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55"/>
  </p:notesMasterIdLst>
  <p:sldIdLst>
    <p:sldId id="256" r:id="rId2"/>
    <p:sldId id="262" r:id="rId3"/>
    <p:sldId id="258" r:id="rId4"/>
    <p:sldId id="328" r:id="rId5"/>
    <p:sldId id="260" r:id="rId6"/>
    <p:sldId id="329" r:id="rId7"/>
    <p:sldId id="263" r:id="rId8"/>
    <p:sldId id="261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32" r:id="rId17"/>
    <p:sldId id="317" r:id="rId18"/>
    <p:sldId id="333" r:id="rId19"/>
    <p:sldId id="318" r:id="rId20"/>
    <p:sldId id="319" r:id="rId21"/>
    <p:sldId id="334" r:id="rId22"/>
    <p:sldId id="320" r:id="rId23"/>
    <p:sldId id="321" r:id="rId24"/>
    <p:sldId id="331" r:id="rId25"/>
    <p:sldId id="322" r:id="rId26"/>
    <p:sldId id="323" r:id="rId27"/>
    <p:sldId id="325" r:id="rId28"/>
    <p:sldId id="324" r:id="rId29"/>
    <p:sldId id="330" r:id="rId30"/>
    <p:sldId id="327" r:id="rId31"/>
    <p:sldId id="326" r:id="rId32"/>
    <p:sldId id="264" r:id="rId33"/>
    <p:sldId id="265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9" r:id="rId54"/>
  </p:sldIdLst>
  <p:sldSz cx="9144000" cy="5143500" type="screen16x9"/>
  <p:notesSz cx="6858000" cy="9144000"/>
  <p:embeddedFontLst>
    <p:embeddedFont>
      <p:font typeface="Nunito" panose="020B0604020202020204" charset="0"/>
      <p:regular r:id="rId56"/>
      <p:bold r:id="rId57"/>
      <p:italic r:id="rId58"/>
      <p:boldItalic r:id="rId59"/>
    </p:embeddedFont>
    <p:embeddedFont>
      <p:font typeface="Nunito ExtraBold" panose="020B0604020202020204" charset="0"/>
      <p:bold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Pacifico" panose="020B0604020202020204" charset="0"/>
      <p:regular r:id="rId66"/>
    </p:embeddedFont>
    <p:embeddedFont>
      <p:font typeface="Patrick Hand SC" panose="020B0604020202020204" charset="0"/>
      <p:regular r:id="rId67"/>
    </p:embeddedFont>
    <p:embeddedFont>
      <p:font typeface="Raleway" panose="020B0604020202020204" charset="0"/>
      <p:regular r:id="rId68"/>
      <p:bold r:id="rId69"/>
      <p:italic r:id="rId70"/>
      <p:boldItalic r:id="rId71"/>
    </p:embeddedFont>
    <p:embeddedFont>
      <p:font typeface="Segoe UI Historic" panose="020B0502040204020203" pitchFamily="34" charset="0"/>
      <p:regular r:id="rId72"/>
    </p:embeddedFont>
    <p:embeddedFont>
      <p:font typeface="Source Code Pro" panose="020B0509030403020204" pitchFamily="49" charset="0"/>
      <p:regular r:id="rId73"/>
      <p:bold r:id="rId74"/>
      <p:italic r:id="rId75"/>
      <p:boldItalic r:id="rId76"/>
    </p:embeddedFont>
    <p:embeddedFont>
      <p:font typeface="Source Sans Pro" panose="020B0503030403020204" pitchFamily="34" charset="0"/>
      <p:regular r:id="rId77"/>
      <p:bold r:id="rId78"/>
      <p:italic r:id="rId79"/>
      <p:boldItalic r:id="rId80"/>
    </p:embeddedFont>
    <p:embeddedFont>
      <p:font typeface="Work Sans" panose="020B0604020202020204" charset="0"/>
      <p:regular r:id="rId81"/>
      <p:bold r:id="rId82"/>
      <p:italic r:id="rId83"/>
      <p:boldItalic r:id="rId84"/>
    </p:embeddedFont>
    <p:embeddedFont>
      <p:font typeface="Work Sans Regular" panose="020B0604020202020204" charset="0"/>
      <p:bold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6B7777-4342-452D-A13B-5A18DB1E5D3F}">
  <a:tblStyle styleId="{256B7777-4342-452D-A13B-5A18DB1E5D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95" y="72"/>
      </p:cViewPr>
      <p:guideLst>
        <p:guide pos="57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font" Target="fonts/font21.fntdata"/><Relationship Id="rId84" Type="http://schemas.openxmlformats.org/officeDocument/2006/relationships/font" Target="fonts/font29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font" Target="fonts/font27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font" Target="fonts/font25.fntdata"/><Relationship Id="rId85" Type="http://schemas.openxmlformats.org/officeDocument/2006/relationships/font" Target="fonts/font3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font" Target="fonts/font28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font" Target="fonts/font26.fntdata"/><Relationship Id="rId86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526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501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46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52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022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040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149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921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780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67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4cb796b0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a4cb796b0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754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691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24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570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522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64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02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298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091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8b83711d28_0_4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8b83711d28_0_4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508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4cb796b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4cb796b0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8b83711d28_0_3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8b83711d28_0_3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216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8b83711d28_0_5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8b83711d28_0_5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938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b042755c1_0_15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b042755c1_0_15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b042755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b042755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8b83711d28_0_5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8b83711d28_0_5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3711d28_0_5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3711d28_0_5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8b042755c1_0_16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8b042755c1_0_16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ab614bd2b0_0_2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ab614bd2b0_0_2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b07470a7c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b07470a7c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8b042755c1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8b042755c1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8b83711d28_0_4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8b83711d28_0_4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051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b83711d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8b83711d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8b042755c1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8b042755c1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8b83711d28_0_3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8b83711d28_0_3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8b83711d28_0_3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8b83711d28_0_3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8b83711d28_0_4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8b83711d28_0_4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ab614bd2b0_0_18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ab614bd2b0_0_18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8b83711d28_0_4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8b83711d28_0_4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8b83711d28_0_5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8b83711d28_0_5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8b83711d28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8b83711d28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ab614bd2b0_0_19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ab614bd2b0_0_19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a4cb796b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a4cb796b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ab614bd2b0_0_19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ab614bd2b0_0_19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8b83711d28_0_5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8b83711d28_0_5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8b83711d2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8b83711d2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8a4cb796b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8a4cb796b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8b83711d28_0_4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8b83711d28_0_4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76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b042755c1_0_15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b042755c1_0_15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a4cb796b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a4cb796b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48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8050"/>
            <a:ext cx="500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588750"/>
            <a:ext cx="455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25900"/>
            <a:ext cx="32304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unito"/>
              <a:buNone/>
              <a:defRPr sz="2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None/>
              <a:defRPr sz="2400"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None/>
              <a:defRPr sz="2400"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None/>
              <a:defRPr sz="2400"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None/>
              <a:defRPr sz="2400"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None/>
              <a:defRPr sz="2400"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None/>
              <a:defRPr sz="2400"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None/>
              <a:defRPr sz="2400"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"/>
              <a:buNone/>
              <a:defRPr sz="2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bg>
      <p:bgPr>
        <a:noFill/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-37350"/>
            <a:ext cx="4572000" cy="521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10650" y="3246375"/>
            <a:ext cx="335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610650" y="1262250"/>
            <a:ext cx="3350700" cy="1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2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-8050"/>
            <a:ext cx="6585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11750" y="540000"/>
            <a:ext cx="36990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720000" y="1491425"/>
            <a:ext cx="4519800" cy="30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7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727550" y="540000"/>
            <a:ext cx="56889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-8050"/>
            <a:ext cx="6585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711750" y="540000"/>
            <a:ext cx="36990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720000" y="1491425"/>
            <a:ext cx="4233000" cy="30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1764375" y="1666200"/>
            <a:ext cx="298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 idx="2" hasCustomPrompt="1"/>
          </p:nvPr>
        </p:nvSpPr>
        <p:spPr>
          <a:xfrm>
            <a:off x="4808000" y="1590000"/>
            <a:ext cx="2571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None/>
              <a:defRPr sz="1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1"/>
          </p:nvPr>
        </p:nvSpPr>
        <p:spPr>
          <a:xfrm>
            <a:off x="1764388" y="2460750"/>
            <a:ext cx="29814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0" y="50"/>
            <a:ext cx="8013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733425" y="540000"/>
            <a:ext cx="50421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719988" y="2767956"/>
            <a:ext cx="16002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2"/>
          </p:nvPr>
        </p:nvSpPr>
        <p:spPr>
          <a:xfrm>
            <a:off x="2784713" y="2767956"/>
            <a:ext cx="16002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3"/>
          </p:nvPr>
        </p:nvSpPr>
        <p:spPr>
          <a:xfrm>
            <a:off x="4849419" y="2767956"/>
            <a:ext cx="16002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Patrick Hand SC"/>
              <a:buNone/>
              <a:defRPr sz="1800" b="1">
                <a:solidFill>
                  <a:schemeClr val="lt2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4"/>
          </p:nvPr>
        </p:nvSpPr>
        <p:spPr>
          <a:xfrm>
            <a:off x="2784713" y="3089088"/>
            <a:ext cx="16002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5"/>
          </p:nvPr>
        </p:nvSpPr>
        <p:spPr>
          <a:xfrm>
            <a:off x="4849425" y="3089088"/>
            <a:ext cx="16002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6"/>
          </p:nvPr>
        </p:nvSpPr>
        <p:spPr>
          <a:xfrm>
            <a:off x="720000" y="3089088"/>
            <a:ext cx="16002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2815375" y="540000"/>
            <a:ext cx="3513300" cy="11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7047217" y="2969503"/>
            <a:ext cx="13359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2"/>
          </p:nvPr>
        </p:nvSpPr>
        <p:spPr>
          <a:xfrm>
            <a:off x="7006267" y="3241678"/>
            <a:ext cx="14178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760888" y="2981778"/>
            <a:ext cx="13359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4"/>
          </p:nvPr>
        </p:nvSpPr>
        <p:spPr>
          <a:xfrm>
            <a:off x="719938" y="3241703"/>
            <a:ext cx="14178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2856326" y="2981778"/>
            <a:ext cx="13359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6"/>
          </p:nvPr>
        </p:nvSpPr>
        <p:spPr>
          <a:xfrm>
            <a:off x="2815376" y="3241703"/>
            <a:ext cx="14178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7"/>
          </p:nvPr>
        </p:nvSpPr>
        <p:spPr>
          <a:xfrm>
            <a:off x="4951778" y="2981778"/>
            <a:ext cx="13359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8"/>
          </p:nvPr>
        </p:nvSpPr>
        <p:spPr>
          <a:xfrm>
            <a:off x="4910828" y="3241703"/>
            <a:ext cx="14178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-57150" y="-32550"/>
            <a:ext cx="5199300" cy="52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720000" y="1183200"/>
            <a:ext cx="3924300" cy="1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1"/>
          </p:nvPr>
        </p:nvSpPr>
        <p:spPr>
          <a:xfrm>
            <a:off x="723900" y="2774026"/>
            <a:ext cx="39243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 and text">
  <p:cSld name="CUSTOM_23"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>
            <a:off x="0" y="-8050"/>
            <a:ext cx="550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title" hasCustomPrompt="1"/>
          </p:nvPr>
        </p:nvSpPr>
        <p:spPr>
          <a:xfrm>
            <a:off x="720001" y="6835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720001" y="13381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title" idx="2" hasCustomPrompt="1"/>
          </p:nvPr>
        </p:nvSpPr>
        <p:spPr>
          <a:xfrm>
            <a:off x="720001" y="20932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3"/>
          </p:nvPr>
        </p:nvSpPr>
        <p:spPr>
          <a:xfrm>
            <a:off x="720001" y="26459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 idx="4" hasCustomPrompt="1"/>
          </p:nvPr>
        </p:nvSpPr>
        <p:spPr>
          <a:xfrm>
            <a:off x="720001" y="350656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5"/>
          </p:nvPr>
        </p:nvSpPr>
        <p:spPr>
          <a:xfrm>
            <a:off x="720001" y="4055687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798450" y="1607500"/>
            <a:ext cx="409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255350" y="1590000"/>
            <a:ext cx="2571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798450" y="2449005"/>
            <a:ext cx="31716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/>
          <p:nvPr/>
        </p:nvSpPr>
        <p:spPr>
          <a:xfrm>
            <a:off x="0" y="-37350"/>
            <a:ext cx="4572000" cy="521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6889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subTitle" idx="1"/>
          </p:nvPr>
        </p:nvSpPr>
        <p:spPr>
          <a:xfrm>
            <a:off x="4200125" y="2028288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2"/>
          </p:nvPr>
        </p:nvSpPr>
        <p:spPr>
          <a:xfrm>
            <a:off x="7013400" y="2028288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3"/>
          </p:nvPr>
        </p:nvSpPr>
        <p:spPr>
          <a:xfrm>
            <a:off x="4200125" y="2333113"/>
            <a:ext cx="14106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4"/>
          </p:nvPr>
        </p:nvSpPr>
        <p:spPr>
          <a:xfrm>
            <a:off x="7013400" y="2333088"/>
            <a:ext cx="14106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5"/>
          </p:nvPr>
        </p:nvSpPr>
        <p:spPr>
          <a:xfrm>
            <a:off x="4200125" y="3504300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6"/>
          </p:nvPr>
        </p:nvSpPr>
        <p:spPr>
          <a:xfrm>
            <a:off x="7013400" y="3504300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7"/>
          </p:nvPr>
        </p:nvSpPr>
        <p:spPr>
          <a:xfrm>
            <a:off x="4200125" y="3809125"/>
            <a:ext cx="14106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8"/>
          </p:nvPr>
        </p:nvSpPr>
        <p:spPr>
          <a:xfrm>
            <a:off x="7013400" y="3809100"/>
            <a:ext cx="14106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9"/>
          </p:nvPr>
        </p:nvSpPr>
        <p:spPr>
          <a:xfrm>
            <a:off x="4200125" y="552275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13"/>
          </p:nvPr>
        </p:nvSpPr>
        <p:spPr>
          <a:xfrm>
            <a:off x="7013400" y="552275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14"/>
          </p:nvPr>
        </p:nvSpPr>
        <p:spPr>
          <a:xfrm>
            <a:off x="4200125" y="857100"/>
            <a:ext cx="14106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15"/>
          </p:nvPr>
        </p:nvSpPr>
        <p:spPr>
          <a:xfrm>
            <a:off x="7013400" y="857075"/>
            <a:ext cx="14106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733425" y="540000"/>
            <a:ext cx="25653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0" y="-37350"/>
            <a:ext cx="4086300" cy="521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6889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4">
    <p:bg>
      <p:bgPr>
        <a:noFill/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0" y="-8050"/>
            <a:ext cx="4557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20000" y="435223"/>
            <a:ext cx="3560100" cy="13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1"/>
          </p:nvPr>
        </p:nvSpPr>
        <p:spPr>
          <a:xfrm>
            <a:off x="720000" y="1854325"/>
            <a:ext cx="3355200" cy="13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0">
    <p:bg>
      <p:bgPr>
        <a:noFill/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/>
          <p:nvPr/>
        </p:nvSpPr>
        <p:spPr>
          <a:xfrm>
            <a:off x="-47625" y="-27900"/>
            <a:ext cx="6633300" cy="519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259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48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4_1">
    <p:bg>
      <p:bgPr>
        <a:noFill/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>
            <a:off x="0" y="50"/>
            <a:ext cx="8013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48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6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6309300" y="1517775"/>
            <a:ext cx="2114700" cy="12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5324400" y="2673225"/>
            <a:ext cx="30996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3">
    <p:bg>
      <p:bgPr>
        <a:noFill/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/>
          <p:nvPr/>
        </p:nvSpPr>
        <p:spPr>
          <a:xfrm>
            <a:off x="0" y="-8050"/>
            <a:ext cx="4767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title"/>
          </p:nvPr>
        </p:nvSpPr>
        <p:spPr>
          <a:xfrm>
            <a:off x="720000" y="555600"/>
            <a:ext cx="36138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body" idx="1"/>
          </p:nvPr>
        </p:nvSpPr>
        <p:spPr>
          <a:xfrm>
            <a:off x="720000" y="1557463"/>
            <a:ext cx="3229500" cy="14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16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/>
          <p:nvPr/>
        </p:nvSpPr>
        <p:spPr>
          <a:xfrm>
            <a:off x="720000" y="3591046"/>
            <a:ext cx="3327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Slidesgo, including icons by Flaticon, infographics &amp; images by Freepik and illustrations by Stories 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8"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9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37725" y="2535238"/>
            <a:ext cx="22773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6121188" y="2535238"/>
            <a:ext cx="22773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ExtraBold"/>
              <a:buNone/>
              <a:defRPr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737750" y="2878138"/>
            <a:ext cx="22773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6121124" y="2878138"/>
            <a:ext cx="22773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9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/>
          <p:nvPr/>
        </p:nvSpPr>
        <p:spPr>
          <a:xfrm>
            <a:off x="0" y="-8050"/>
            <a:ext cx="5578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bg>
      <p:bgPr>
        <a:noFill/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/>
          <p:nvPr/>
        </p:nvSpPr>
        <p:spPr>
          <a:xfrm>
            <a:off x="0" y="50"/>
            <a:ext cx="8013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31">
    <p:bg>
      <p:bgPr>
        <a:noFill/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/>
          <p:nvPr/>
        </p:nvSpPr>
        <p:spPr>
          <a:xfrm>
            <a:off x="0" y="-37350"/>
            <a:ext cx="4572000" cy="521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6750" y="540000"/>
            <a:ext cx="7690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noFill/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0" y="50"/>
            <a:ext cx="8013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2606675" y="2628975"/>
            <a:ext cx="37866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2"/>
          </p:nvPr>
        </p:nvSpPr>
        <p:spPr>
          <a:xfrm>
            <a:off x="2606675" y="2228931"/>
            <a:ext cx="18231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ExtraBold"/>
              <a:buNone/>
              <a:defRPr sz="20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ExtraBold"/>
              <a:buNone/>
              <a:defRPr sz="18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ExtraBold"/>
              <a:buNone/>
              <a:defRPr sz="18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ExtraBold"/>
              <a:buNone/>
              <a:defRPr sz="18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ExtraBold"/>
              <a:buNone/>
              <a:defRPr sz="18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ExtraBold"/>
              <a:buNone/>
              <a:defRPr sz="18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ExtraBold"/>
              <a:buNone/>
              <a:defRPr sz="18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ExtraBold"/>
              <a:buNone/>
              <a:defRPr sz="18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Nunito ExtraBold"/>
              <a:buNone/>
              <a:defRPr sz="18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2606675" y="540000"/>
            <a:ext cx="3241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616825" y="1451850"/>
            <a:ext cx="5910600" cy="22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0" y="-8050"/>
            <a:ext cx="5318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235475" y="1364950"/>
            <a:ext cx="3553200" cy="7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1235475" y="2196925"/>
            <a:ext cx="3482400" cy="1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623875" y="3595500"/>
            <a:ext cx="3896100" cy="10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>
            <a:off x="0" y="-8050"/>
            <a:ext cx="6585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914450"/>
            <a:ext cx="5765400" cy="9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720000" y="2793450"/>
            <a:ext cx="48711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●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9" r:id="rId28"/>
    <p:sldLayoutId id="2147483681" r:id="rId29"/>
    <p:sldLayoutId id="2147483682" r:id="rId30"/>
    <p:sldLayoutId id="2147483683" r:id="rId31"/>
    <p:sldLayoutId id="2147483684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LXusOXbjd5PtB_NI26opxGmRLNu2_8tEuJOkqbNv4Ok/copy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1"/>
          <p:cNvPicPr preferRelativeResize="0"/>
          <p:nvPr/>
        </p:nvPicPr>
        <p:blipFill rotWithShape="1">
          <a:blip r:embed="rId3">
            <a:alphaModFix/>
          </a:blip>
          <a:srcRect l="10284" r="11388"/>
          <a:stretch/>
        </p:blipFill>
        <p:spPr>
          <a:xfrm>
            <a:off x="5211050" y="233800"/>
            <a:ext cx="37303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1"/>
          <p:cNvSpPr txBox="1">
            <a:spLocks noGrp="1"/>
          </p:cNvSpPr>
          <p:nvPr>
            <p:ph type="ctrTitle"/>
          </p:nvPr>
        </p:nvSpPr>
        <p:spPr>
          <a:xfrm>
            <a:off x="326777" y="562449"/>
            <a:ext cx="4353339" cy="2406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DD65D"/>
                </a:solidFill>
              </a:rPr>
              <a:t>NYPD CRIME DATA ANALYSIS</a:t>
            </a:r>
            <a:br>
              <a:rPr lang="en" sz="4000" dirty="0">
                <a:solidFill>
                  <a:srgbClr val="FDD65D"/>
                </a:solidFill>
              </a:rPr>
            </a:br>
            <a:br>
              <a:rPr lang="en" sz="4000" dirty="0">
                <a:solidFill>
                  <a:srgbClr val="FDD65D"/>
                </a:solidFill>
              </a:rPr>
            </a:br>
            <a:r>
              <a:rPr lang="en" sz="2400" dirty="0">
                <a:solidFill>
                  <a:schemeClr val="bg1"/>
                </a:solidFill>
              </a:rPr>
              <a:t>BIG DATA ANALYTICS 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6D58F2-FC4E-47CE-9E3C-2C9E17627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1545" y="3737115"/>
            <a:ext cx="3487565" cy="807561"/>
          </a:xfrm>
        </p:spPr>
        <p:txBody>
          <a:bodyPr/>
          <a:lstStyle/>
          <a:p>
            <a:r>
              <a:rPr lang="en-US" sz="2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JAYASHREE O  	</a:t>
            </a:r>
            <a:r>
              <a:rPr lang="en-US" sz="20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19031</a:t>
            </a:r>
          </a:p>
          <a:p>
            <a:r>
              <a:rPr lang="en-US" sz="2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LAKSHAYA K    	</a:t>
            </a:r>
            <a:r>
              <a:rPr lang="en-US" sz="2000" dirty="0">
                <a:solidFill>
                  <a:schemeClr val="bg2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19039</a:t>
            </a:r>
            <a:endParaRPr lang="en-IN" sz="2000" dirty="0">
              <a:solidFill>
                <a:schemeClr val="bg2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0E722-76DB-48C8-AA4E-F5880F36E41E}"/>
              </a:ext>
            </a:extLst>
          </p:cNvPr>
          <p:cNvCxnSpPr>
            <a:cxnSpLocks/>
          </p:cNvCxnSpPr>
          <p:nvPr/>
        </p:nvCxnSpPr>
        <p:spPr>
          <a:xfrm>
            <a:off x="746410" y="3352800"/>
            <a:ext cx="35140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284921" y="48221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2"/>
              </a:buClr>
              <a:buSzPts val="3000"/>
            </a:pPr>
            <a:r>
              <a:rPr lang="en-IN" sz="3000" dirty="0">
                <a:solidFill>
                  <a:schemeClr val="dk2"/>
                </a:solidFill>
                <a:latin typeface="Work Sans Regular"/>
                <a:sym typeface="Work Sans Regular"/>
              </a:rPr>
              <a:t>Types of Crimes: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Google Shape;220;p45">
            <a:extLst>
              <a:ext uri="{FF2B5EF4-FFF2-40B4-BE49-F238E27FC236}">
                <a16:creationId xmlns:a16="http://schemas.microsoft.com/office/drawing/2014/main" id="{582CAAC5-3633-4B10-9A4C-03DDC66159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1878" y="1239078"/>
            <a:ext cx="7462962" cy="3094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TYPES OF CRIMES</a:t>
            </a: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</a:pPr>
            <a:endParaRPr lang="en-US" sz="16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0AC65-7240-421E-9143-CA5CD7C6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2258806"/>
            <a:ext cx="3358380" cy="200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074C9-5E7C-451F-A827-4EC8DA9F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921" y="2258806"/>
            <a:ext cx="2984059" cy="20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1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72886" y="917278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2"/>
              </a:buClr>
              <a:buSzPts val="3000"/>
            </a:pPr>
            <a:r>
              <a:rPr lang="en-IN" sz="3000" dirty="0">
                <a:solidFill>
                  <a:schemeClr val="dk2"/>
                </a:solidFill>
                <a:latin typeface="Work Sans Regular"/>
                <a:sym typeface="Work Sans Regular"/>
              </a:rPr>
              <a:t> Crime Status: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Google Shape;220;p45">
            <a:extLst>
              <a:ext uri="{FF2B5EF4-FFF2-40B4-BE49-F238E27FC236}">
                <a16:creationId xmlns:a16="http://schemas.microsoft.com/office/drawing/2014/main" id="{582CAAC5-3633-4B10-9A4C-03DDC66159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1878" y="1239078"/>
            <a:ext cx="7462962" cy="3094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</a:pPr>
            <a:endParaRPr lang="en-US" sz="16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056C0-F981-4A4B-B0AA-935775FB8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24" y="1671354"/>
            <a:ext cx="2391909" cy="1114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E79EC-34D6-4C59-8BB5-A4A780969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478" y="2393791"/>
            <a:ext cx="4055354" cy="21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5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481550" y="500414"/>
            <a:ext cx="81808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3000" dirty="0">
                <a:solidFill>
                  <a:schemeClr val="dk2"/>
                </a:solidFill>
                <a:latin typeface="Work Sans Regular"/>
              </a:rPr>
              <a:t>Correlation between </a:t>
            </a:r>
          </a:p>
          <a:p>
            <a:pPr algn="ctr">
              <a:buClr>
                <a:schemeClr val="dk2"/>
              </a:buClr>
              <a:buSzPts val="3000"/>
            </a:pPr>
            <a:r>
              <a:rPr lang="en-IN" sz="3000" dirty="0">
                <a:solidFill>
                  <a:schemeClr val="dk2"/>
                </a:solidFill>
                <a:latin typeface="Work Sans Regular"/>
              </a:rPr>
              <a:t>Age of Suspects and Crime Status:</a:t>
            </a: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Google Shape;220;p45">
            <a:extLst>
              <a:ext uri="{FF2B5EF4-FFF2-40B4-BE49-F238E27FC236}">
                <a16:creationId xmlns:a16="http://schemas.microsoft.com/office/drawing/2014/main" id="{582CAAC5-3633-4B10-9A4C-03DDC66159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1878" y="1239078"/>
            <a:ext cx="7462962" cy="3094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bg2"/>
              </a:buClr>
              <a:buSzPct val="100000"/>
            </a:pPr>
            <a:endParaRPr lang="en-US" sz="3000" dirty="0">
              <a:solidFill>
                <a:schemeClr val="dk2"/>
              </a:solidFill>
              <a:latin typeface="Work Sans Regular"/>
              <a:cs typeface="Arial"/>
              <a:sym typeface="Arial"/>
            </a:endParaRP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</a:pPr>
            <a:endParaRPr lang="en-US" sz="16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987F0-D8B2-4AC5-803E-0C3AFEA3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48" y="2203657"/>
            <a:ext cx="4984685" cy="1924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A95FB-502D-4E1F-8697-89E358495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10" y="2203657"/>
            <a:ext cx="2564158" cy="19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80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481550" y="500414"/>
            <a:ext cx="81808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3000" dirty="0">
                <a:solidFill>
                  <a:schemeClr val="dk2"/>
                </a:solidFill>
                <a:latin typeface="Work Sans Regular"/>
              </a:rPr>
              <a:t>Correlation between </a:t>
            </a:r>
          </a:p>
          <a:p>
            <a:pPr algn="ctr">
              <a:buClr>
                <a:schemeClr val="dk2"/>
              </a:buClr>
              <a:buSzPts val="3000"/>
            </a:pPr>
            <a:r>
              <a:rPr lang="en-IN" sz="3000" dirty="0">
                <a:solidFill>
                  <a:schemeClr val="dk2"/>
                </a:solidFill>
                <a:latin typeface="Work Sans Regular"/>
              </a:rPr>
              <a:t>Age of Suspects and Crime Status: </a:t>
            </a: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Google Shape;220;p45">
            <a:extLst>
              <a:ext uri="{FF2B5EF4-FFF2-40B4-BE49-F238E27FC236}">
                <a16:creationId xmlns:a16="http://schemas.microsoft.com/office/drawing/2014/main" id="{582CAAC5-3633-4B10-9A4C-03DDC66159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1878" y="1239078"/>
            <a:ext cx="7462962" cy="3094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bg2"/>
              </a:buClr>
              <a:buSzPct val="100000"/>
            </a:pPr>
            <a:endParaRPr lang="en-US" sz="3000" dirty="0">
              <a:solidFill>
                <a:schemeClr val="dk2"/>
              </a:solidFill>
              <a:latin typeface="Work Sans Regular"/>
              <a:cs typeface="Arial"/>
              <a:sym typeface="Arial"/>
            </a:endParaRP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Clr>
                <a:schemeClr val="bg2"/>
              </a:buClr>
              <a:buSzPct val="100000"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</a:pPr>
            <a:endParaRPr lang="en-US" sz="16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0E57D-5784-4637-80FF-0CCAFC31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477" y="1637821"/>
            <a:ext cx="5431046" cy="28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481550" y="500414"/>
            <a:ext cx="818089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Correlation between Age of Suspects and crime status : </a:t>
            </a:r>
            <a:r>
              <a:rPr lang="en-US" sz="2400" dirty="0">
                <a:solidFill>
                  <a:schemeClr val="bg1"/>
                </a:solidFill>
                <a:latin typeface="Work Sans Regular"/>
              </a:rPr>
              <a:t>Analyzing only the teenage suspects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B5413-AE70-43A4-9B88-3216BD4E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" y="2181696"/>
            <a:ext cx="1703555" cy="1720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430C9-A4CB-4CB4-B390-F6BE2DEAA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70" y="2181696"/>
            <a:ext cx="2522427" cy="1720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4C353-EE46-4044-8DF2-667C0CD61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254" y="2181696"/>
            <a:ext cx="3141957" cy="17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8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542511" y="759494"/>
            <a:ext cx="4440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Hourly analysis of crime 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EABD4-49C2-45DB-9CD2-E8B7890CA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558256"/>
            <a:ext cx="5294904" cy="2632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9D524-A064-4C69-9002-F2165640A462}"/>
              </a:ext>
            </a:extLst>
          </p:cNvPr>
          <p:cNvSpPr txBox="1"/>
          <p:nvPr/>
        </p:nvSpPr>
        <p:spPr>
          <a:xfrm>
            <a:off x="5478780" y="1682824"/>
            <a:ext cx="31227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Hour at which maximum frequency of crime occurred : (15,2946)</a:t>
            </a: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dirty="0">
              <a:solidFill>
                <a:schemeClr val="lt1"/>
              </a:solidFill>
              <a:latin typeface="Source Code Pro" panose="020B0604020202020204" pitchFamily="49" charset="0"/>
              <a:sym typeface="Raleway"/>
            </a:endParaRP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dirty="0">
              <a:solidFill>
                <a:schemeClr val="lt1"/>
              </a:solidFill>
              <a:latin typeface="Source Code Pro" panose="020B0604020202020204" pitchFamily="49" charset="0"/>
              <a:sym typeface="Raleway"/>
            </a:endParaRP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Hour at which minimum frequency of crime occurred : (05,698)</a:t>
            </a:r>
            <a:endParaRPr lang="en-IN" dirty="0">
              <a:solidFill>
                <a:schemeClr val="lt1"/>
              </a:solidFill>
              <a:latin typeface="Source Code Pro" panose="020B0604020202020204" pitchFamily="49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2511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693167" y="768015"/>
            <a:ext cx="79653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000" dirty="0">
                <a:solidFill>
                  <a:schemeClr val="dk2"/>
                </a:solidFill>
                <a:latin typeface="Work Sans Regular"/>
              </a:rPr>
              <a:t>Mapping Hourly analysis &amp; types of crime        </a:t>
            </a:r>
          </a:p>
          <a:p>
            <a:pPr algn="ctr">
              <a:buClr>
                <a:schemeClr val="dk2"/>
              </a:buClr>
              <a:buSzPts val="3000"/>
            </a:pPr>
            <a:r>
              <a:rPr lang="en-US" sz="2000" dirty="0">
                <a:solidFill>
                  <a:schemeClr val="bg1"/>
                </a:solidFill>
                <a:latin typeface="Work Sans Regular"/>
              </a:rPr>
              <a:t>Splitting the day into 4 parts</a:t>
            </a:r>
            <a:r>
              <a:rPr lang="en-IN" sz="2000" dirty="0">
                <a:solidFill>
                  <a:schemeClr val="bg1"/>
                </a:solidFill>
                <a:latin typeface="Work Sans Regular"/>
              </a:rPr>
              <a:t> </a:t>
            </a: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6AB187-65A5-4034-B8CC-83C5FCB0C0FB}"/>
              </a:ext>
            </a:extLst>
          </p:cNvPr>
          <p:cNvCxnSpPr/>
          <p:nvPr/>
        </p:nvCxnSpPr>
        <p:spPr>
          <a:xfrm>
            <a:off x="4479235" y="1767042"/>
            <a:ext cx="0" cy="284259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D73E05-F7AA-459D-85D9-121CFF1D90EA}"/>
              </a:ext>
            </a:extLst>
          </p:cNvPr>
          <p:cNvCxnSpPr>
            <a:cxnSpLocks/>
          </p:cNvCxnSpPr>
          <p:nvPr/>
        </p:nvCxnSpPr>
        <p:spPr>
          <a:xfrm flipH="1">
            <a:off x="1368286" y="3112138"/>
            <a:ext cx="640742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302CF06-358F-4AA0-8ADF-27E8C963B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8" y="1856267"/>
            <a:ext cx="3510342" cy="961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94DD19-A867-40D2-B7B1-3E42221AC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961" y="1843539"/>
            <a:ext cx="3538325" cy="9739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922AEB-634C-496D-A032-E9D624171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67" y="3427277"/>
            <a:ext cx="3510343" cy="9540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7B4BAD-C5EE-4017-91FE-00EE93ACF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645" y="3424169"/>
            <a:ext cx="3538320" cy="9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542511" y="759494"/>
            <a:ext cx="4440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Monthly analysis of crime 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9D524-A064-4C69-9002-F2165640A462}"/>
              </a:ext>
            </a:extLst>
          </p:cNvPr>
          <p:cNvSpPr txBox="1"/>
          <p:nvPr/>
        </p:nvSpPr>
        <p:spPr>
          <a:xfrm>
            <a:off x="5478780" y="1682824"/>
            <a:ext cx="31227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Month at which maximum frequency of crime occurred : (7,3510)</a:t>
            </a: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dirty="0">
              <a:solidFill>
                <a:schemeClr val="lt1"/>
              </a:solidFill>
              <a:latin typeface="Source Code Pro" panose="020B0604020202020204" pitchFamily="49" charset="0"/>
              <a:sym typeface="Raleway"/>
            </a:endParaRP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dirty="0">
              <a:solidFill>
                <a:schemeClr val="lt1"/>
              </a:solidFill>
              <a:latin typeface="Source Code Pro" panose="020B0604020202020204" pitchFamily="49" charset="0"/>
              <a:sym typeface="Raleway"/>
            </a:endParaRP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Month at which minimum frequency of crime occurred : (2,2836)</a:t>
            </a:r>
            <a:endParaRPr lang="en-IN" dirty="0">
              <a:solidFill>
                <a:schemeClr val="lt1"/>
              </a:solidFill>
              <a:latin typeface="Source Code Pro" panose="020B0604020202020204" pitchFamily="49" charset="0"/>
              <a:sym typeface="Ralew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AB808-9CE8-4696-98C2-C05CB48D0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34" y="1424283"/>
            <a:ext cx="4817750" cy="30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8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693167" y="768015"/>
            <a:ext cx="79653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000" dirty="0">
                <a:solidFill>
                  <a:schemeClr val="dk2"/>
                </a:solidFill>
                <a:latin typeface="Work Sans Regular"/>
              </a:rPr>
              <a:t>Mapping Monthly analysis &amp; types of crime        </a:t>
            </a:r>
          </a:p>
          <a:p>
            <a:pPr algn="ctr">
              <a:buClr>
                <a:schemeClr val="dk2"/>
              </a:buClr>
              <a:buSzPts val="3000"/>
            </a:pPr>
            <a:r>
              <a:rPr lang="en-US" sz="2000" dirty="0">
                <a:solidFill>
                  <a:schemeClr val="bg1"/>
                </a:solidFill>
                <a:latin typeface="Work Sans Regular"/>
              </a:rPr>
              <a:t>Splitting the day into 4 parts</a:t>
            </a:r>
            <a:r>
              <a:rPr lang="en-IN" sz="2000" dirty="0">
                <a:solidFill>
                  <a:schemeClr val="bg1"/>
                </a:solidFill>
                <a:latin typeface="Work Sans Regular"/>
              </a:rPr>
              <a:t> </a:t>
            </a: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52466-5FA8-40A1-B809-31D9CF90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8" y="2043583"/>
            <a:ext cx="8175404" cy="20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2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542511" y="759494"/>
            <a:ext cx="4440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Yearly analysis of crime 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9D524-A064-4C69-9002-F2165640A462}"/>
              </a:ext>
            </a:extLst>
          </p:cNvPr>
          <p:cNvSpPr txBox="1"/>
          <p:nvPr/>
        </p:nvSpPr>
        <p:spPr>
          <a:xfrm>
            <a:off x="5521310" y="2221432"/>
            <a:ext cx="31227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Year at which maximum frequency of crime occurred : (2018, 2826)</a:t>
            </a:r>
          </a:p>
          <a:p>
            <a:pPr marL="482600" lvl="1">
              <a:buClr>
                <a:schemeClr val="bg2"/>
              </a:buClr>
              <a:buSzPct val="100000"/>
            </a:pPr>
            <a:endParaRPr lang="en-US" dirty="0">
              <a:solidFill>
                <a:schemeClr val="lt1"/>
              </a:solidFill>
              <a:latin typeface="Source Code Pro" panose="020B0604020202020204" pitchFamily="49" charset="0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6284E-5D54-45C4-AFB5-0C06632F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36" y="1682824"/>
            <a:ext cx="5265976" cy="24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1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>
            <a:spLocks noGrp="1"/>
          </p:cNvSpPr>
          <p:nvPr>
            <p:ph type="title"/>
          </p:nvPr>
        </p:nvSpPr>
        <p:spPr>
          <a:xfrm>
            <a:off x="6765234" y="1433706"/>
            <a:ext cx="2226366" cy="227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NYPD </a:t>
            </a:r>
            <a:br>
              <a:rPr lang="en" dirty="0"/>
            </a:br>
            <a:r>
              <a:rPr lang="en" dirty="0"/>
              <a:t>CRIME DATA SET</a:t>
            </a:r>
            <a:endParaRPr dirty="0"/>
          </a:p>
        </p:txBody>
      </p:sp>
      <p:sp>
        <p:nvSpPr>
          <p:cNvPr id="234" name="Google Shape;234;p47"/>
          <p:cNvSpPr txBox="1">
            <a:spLocks noGrp="1"/>
          </p:cNvSpPr>
          <p:nvPr>
            <p:ph type="body" idx="1"/>
          </p:nvPr>
        </p:nvSpPr>
        <p:spPr>
          <a:xfrm>
            <a:off x="152400" y="2252869"/>
            <a:ext cx="3202645" cy="1603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/>
              <a:t>Number of column :   </a:t>
            </a:r>
            <a:r>
              <a:rPr lang="en" dirty="0">
                <a:solidFill>
                  <a:schemeClr val="bg2"/>
                </a:solidFill>
                <a:latin typeface="Open Sans" panose="020B0606030504020204" pitchFamily="34" charset="0"/>
              </a:rPr>
              <a:t>35</a:t>
            </a:r>
            <a:endParaRPr dirty="0">
              <a:solidFill>
                <a:schemeClr val="bg2"/>
              </a:solidFill>
              <a:latin typeface="Open Sans" panose="020B0606030504020204" pitchFamily="34" charset="0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/>
              <a:t>Nuuber of Rows      :   </a:t>
            </a:r>
            <a:r>
              <a:rPr lang="en-IN" i="0" dirty="0">
                <a:solidFill>
                  <a:schemeClr val="bg2"/>
                </a:solidFill>
                <a:effectLst/>
                <a:latin typeface="Open Sans" panose="020B0606030504020204" pitchFamily="34" charset="0"/>
              </a:rPr>
              <a:t>7.4M</a:t>
            </a:r>
            <a:endParaRPr dirty="0">
              <a:solidFill>
                <a:schemeClr val="bg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/>
              <a:t>Size of Data              :   </a:t>
            </a:r>
            <a:r>
              <a:rPr lang="en" dirty="0">
                <a:solidFill>
                  <a:schemeClr val="bg2"/>
                </a:solidFill>
                <a:latin typeface="Open Sans" panose="020B0606030504020204" pitchFamily="34" charset="0"/>
              </a:rPr>
              <a:t>2.19 GB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/>
              <a:t>Data format              :   </a:t>
            </a:r>
            <a:r>
              <a:rPr lang="en" dirty="0">
                <a:solidFill>
                  <a:schemeClr val="bg2"/>
                </a:solidFill>
                <a:latin typeface="Open Sans" panose="020B0606030504020204" pitchFamily="34" charset="0"/>
              </a:rPr>
              <a:t>CSV File</a:t>
            </a:r>
            <a:endParaRPr dirty="0">
              <a:solidFill>
                <a:schemeClr val="bg2"/>
              </a:solidFill>
              <a:latin typeface="Open Sans" panose="020B0606030504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A6A3A-6C2B-4F53-8D00-B095AC04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687" y="2143193"/>
            <a:ext cx="3001617" cy="1837396"/>
          </a:xfrm>
          <a:prstGeom prst="rect">
            <a:avLst/>
          </a:prstGeom>
        </p:spPr>
      </p:pic>
      <p:sp>
        <p:nvSpPr>
          <p:cNvPr id="194" name="Google Shape;234;p47">
            <a:extLst>
              <a:ext uri="{FF2B5EF4-FFF2-40B4-BE49-F238E27FC236}">
                <a16:creationId xmlns:a16="http://schemas.microsoft.com/office/drawing/2014/main" id="{0E35E749-8640-495F-B591-25D92B142A8F}"/>
              </a:ext>
            </a:extLst>
          </p:cNvPr>
          <p:cNvSpPr txBox="1">
            <a:spLocks/>
          </p:cNvSpPr>
          <p:nvPr/>
        </p:nvSpPr>
        <p:spPr>
          <a:xfrm>
            <a:off x="554347" y="280579"/>
            <a:ext cx="5535027" cy="192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-US" dirty="0"/>
              <a:t>This dataset includes all valid felony, misdemeanor, and violation crimes reported to the New York City Police Department (NYPD) from 2006 to the end of last year (2019). </a:t>
            </a:r>
            <a:endParaRPr lang="en-IN" dirty="0"/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4D45BA5-8594-42E3-8555-D2CF6658AF07}"/>
              </a:ext>
            </a:extLst>
          </p:cNvPr>
          <p:cNvSpPr txBox="1"/>
          <p:nvPr/>
        </p:nvSpPr>
        <p:spPr>
          <a:xfrm>
            <a:off x="6751984" y="3012087"/>
            <a:ext cx="23920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https://data.cityofnewyork.us/Public-Safety/NYPD-Complaint-Data-Historic/qgea-i56i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535422" y="490136"/>
            <a:ext cx="4440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Location analysis of crime 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88987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9D524-A064-4C69-9002-F2165640A462}"/>
              </a:ext>
            </a:extLst>
          </p:cNvPr>
          <p:cNvSpPr txBox="1"/>
          <p:nvPr/>
        </p:nvSpPr>
        <p:spPr>
          <a:xfrm>
            <a:off x="971105" y="3730035"/>
            <a:ext cx="6825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Most common location &amp; frequency: (Street, 15757) </a:t>
            </a: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Least common location &amp; frequency: (Mailbox Inside, 4)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D2688-805D-4BCD-9A31-8BAD07DB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06" y="1323382"/>
            <a:ext cx="6825162" cy="225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17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58343" y="508628"/>
            <a:ext cx="68327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Correlation between Location &amp; Crime 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64518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04986-6C43-4C1D-B0A4-45911345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8" y="1219056"/>
            <a:ext cx="2922305" cy="1886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377FBB-3611-4D21-9804-2981046C0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742" y="2282147"/>
            <a:ext cx="5002696" cy="225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3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562537" y="742388"/>
            <a:ext cx="4440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Analysis of Victim’s Race: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9D524-A064-4C69-9002-F2165640A462}"/>
              </a:ext>
            </a:extLst>
          </p:cNvPr>
          <p:cNvSpPr txBox="1"/>
          <p:nvPr/>
        </p:nvSpPr>
        <p:spPr>
          <a:xfrm>
            <a:off x="3891708" y="3091446"/>
            <a:ext cx="47799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Most common race (excluding NULL) &amp; frequency: BLACK, 12166 </a:t>
            </a: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dirty="0">
              <a:solidFill>
                <a:schemeClr val="lt1"/>
              </a:solidFill>
              <a:latin typeface="Source Code Pro" panose="020B0604020202020204" pitchFamily="49" charset="0"/>
              <a:sym typeface="Raleway"/>
            </a:endParaRP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Least common race &amp; frequency:</a:t>
            </a:r>
          </a:p>
          <a:p>
            <a:pPr marL="482600" lvl="2">
              <a:buClr>
                <a:schemeClr val="bg2"/>
              </a:buClr>
              <a:buSzPct val="100000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   AMERICAN INDIAN/ALASKAN NATIVE, 212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30F38-10A9-4768-80EA-21B90DD56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4"/>
          <a:stretch/>
        </p:blipFill>
        <p:spPr>
          <a:xfrm>
            <a:off x="562537" y="1919544"/>
            <a:ext cx="3722326" cy="26737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178CE3-E670-4A29-8255-6B8799CF0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822" y="828121"/>
            <a:ext cx="2940061" cy="183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02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535422" y="490136"/>
            <a:ext cx="4440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Analysis of Suspect’s Race: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9D524-A064-4C69-9002-F2165640A462}"/>
              </a:ext>
            </a:extLst>
          </p:cNvPr>
          <p:cNvSpPr txBox="1"/>
          <p:nvPr/>
        </p:nvSpPr>
        <p:spPr>
          <a:xfrm>
            <a:off x="131230" y="2979671"/>
            <a:ext cx="46130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Most common(excluding NULL) &amp; frequency: BLACK, 10095</a:t>
            </a: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dirty="0">
              <a:solidFill>
                <a:schemeClr val="lt1"/>
              </a:solidFill>
              <a:latin typeface="Source Code Pro" panose="020B0604020202020204" pitchFamily="49" charset="0"/>
              <a:sym typeface="Raleway"/>
            </a:endParaRP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Least common &amp; frequency: AMERICAN INDIAN/ALASKAN NATIVE, 90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26863-DE9B-452B-9981-F46561CA0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0" y="1169016"/>
            <a:ext cx="2778700" cy="1402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A1FCA3-2AEA-4E86-8877-906A8627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392" y="2121001"/>
            <a:ext cx="3722122" cy="25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95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923386" y="1150919"/>
            <a:ext cx="7297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Mapping Suspect’s Race to Victim’s Race: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77248-C4BF-43C3-BFFA-7CC4AEFD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85" y="2121442"/>
            <a:ext cx="7297230" cy="16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7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417442" y="561197"/>
            <a:ext cx="7297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Mapping Suspect’s Race to Victim’s Race: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DA11B-72E3-48F1-8717-7480CB862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8"/>
          <a:stretch/>
        </p:blipFill>
        <p:spPr>
          <a:xfrm>
            <a:off x="1799185" y="1131894"/>
            <a:ext cx="5477920" cy="1696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947A9F-6AE5-4DF0-AB1C-95EB6A0E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185" y="2994901"/>
            <a:ext cx="5477921" cy="16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1253195" y="874861"/>
            <a:ext cx="64537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Analysis of Age Groups of Victims: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9D524-A064-4C69-9002-F2165640A462}"/>
              </a:ext>
            </a:extLst>
          </p:cNvPr>
          <p:cNvSpPr txBox="1"/>
          <p:nvPr/>
        </p:nvSpPr>
        <p:spPr>
          <a:xfrm>
            <a:off x="1669552" y="4021726"/>
            <a:ext cx="5101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Most common &amp; frequency: 25-44, 16526</a:t>
            </a: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Least common &amp; frequency: 65+, 1757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9F2C5-C320-4DB7-9A29-1854EA192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" t="6204" r="17474" b="2601"/>
          <a:stretch/>
        </p:blipFill>
        <p:spPr>
          <a:xfrm>
            <a:off x="4406347" y="1798191"/>
            <a:ext cx="3166587" cy="2086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2859A5-D377-42B3-9BDE-D99C30348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527" y="1798191"/>
            <a:ext cx="2501927" cy="20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75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60500" y="486287"/>
            <a:ext cx="64537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Analysis of Age Groups of Suspects: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9D524-A064-4C69-9002-F2165640A462}"/>
              </a:ext>
            </a:extLst>
          </p:cNvPr>
          <p:cNvSpPr txBox="1"/>
          <p:nvPr/>
        </p:nvSpPr>
        <p:spPr>
          <a:xfrm>
            <a:off x="5653572" y="2399547"/>
            <a:ext cx="31935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Most common &amp; frequency: 24-44, 5119</a:t>
            </a: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Least common &amp; frequency: 65+, 156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EF477-1FBF-4847-9B13-0F75FFAFA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" r="4339" b="2642"/>
          <a:stretch/>
        </p:blipFill>
        <p:spPr>
          <a:xfrm>
            <a:off x="2818654" y="1711816"/>
            <a:ext cx="3203944" cy="2796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94F992-06DE-4850-8718-77A568C7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91" y="1126143"/>
            <a:ext cx="1958758" cy="152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9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417443" y="511363"/>
            <a:ext cx="4679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3000"/>
            </a:pPr>
            <a:r>
              <a:rPr lang="en-IN" sz="2400" dirty="0">
                <a:solidFill>
                  <a:schemeClr val="dk2"/>
                </a:solidFill>
                <a:latin typeface="Work Sans Regular"/>
              </a:rPr>
              <a:t>Borough Analysis of Crimes:</a:t>
            </a:r>
            <a:endParaRPr lang="en-IN" sz="2400" dirty="0">
              <a:solidFill>
                <a:schemeClr val="bg1"/>
              </a:solidFill>
              <a:latin typeface="Work Sans Regular"/>
            </a:endParaRPr>
          </a:p>
          <a:p>
            <a:pPr lvl="0" algn="ctr">
              <a:buClr>
                <a:schemeClr val="dk2"/>
              </a:buClr>
              <a:buSzPts val="3000"/>
            </a:pPr>
            <a:endParaRPr lang="en-IN" sz="3000" dirty="0">
              <a:solidFill>
                <a:schemeClr val="dk2"/>
              </a:solidFill>
              <a:latin typeface="Work Sans Regular"/>
              <a:sym typeface="Work Sans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9D524-A064-4C69-9002-F2165640A462}"/>
              </a:ext>
            </a:extLst>
          </p:cNvPr>
          <p:cNvSpPr txBox="1"/>
          <p:nvPr/>
        </p:nvSpPr>
        <p:spPr>
          <a:xfrm>
            <a:off x="1107565" y="3964892"/>
            <a:ext cx="66329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Most common &amp; frequency: BROOKLYN, 15095</a:t>
            </a:r>
          </a:p>
          <a:p>
            <a:pPr marL="800100" lvl="1" indent="-317500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Least common &amp; frequency (Excluding NULL &amp; FELONY):</a:t>
            </a:r>
          </a:p>
          <a:p>
            <a:pPr marL="482600" lvl="1">
              <a:buClr>
                <a:schemeClr val="bg2"/>
              </a:buClr>
              <a:buSzPct val="100000"/>
            </a:pPr>
            <a:r>
              <a:rPr lang="en-US" dirty="0">
                <a:solidFill>
                  <a:schemeClr val="lt1"/>
                </a:solidFill>
                <a:latin typeface="Source Code Pro" panose="020B0604020202020204" pitchFamily="49" charset="0"/>
                <a:sym typeface="Raleway"/>
              </a:rPr>
              <a:t>   STATEN ISLAND, 2302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E9ADC-D281-486F-AF3C-74C56ECD6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041" y="1597209"/>
            <a:ext cx="3925428" cy="2205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DA1D6-A8C0-43AC-AA23-52CAF858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22" y="1596817"/>
            <a:ext cx="3096587" cy="22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title"/>
          </p:nvPr>
        </p:nvSpPr>
        <p:spPr>
          <a:xfrm>
            <a:off x="5258137" y="2609263"/>
            <a:ext cx="322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MACHINE LEARNING</a:t>
            </a:r>
            <a:endParaRPr sz="3600" dirty="0"/>
          </a:p>
        </p:txBody>
      </p:sp>
      <p:sp>
        <p:nvSpPr>
          <p:cNvPr id="821" name="Google Shape;821;p51"/>
          <p:cNvSpPr txBox="1">
            <a:spLocks noGrp="1"/>
          </p:cNvSpPr>
          <p:nvPr>
            <p:ph type="title" idx="2"/>
          </p:nvPr>
        </p:nvSpPr>
        <p:spPr>
          <a:xfrm>
            <a:off x="6027200" y="418504"/>
            <a:ext cx="2571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22" name="Google Shape;822;p51"/>
          <p:cNvSpPr/>
          <p:nvPr/>
        </p:nvSpPr>
        <p:spPr>
          <a:xfrm>
            <a:off x="6248388" y="2081229"/>
            <a:ext cx="2149200" cy="8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2437;p75">
            <a:extLst>
              <a:ext uri="{FF2B5EF4-FFF2-40B4-BE49-F238E27FC236}">
                <a16:creationId xmlns:a16="http://schemas.microsoft.com/office/drawing/2014/main" id="{51BC4ACD-EB0B-4C70-9FAB-5371D5616ED3}"/>
              </a:ext>
            </a:extLst>
          </p:cNvPr>
          <p:cNvGrpSpPr/>
          <p:nvPr/>
        </p:nvGrpSpPr>
        <p:grpSpPr>
          <a:xfrm>
            <a:off x="1128120" y="1073447"/>
            <a:ext cx="3695672" cy="3553219"/>
            <a:chOff x="1528775" y="533725"/>
            <a:chExt cx="4737395" cy="4726350"/>
          </a:xfrm>
        </p:grpSpPr>
        <p:sp>
          <p:nvSpPr>
            <p:cNvPr id="6" name="Google Shape;2438;p75">
              <a:extLst>
                <a:ext uri="{FF2B5EF4-FFF2-40B4-BE49-F238E27FC236}">
                  <a16:creationId xmlns:a16="http://schemas.microsoft.com/office/drawing/2014/main" id="{292117E2-E520-4E78-A5D8-3440F3AA98AD}"/>
                </a:ext>
              </a:extLst>
            </p:cNvPr>
            <p:cNvSpPr/>
            <p:nvPr/>
          </p:nvSpPr>
          <p:spPr>
            <a:xfrm>
              <a:off x="2269300" y="2009375"/>
              <a:ext cx="483700" cy="483700"/>
            </a:xfrm>
            <a:custGeom>
              <a:avLst/>
              <a:gdLst/>
              <a:ahLst/>
              <a:cxnLst/>
              <a:rect l="l" t="t" r="r" b="b"/>
              <a:pathLst>
                <a:path w="19348" h="19348" extrusionOk="0">
                  <a:moveTo>
                    <a:pt x="9776" y="6079"/>
                  </a:moveTo>
                  <a:cubicBezTo>
                    <a:pt x="10643" y="6079"/>
                    <a:pt x="11508" y="6405"/>
                    <a:pt x="12176" y="7072"/>
                  </a:cubicBezTo>
                  <a:cubicBezTo>
                    <a:pt x="14410" y="9207"/>
                    <a:pt x="12943" y="12977"/>
                    <a:pt x="9841" y="13043"/>
                  </a:cubicBezTo>
                  <a:cubicBezTo>
                    <a:pt x="9813" y="13044"/>
                    <a:pt x="9786" y="13044"/>
                    <a:pt x="9759" y="13044"/>
                  </a:cubicBezTo>
                  <a:cubicBezTo>
                    <a:pt x="6710" y="13044"/>
                    <a:pt x="5123" y="9354"/>
                    <a:pt x="7272" y="7139"/>
                  </a:cubicBezTo>
                  <a:cubicBezTo>
                    <a:pt x="7955" y="6439"/>
                    <a:pt x="8866" y="6079"/>
                    <a:pt x="9776" y="6079"/>
                  </a:cubicBezTo>
                  <a:close/>
                  <a:moveTo>
                    <a:pt x="11141" y="1"/>
                  </a:moveTo>
                  <a:lnTo>
                    <a:pt x="7872" y="67"/>
                  </a:lnTo>
                  <a:lnTo>
                    <a:pt x="7472" y="1969"/>
                  </a:lnTo>
                  <a:cubicBezTo>
                    <a:pt x="6772" y="2169"/>
                    <a:pt x="6138" y="2436"/>
                    <a:pt x="5537" y="2803"/>
                  </a:cubicBezTo>
                  <a:lnTo>
                    <a:pt x="5504" y="2803"/>
                  </a:lnTo>
                  <a:lnTo>
                    <a:pt x="3836" y="1802"/>
                  </a:lnTo>
                  <a:lnTo>
                    <a:pt x="1568" y="4137"/>
                  </a:lnTo>
                  <a:lnTo>
                    <a:pt x="2635" y="5772"/>
                  </a:lnTo>
                  <a:cubicBezTo>
                    <a:pt x="2302" y="6405"/>
                    <a:pt x="2035" y="7072"/>
                    <a:pt x="1868" y="7740"/>
                  </a:cubicBezTo>
                  <a:lnTo>
                    <a:pt x="0" y="8207"/>
                  </a:lnTo>
                  <a:lnTo>
                    <a:pt x="34" y="11442"/>
                  </a:lnTo>
                  <a:lnTo>
                    <a:pt x="1968" y="11876"/>
                  </a:lnTo>
                  <a:cubicBezTo>
                    <a:pt x="2168" y="12543"/>
                    <a:pt x="2435" y="13210"/>
                    <a:pt x="2802" y="13811"/>
                  </a:cubicBezTo>
                  <a:lnTo>
                    <a:pt x="1768" y="15478"/>
                  </a:lnTo>
                  <a:lnTo>
                    <a:pt x="4136" y="17747"/>
                  </a:lnTo>
                  <a:lnTo>
                    <a:pt x="5771" y="16646"/>
                  </a:lnTo>
                  <a:cubicBezTo>
                    <a:pt x="6371" y="17013"/>
                    <a:pt x="7039" y="17280"/>
                    <a:pt x="7739" y="17447"/>
                  </a:cubicBezTo>
                  <a:lnTo>
                    <a:pt x="8206" y="19348"/>
                  </a:lnTo>
                  <a:lnTo>
                    <a:pt x="11442" y="19281"/>
                  </a:lnTo>
                  <a:lnTo>
                    <a:pt x="11875" y="17380"/>
                  </a:lnTo>
                  <a:cubicBezTo>
                    <a:pt x="12542" y="17180"/>
                    <a:pt x="13210" y="16879"/>
                    <a:pt x="13810" y="16546"/>
                  </a:cubicBezTo>
                  <a:lnTo>
                    <a:pt x="15478" y="17547"/>
                  </a:lnTo>
                  <a:lnTo>
                    <a:pt x="17746" y="15245"/>
                  </a:lnTo>
                  <a:lnTo>
                    <a:pt x="16679" y="13577"/>
                  </a:lnTo>
                  <a:cubicBezTo>
                    <a:pt x="17012" y="12977"/>
                    <a:pt x="17279" y="12310"/>
                    <a:pt x="17446" y="11609"/>
                  </a:cubicBezTo>
                  <a:lnTo>
                    <a:pt x="19347" y="11142"/>
                  </a:lnTo>
                  <a:lnTo>
                    <a:pt x="19281" y="7906"/>
                  </a:lnTo>
                  <a:lnTo>
                    <a:pt x="17379" y="7473"/>
                  </a:lnTo>
                  <a:cubicBezTo>
                    <a:pt x="17179" y="6806"/>
                    <a:pt x="16912" y="6138"/>
                    <a:pt x="16545" y="5538"/>
                  </a:cubicBezTo>
                  <a:lnTo>
                    <a:pt x="17546" y="3870"/>
                  </a:lnTo>
                  <a:lnTo>
                    <a:pt x="15211" y="1602"/>
                  </a:lnTo>
                  <a:lnTo>
                    <a:pt x="13577" y="2669"/>
                  </a:lnTo>
                  <a:cubicBezTo>
                    <a:pt x="12943" y="2336"/>
                    <a:pt x="12276" y="2069"/>
                    <a:pt x="11608" y="1902"/>
                  </a:cubicBezTo>
                  <a:lnTo>
                    <a:pt x="1114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39;p75">
              <a:extLst>
                <a:ext uri="{FF2B5EF4-FFF2-40B4-BE49-F238E27FC236}">
                  <a16:creationId xmlns:a16="http://schemas.microsoft.com/office/drawing/2014/main" id="{DA9A5735-9AD5-40FF-8CCC-C98C07A4C43D}"/>
                </a:ext>
              </a:extLst>
            </p:cNvPr>
            <p:cNvSpPr/>
            <p:nvPr/>
          </p:nvSpPr>
          <p:spPr>
            <a:xfrm>
              <a:off x="2418575" y="2159700"/>
              <a:ext cx="184325" cy="178075"/>
            </a:xfrm>
            <a:custGeom>
              <a:avLst/>
              <a:gdLst/>
              <a:ahLst/>
              <a:cxnLst/>
              <a:rect l="l" t="t" r="r" b="b"/>
              <a:pathLst>
                <a:path w="7373" h="7123" extrusionOk="0">
                  <a:moveTo>
                    <a:pt x="3796" y="0"/>
                  </a:moveTo>
                  <a:cubicBezTo>
                    <a:pt x="3134" y="0"/>
                    <a:pt x="2489" y="199"/>
                    <a:pt x="1935" y="559"/>
                  </a:cubicBezTo>
                  <a:cubicBezTo>
                    <a:pt x="1668" y="726"/>
                    <a:pt x="1468" y="893"/>
                    <a:pt x="1301" y="1126"/>
                  </a:cubicBezTo>
                  <a:cubicBezTo>
                    <a:pt x="1501" y="959"/>
                    <a:pt x="1735" y="793"/>
                    <a:pt x="2002" y="659"/>
                  </a:cubicBezTo>
                  <a:cubicBezTo>
                    <a:pt x="2542" y="335"/>
                    <a:pt x="3148" y="164"/>
                    <a:pt x="3767" y="164"/>
                  </a:cubicBezTo>
                  <a:cubicBezTo>
                    <a:pt x="3912" y="164"/>
                    <a:pt x="4058" y="173"/>
                    <a:pt x="4203" y="192"/>
                  </a:cubicBezTo>
                  <a:cubicBezTo>
                    <a:pt x="5371" y="326"/>
                    <a:pt x="6371" y="1026"/>
                    <a:pt x="6872" y="2094"/>
                  </a:cubicBezTo>
                  <a:cubicBezTo>
                    <a:pt x="7005" y="2360"/>
                    <a:pt x="7105" y="2694"/>
                    <a:pt x="7172" y="3028"/>
                  </a:cubicBezTo>
                  <a:cubicBezTo>
                    <a:pt x="7205" y="3361"/>
                    <a:pt x="7205" y="3695"/>
                    <a:pt x="7172" y="4028"/>
                  </a:cubicBezTo>
                  <a:cubicBezTo>
                    <a:pt x="6938" y="5496"/>
                    <a:pt x="5804" y="6630"/>
                    <a:pt x="4337" y="6864"/>
                  </a:cubicBezTo>
                  <a:cubicBezTo>
                    <a:pt x="4137" y="6903"/>
                    <a:pt x="3938" y="6922"/>
                    <a:pt x="3741" y="6922"/>
                  </a:cubicBezTo>
                  <a:cubicBezTo>
                    <a:pt x="3277" y="6922"/>
                    <a:pt x="2823" y="6817"/>
                    <a:pt x="2402" y="6630"/>
                  </a:cubicBezTo>
                  <a:cubicBezTo>
                    <a:pt x="1334" y="6163"/>
                    <a:pt x="567" y="5196"/>
                    <a:pt x="400" y="4062"/>
                  </a:cubicBezTo>
                  <a:cubicBezTo>
                    <a:pt x="267" y="3294"/>
                    <a:pt x="400" y="2494"/>
                    <a:pt x="767" y="1827"/>
                  </a:cubicBezTo>
                  <a:cubicBezTo>
                    <a:pt x="934" y="1593"/>
                    <a:pt x="1101" y="1326"/>
                    <a:pt x="1268" y="1126"/>
                  </a:cubicBezTo>
                  <a:lnTo>
                    <a:pt x="1268" y="1126"/>
                  </a:lnTo>
                  <a:cubicBezTo>
                    <a:pt x="1034" y="1293"/>
                    <a:pt x="867" y="1526"/>
                    <a:pt x="701" y="1793"/>
                  </a:cubicBezTo>
                  <a:cubicBezTo>
                    <a:pt x="0" y="2961"/>
                    <a:pt x="67" y="4462"/>
                    <a:pt x="867" y="5596"/>
                  </a:cubicBezTo>
                  <a:cubicBezTo>
                    <a:pt x="1234" y="6130"/>
                    <a:pt x="1735" y="6530"/>
                    <a:pt x="2302" y="6797"/>
                  </a:cubicBezTo>
                  <a:cubicBezTo>
                    <a:pt x="2635" y="6930"/>
                    <a:pt x="2969" y="7030"/>
                    <a:pt x="3302" y="7097"/>
                  </a:cubicBezTo>
                  <a:cubicBezTo>
                    <a:pt x="3486" y="7114"/>
                    <a:pt x="3669" y="7122"/>
                    <a:pt x="3849" y="7122"/>
                  </a:cubicBezTo>
                  <a:cubicBezTo>
                    <a:pt x="4028" y="7122"/>
                    <a:pt x="4203" y="7114"/>
                    <a:pt x="4370" y="7097"/>
                  </a:cubicBezTo>
                  <a:cubicBezTo>
                    <a:pt x="5938" y="6830"/>
                    <a:pt x="7105" y="5596"/>
                    <a:pt x="7305" y="4028"/>
                  </a:cubicBezTo>
                  <a:cubicBezTo>
                    <a:pt x="7372" y="3661"/>
                    <a:pt x="7372" y="3328"/>
                    <a:pt x="7305" y="2961"/>
                  </a:cubicBezTo>
                  <a:cubicBezTo>
                    <a:pt x="7272" y="2627"/>
                    <a:pt x="7172" y="2294"/>
                    <a:pt x="7005" y="1993"/>
                  </a:cubicBezTo>
                  <a:cubicBezTo>
                    <a:pt x="6471" y="893"/>
                    <a:pt x="5404" y="159"/>
                    <a:pt x="4203" y="25"/>
                  </a:cubicBezTo>
                  <a:cubicBezTo>
                    <a:pt x="4067" y="8"/>
                    <a:pt x="3931" y="0"/>
                    <a:pt x="37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40;p75">
              <a:extLst>
                <a:ext uri="{FF2B5EF4-FFF2-40B4-BE49-F238E27FC236}">
                  <a16:creationId xmlns:a16="http://schemas.microsoft.com/office/drawing/2014/main" id="{9E5131AD-5A3B-4E7C-9F5A-C399B60B5081}"/>
                </a:ext>
              </a:extLst>
            </p:cNvPr>
            <p:cNvSpPr/>
            <p:nvPr/>
          </p:nvSpPr>
          <p:spPr>
            <a:xfrm>
              <a:off x="2267625" y="2007725"/>
              <a:ext cx="487050" cy="487850"/>
            </a:xfrm>
            <a:custGeom>
              <a:avLst/>
              <a:gdLst/>
              <a:ahLst/>
              <a:cxnLst/>
              <a:rect l="l" t="t" r="r" b="b"/>
              <a:pathLst>
                <a:path w="19482" h="19514" extrusionOk="0">
                  <a:moveTo>
                    <a:pt x="5171" y="2635"/>
                  </a:moveTo>
                  <a:lnTo>
                    <a:pt x="5471" y="2835"/>
                  </a:lnTo>
                  <a:lnTo>
                    <a:pt x="5604" y="2869"/>
                  </a:lnTo>
                  <a:lnTo>
                    <a:pt x="5504" y="2835"/>
                  </a:lnTo>
                  <a:cubicBezTo>
                    <a:pt x="5404" y="2769"/>
                    <a:pt x="5304" y="2702"/>
                    <a:pt x="5171" y="2635"/>
                  </a:cubicBezTo>
                  <a:close/>
                  <a:moveTo>
                    <a:pt x="11175" y="0"/>
                  </a:moveTo>
                  <a:lnTo>
                    <a:pt x="7939" y="67"/>
                  </a:lnTo>
                  <a:lnTo>
                    <a:pt x="7906" y="67"/>
                  </a:lnTo>
                  <a:lnTo>
                    <a:pt x="7906" y="100"/>
                  </a:lnTo>
                  <a:cubicBezTo>
                    <a:pt x="7742" y="856"/>
                    <a:pt x="7610" y="1482"/>
                    <a:pt x="7510" y="2010"/>
                  </a:cubicBezTo>
                  <a:lnTo>
                    <a:pt x="7510" y="2010"/>
                  </a:lnTo>
                  <a:cubicBezTo>
                    <a:pt x="6987" y="2175"/>
                    <a:pt x="6497" y="2373"/>
                    <a:pt x="6038" y="2602"/>
                  </a:cubicBezTo>
                  <a:cubicBezTo>
                    <a:pt x="5871" y="2702"/>
                    <a:pt x="5771" y="2769"/>
                    <a:pt x="5705" y="2802"/>
                  </a:cubicBezTo>
                  <a:lnTo>
                    <a:pt x="5604" y="2902"/>
                  </a:lnTo>
                  <a:lnTo>
                    <a:pt x="5604" y="2902"/>
                  </a:lnTo>
                  <a:lnTo>
                    <a:pt x="5705" y="2835"/>
                  </a:lnTo>
                  <a:lnTo>
                    <a:pt x="6071" y="2635"/>
                  </a:lnTo>
                  <a:cubicBezTo>
                    <a:pt x="6538" y="2402"/>
                    <a:pt x="7039" y="2235"/>
                    <a:pt x="7539" y="2068"/>
                  </a:cubicBezTo>
                  <a:cubicBezTo>
                    <a:pt x="7671" y="1542"/>
                    <a:pt x="7802" y="951"/>
                    <a:pt x="7966" y="199"/>
                  </a:cubicBezTo>
                  <a:lnTo>
                    <a:pt x="7966" y="199"/>
                  </a:lnTo>
                  <a:lnTo>
                    <a:pt x="11116" y="135"/>
                  </a:lnTo>
                  <a:lnTo>
                    <a:pt x="11116" y="135"/>
                  </a:lnTo>
                  <a:cubicBezTo>
                    <a:pt x="11248" y="725"/>
                    <a:pt x="11412" y="1347"/>
                    <a:pt x="11575" y="2001"/>
                  </a:cubicBezTo>
                  <a:lnTo>
                    <a:pt x="11575" y="2035"/>
                  </a:lnTo>
                  <a:lnTo>
                    <a:pt x="11609" y="2035"/>
                  </a:lnTo>
                  <a:cubicBezTo>
                    <a:pt x="12309" y="2235"/>
                    <a:pt x="12943" y="2468"/>
                    <a:pt x="13577" y="2835"/>
                  </a:cubicBezTo>
                  <a:lnTo>
                    <a:pt x="13644" y="2835"/>
                  </a:lnTo>
                  <a:lnTo>
                    <a:pt x="15252" y="1774"/>
                  </a:lnTo>
                  <a:lnTo>
                    <a:pt x="15252" y="1774"/>
                  </a:lnTo>
                  <a:lnTo>
                    <a:pt x="17507" y="3965"/>
                  </a:lnTo>
                  <a:lnTo>
                    <a:pt x="17507" y="3965"/>
                  </a:lnTo>
                  <a:cubicBezTo>
                    <a:pt x="17187" y="4481"/>
                    <a:pt x="16865" y="5026"/>
                    <a:pt x="16512" y="5571"/>
                  </a:cubicBezTo>
                  <a:lnTo>
                    <a:pt x="16512" y="5604"/>
                  </a:lnTo>
                  <a:lnTo>
                    <a:pt x="16512" y="5671"/>
                  </a:lnTo>
                  <a:cubicBezTo>
                    <a:pt x="16879" y="6271"/>
                    <a:pt x="17179" y="6905"/>
                    <a:pt x="17346" y="7605"/>
                  </a:cubicBezTo>
                  <a:lnTo>
                    <a:pt x="17346" y="7639"/>
                  </a:lnTo>
                  <a:lnTo>
                    <a:pt x="17413" y="7639"/>
                  </a:lnTo>
                  <a:lnTo>
                    <a:pt x="19250" y="8051"/>
                  </a:lnTo>
                  <a:lnTo>
                    <a:pt x="19250" y="8051"/>
                  </a:lnTo>
                  <a:cubicBezTo>
                    <a:pt x="19282" y="9066"/>
                    <a:pt x="19313" y="10082"/>
                    <a:pt x="19314" y="11158"/>
                  </a:cubicBezTo>
                  <a:lnTo>
                    <a:pt x="19314" y="11158"/>
                  </a:lnTo>
                  <a:lnTo>
                    <a:pt x="17480" y="11608"/>
                  </a:lnTo>
                  <a:lnTo>
                    <a:pt x="17413" y="11608"/>
                  </a:lnTo>
                  <a:lnTo>
                    <a:pt x="17413" y="11642"/>
                  </a:lnTo>
                  <a:cubicBezTo>
                    <a:pt x="17246" y="12342"/>
                    <a:pt x="16979" y="12976"/>
                    <a:pt x="16646" y="13610"/>
                  </a:cubicBezTo>
                  <a:lnTo>
                    <a:pt x="16612" y="13643"/>
                  </a:lnTo>
                  <a:lnTo>
                    <a:pt x="16646" y="13710"/>
                  </a:lnTo>
                  <a:cubicBezTo>
                    <a:pt x="16995" y="14218"/>
                    <a:pt x="17344" y="14725"/>
                    <a:pt x="17664" y="15262"/>
                  </a:cubicBezTo>
                  <a:lnTo>
                    <a:pt x="17664" y="15262"/>
                  </a:lnTo>
                  <a:cubicBezTo>
                    <a:pt x="16963" y="15997"/>
                    <a:pt x="16260" y="16761"/>
                    <a:pt x="15528" y="17496"/>
                  </a:cubicBezTo>
                  <a:lnTo>
                    <a:pt x="15528" y="17496"/>
                  </a:lnTo>
                  <a:lnTo>
                    <a:pt x="13944" y="16545"/>
                  </a:lnTo>
                  <a:lnTo>
                    <a:pt x="13877" y="16512"/>
                  </a:lnTo>
                  <a:lnTo>
                    <a:pt x="13810" y="16545"/>
                  </a:lnTo>
                  <a:cubicBezTo>
                    <a:pt x="13210" y="16912"/>
                    <a:pt x="12576" y="17179"/>
                    <a:pt x="11909" y="17379"/>
                  </a:cubicBezTo>
                  <a:lnTo>
                    <a:pt x="11842" y="17379"/>
                  </a:lnTo>
                  <a:lnTo>
                    <a:pt x="11842" y="17446"/>
                  </a:lnTo>
                  <a:cubicBezTo>
                    <a:pt x="11714" y="18089"/>
                    <a:pt x="11554" y="18700"/>
                    <a:pt x="11453" y="19281"/>
                  </a:cubicBezTo>
                  <a:lnTo>
                    <a:pt x="11453" y="19281"/>
                  </a:lnTo>
                  <a:lnTo>
                    <a:pt x="8355" y="19313"/>
                  </a:lnTo>
                  <a:lnTo>
                    <a:pt x="8355" y="19313"/>
                  </a:lnTo>
                  <a:cubicBezTo>
                    <a:pt x="8195" y="18700"/>
                    <a:pt x="8035" y="18058"/>
                    <a:pt x="7906" y="17479"/>
                  </a:cubicBezTo>
                  <a:lnTo>
                    <a:pt x="7906" y="17412"/>
                  </a:lnTo>
                  <a:lnTo>
                    <a:pt x="7839" y="17412"/>
                  </a:lnTo>
                  <a:cubicBezTo>
                    <a:pt x="7172" y="17246"/>
                    <a:pt x="6505" y="17012"/>
                    <a:pt x="5905" y="16679"/>
                  </a:cubicBezTo>
                  <a:lnTo>
                    <a:pt x="5838" y="16645"/>
                  </a:lnTo>
                  <a:lnTo>
                    <a:pt x="5805" y="16679"/>
                  </a:lnTo>
                  <a:lnTo>
                    <a:pt x="4230" y="17707"/>
                  </a:lnTo>
                  <a:lnTo>
                    <a:pt x="4230" y="17707"/>
                  </a:lnTo>
                  <a:lnTo>
                    <a:pt x="1986" y="15527"/>
                  </a:lnTo>
                  <a:lnTo>
                    <a:pt x="1986" y="15527"/>
                  </a:lnTo>
                  <a:lnTo>
                    <a:pt x="2936" y="13943"/>
                  </a:lnTo>
                  <a:lnTo>
                    <a:pt x="2969" y="13877"/>
                  </a:lnTo>
                  <a:lnTo>
                    <a:pt x="2936" y="13843"/>
                  </a:lnTo>
                  <a:cubicBezTo>
                    <a:pt x="2569" y="13243"/>
                    <a:pt x="2302" y="12576"/>
                    <a:pt x="2102" y="11909"/>
                  </a:cubicBezTo>
                  <a:lnTo>
                    <a:pt x="2102" y="11875"/>
                  </a:lnTo>
                  <a:lnTo>
                    <a:pt x="2069" y="11875"/>
                  </a:lnTo>
                  <a:lnTo>
                    <a:pt x="198" y="11456"/>
                  </a:lnTo>
                  <a:lnTo>
                    <a:pt x="198" y="11456"/>
                  </a:lnTo>
                  <a:cubicBezTo>
                    <a:pt x="166" y="10341"/>
                    <a:pt x="135" y="9316"/>
                    <a:pt x="134" y="8323"/>
                  </a:cubicBezTo>
                  <a:lnTo>
                    <a:pt x="134" y="8323"/>
                  </a:lnTo>
                  <a:lnTo>
                    <a:pt x="1969" y="7872"/>
                  </a:lnTo>
                  <a:lnTo>
                    <a:pt x="2035" y="7872"/>
                  </a:lnTo>
                  <a:lnTo>
                    <a:pt x="2035" y="7839"/>
                  </a:lnTo>
                  <a:cubicBezTo>
                    <a:pt x="2202" y="7138"/>
                    <a:pt x="2436" y="6505"/>
                    <a:pt x="2802" y="5871"/>
                  </a:cubicBezTo>
                  <a:lnTo>
                    <a:pt x="2802" y="5838"/>
                  </a:lnTo>
                  <a:lnTo>
                    <a:pt x="2802" y="5804"/>
                  </a:lnTo>
                  <a:cubicBezTo>
                    <a:pt x="2413" y="5252"/>
                    <a:pt x="2054" y="4700"/>
                    <a:pt x="1728" y="4209"/>
                  </a:cubicBezTo>
                  <a:lnTo>
                    <a:pt x="1728" y="4209"/>
                  </a:lnTo>
                  <a:lnTo>
                    <a:pt x="3925" y="1914"/>
                  </a:lnTo>
                  <a:lnTo>
                    <a:pt x="3925" y="1914"/>
                  </a:lnTo>
                  <a:lnTo>
                    <a:pt x="5171" y="2635"/>
                  </a:lnTo>
                  <a:lnTo>
                    <a:pt x="3937" y="1868"/>
                  </a:lnTo>
                  <a:lnTo>
                    <a:pt x="3904" y="1901"/>
                  </a:lnTo>
                  <a:lnTo>
                    <a:pt x="3903" y="1901"/>
                  </a:lnTo>
                  <a:lnTo>
                    <a:pt x="3904" y="1902"/>
                  </a:lnTo>
                  <a:lnTo>
                    <a:pt x="3904" y="1902"/>
                  </a:lnTo>
                  <a:lnTo>
                    <a:pt x="1668" y="4170"/>
                  </a:lnTo>
                  <a:lnTo>
                    <a:pt x="1635" y="4203"/>
                  </a:lnTo>
                  <a:lnTo>
                    <a:pt x="1635" y="4236"/>
                  </a:lnTo>
                  <a:cubicBezTo>
                    <a:pt x="1963" y="4728"/>
                    <a:pt x="2291" y="5285"/>
                    <a:pt x="2682" y="5874"/>
                  </a:cubicBezTo>
                  <a:lnTo>
                    <a:pt x="2682" y="5874"/>
                  </a:lnTo>
                  <a:cubicBezTo>
                    <a:pt x="2361" y="6460"/>
                    <a:pt x="2103" y="7108"/>
                    <a:pt x="1907" y="7787"/>
                  </a:cubicBezTo>
                  <a:lnTo>
                    <a:pt x="1907" y="7787"/>
                  </a:lnTo>
                  <a:lnTo>
                    <a:pt x="67" y="8239"/>
                  </a:lnTo>
                  <a:lnTo>
                    <a:pt x="0" y="8239"/>
                  </a:lnTo>
                  <a:lnTo>
                    <a:pt x="0" y="8273"/>
                  </a:lnTo>
                  <a:cubicBezTo>
                    <a:pt x="0" y="9307"/>
                    <a:pt x="67" y="10407"/>
                    <a:pt x="67" y="11542"/>
                  </a:cubicBezTo>
                  <a:lnTo>
                    <a:pt x="67" y="11608"/>
                  </a:lnTo>
                  <a:lnTo>
                    <a:pt x="101" y="11608"/>
                  </a:lnTo>
                  <a:lnTo>
                    <a:pt x="1985" y="11998"/>
                  </a:lnTo>
                  <a:lnTo>
                    <a:pt x="1985" y="11998"/>
                  </a:lnTo>
                  <a:cubicBezTo>
                    <a:pt x="2179" y="12665"/>
                    <a:pt x="2435" y="13301"/>
                    <a:pt x="2782" y="13877"/>
                  </a:cubicBezTo>
                  <a:lnTo>
                    <a:pt x="2782" y="13877"/>
                  </a:lnTo>
                  <a:lnTo>
                    <a:pt x="1802" y="15511"/>
                  </a:lnTo>
                  <a:lnTo>
                    <a:pt x="1735" y="15578"/>
                  </a:lnTo>
                  <a:lnTo>
                    <a:pt x="1802" y="15611"/>
                  </a:lnTo>
                  <a:lnTo>
                    <a:pt x="4137" y="17879"/>
                  </a:lnTo>
                  <a:lnTo>
                    <a:pt x="4203" y="17913"/>
                  </a:lnTo>
                  <a:lnTo>
                    <a:pt x="4237" y="17879"/>
                  </a:lnTo>
                  <a:lnTo>
                    <a:pt x="5857" y="16842"/>
                  </a:lnTo>
                  <a:lnTo>
                    <a:pt x="5857" y="16842"/>
                  </a:lnTo>
                  <a:cubicBezTo>
                    <a:pt x="6459" y="17184"/>
                    <a:pt x="7090" y="17437"/>
                    <a:pt x="7751" y="17599"/>
                  </a:cubicBezTo>
                  <a:lnTo>
                    <a:pt x="7751" y="17599"/>
                  </a:lnTo>
                  <a:cubicBezTo>
                    <a:pt x="7883" y="18184"/>
                    <a:pt x="8044" y="18800"/>
                    <a:pt x="8206" y="19447"/>
                  </a:cubicBezTo>
                  <a:lnTo>
                    <a:pt x="8206" y="19514"/>
                  </a:lnTo>
                  <a:lnTo>
                    <a:pt x="8273" y="19514"/>
                  </a:lnTo>
                  <a:lnTo>
                    <a:pt x="11542" y="19481"/>
                  </a:lnTo>
                  <a:lnTo>
                    <a:pt x="11609" y="19481"/>
                  </a:lnTo>
                  <a:lnTo>
                    <a:pt x="11609" y="19381"/>
                  </a:lnTo>
                  <a:cubicBezTo>
                    <a:pt x="11771" y="18796"/>
                    <a:pt x="11902" y="18148"/>
                    <a:pt x="12032" y="17529"/>
                  </a:cubicBezTo>
                  <a:lnTo>
                    <a:pt x="12032" y="17529"/>
                  </a:lnTo>
                  <a:cubicBezTo>
                    <a:pt x="12662" y="17336"/>
                    <a:pt x="13292" y="17083"/>
                    <a:pt x="13893" y="16741"/>
                  </a:cubicBezTo>
                  <a:lnTo>
                    <a:pt x="13893" y="16741"/>
                  </a:lnTo>
                  <a:lnTo>
                    <a:pt x="15512" y="17713"/>
                  </a:lnTo>
                  <a:lnTo>
                    <a:pt x="15578" y="17779"/>
                  </a:lnTo>
                  <a:lnTo>
                    <a:pt x="15612" y="17713"/>
                  </a:lnTo>
                  <a:lnTo>
                    <a:pt x="17880" y="15378"/>
                  </a:lnTo>
                  <a:lnTo>
                    <a:pt x="17947" y="15311"/>
                  </a:lnTo>
                  <a:lnTo>
                    <a:pt x="17880" y="15244"/>
                  </a:lnTo>
                  <a:lnTo>
                    <a:pt x="16843" y="13656"/>
                  </a:lnTo>
                  <a:lnTo>
                    <a:pt x="16843" y="13656"/>
                  </a:lnTo>
                  <a:cubicBezTo>
                    <a:pt x="17183" y="13055"/>
                    <a:pt x="17407" y="12423"/>
                    <a:pt x="17598" y="11761"/>
                  </a:cubicBezTo>
                  <a:lnTo>
                    <a:pt x="17598" y="11761"/>
                  </a:lnTo>
                  <a:lnTo>
                    <a:pt x="19414" y="11275"/>
                  </a:lnTo>
                  <a:lnTo>
                    <a:pt x="19481" y="11275"/>
                  </a:lnTo>
                  <a:lnTo>
                    <a:pt x="19481" y="11175"/>
                  </a:lnTo>
                  <a:cubicBezTo>
                    <a:pt x="19481" y="10074"/>
                    <a:pt x="19448" y="9006"/>
                    <a:pt x="19448" y="7939"/>
                  </a:cubicBezTo>
                  <a:lnTo>
                    <a:pt x="19448" y="7872"/>
                  </a:lnTo>
                  <a:lnTo>
                    <a:pt x="19348" y="7872"/>
                  </a:lnTo>
                  <a:lnTo>
                    <a:pt x="17496" y="7450"/>
                  </a:lnTo>
                  <a:lnTo>
                    <a:pt x="17496" y="7450"/>
                  </a:lnTo>
                  <a:cubicBezTo>
                    <a:pt x="17302" y="6819"/>
                    <a:pt x="17018" y="6189"/>
                    <a:pt x="16675" y="5588"/>
                  </a:cubicBezTo>
                  <a:lnTo>
                    <a:pt x="16675" y="5588"/>
                  </a:lnTo>
                  <a:cubicBezTo>
                    <a:pt x="17001" y="5039"/>
                    <a:pt x="17356" y="4520"/>
                    <a:pt x="17680" y="3970"/>
                  </a:cubicBezTo>
                  <a:lnTo>
                    <a:pt x="17713" y="3903"/>
                  </a:lnTo>
                  <a:lnTo>
                    <a:pt x="17646" y="3869"/>
                  </a:lnTo>
                  <a:lnTo>
                    <a:pt x="15311" y="1601"/>
                  </a:lnTo>
                  <a:lnTo>
                    <a:pt x="15278" y="1568"/>
                  </a:lnTo>
                  <a:lnTo>
                    <a:pt x="15211" y="1601"/>
                  </a:lnTo>
                  <a:lnTo>
                    <a:pt x="13608" y="2681"/>
                  </a:lnTo>
                  <a:lnTo>
                    <a:pt x="13608" y="2681"/>
                  </a:lnTo>
                  <a:cubicBezTo>
                    <a:pt x="13001" y="2334"/>
                    <a:pt x="12364" y="2079"/>
                    <a:pt x="11696" y="1914"/>
                  </a:cubicBezTo>
                  <a:lnTo>
                    <a:pt x="11696" y="1914"/>
                  </a:lnTo>
                  <a:cubicBezTo>
                    <a:pt x="11534" y="1235"/>
                    <a:pt x="11372" y="619"/>
                    <a:pt x="11242" y="67"/>
                  </a:cubicBezTo>
                  <a:lnTo>
                    <a:pt x="112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41;p75">
              <a:extLst>
                <a:ext uri="{FF2B5EF4-FFF2-40B4-BE49-F238E27FC236}">
                  <a16:creationId xmlns:a16="http://schemas.microsoft.com/office/drawing/2014/main" id="{303CAC34-384D-4247-81CF-F361C1B4C9C2}"/>
                </a:ext>
              </a:extLst>
            </p:cNvPr>
            <p:cNvSpPr/>
            <p:nvPr/>
          </p:nvSpPr>
          <p:spPr>
            <a:xfrm>
              <a:off x="4711025" y="2613975"/>
              <a:ext cx="289400" cy="290225"/>
            </a:xfrm>
            <a:custGeom>
              <a:avLst/>
              <a:gdLst/>
              <a:ahLst/>
              <a:cxnLst/>
              <a:rect l="l" t="t" r="r" b="b"/>
              <a:pathLst>
                <a:path w="11576" h="11609" extrusionOk="0">
                  <a:moveTo>
                    <a:pt x="5859" y="3657"/>
                  </a:moveTo>
                  <a:cubicBezTo>
                    <a:pt x="6380" y="3657"/>
                    <a:pt x="6902" y="3849"/>
                    <a:pt x="7306" y="4237"/>
                  </a:cubicBezTo>
                  <a:cubicBezTo>
                    <a:pt x="8640" y="5538"/>
                    <a:pt x="7740" y="7806"/>
                    <a:pt x="5872" y="7840"/>
                  </a:cubicBezTo>
                  <a:cubicBezTo>
                    <a:pt x="5858" y="7840"/>
                    <a:pt x="5845" y="7840"/>
                    <a:pt x="5831" y="7840"/>
                  </a:cubicBezTo>
                  <a:cubicBezTo>
                    <a:pt x="4022" y="7840"/>
                    <a:pt x="3046" y="5628"/>
                    <a:pt x="4337" y="4304"/>
                  </a:cubicBezTo>
                  <a:cubicBezTo>
                    <a:pt x="4750" y="3874"/>
                    <a:pt x="5304" y="3657"/>
                    <a:pt x="5859" y="3657"/>
                  </a:cubicBezTo>
                  <a:close/>
                  <a:moveTo>
                    <a:pt x="6639" y="1"/>
                  </a:moveTo>
                  <a:lnTo>
                    <a:pt x="4704" y="34"/>
                  </a:lnTo>
                  <a:lnTo>
                    <a:pt x="4471" y="1202"/>
                  </a:lnTo>
                  <a:cubicBezTo>
                    <a:pt x="4037" y="1302"/>
                    <a:pt x="3670" y="1468"/>
                    <a:pt x="3303" y="1702"/>
                  </a:cubicBezTo>
                  <a:lnTo>
                    <a:pt x="2303" y="1101"/>
                  </a:lnTo>
                  <a:lnTo>
                    <a:pt x="935" y="2502"/>
                  </a:lnTo>
                  <a:lnTo>
                    <a:pt x="1602" y="3470"/>
                  </a:lnTo>
                  <a:cubicBezTo>
                    <a:pt x="1402" y="3837"/>
                    <a:pt x="1235" y="4237"/>
                    <a:pt x="1135" y="4671"/>
                  </a:cubicBezTo>
                  <a:lnTo>
                    <a:pt x="1" y="4938"/>
                  </a:lnTo>
                  <a:lnTo>
                    <a:pt x="34" y="6906"/>
                  </a:lnTo>
                  <a:lnTo>
                    <a:pt x="1168" y="7139"/>
                  </a:lnTo>
                  <a:cubicBezTo>
                    <a:pt x="1302" y="7539"/>
                    <a:pt x="1469" y="7940"/>
                    <a:pt x="1669" y="8307"/>
                  </a:cubicBezTo>
                  <a:lnTo>
                    <a:pt x="1068" y="9307"/>
                  </a:lnTo>
                  <a:lnTo>
                    <a:pt x="2469" y="10642"/>
                  </a:lnTo>
                  <a:lnTo>
                    <a:pt x="3470" y="10008"/>
                  </a:lnTo>
                  <a:cubicBezTo>
                    <a:pt x="3837" y="10208"/>
                    <a:pt x="4237" y="10375"/>
                    <a:pt x="4638" y="10475"/>
                  </a:cubicBezTo>
                  <a:lnTo>
                    <a:pt x="4904" y="11609"/>
                  </a:lnTo>
                  <a:lnTo>
                    <a:pt x="6872" y="11576"/>
                  </a:lnTo>
                  <a:lnTo>
                    <a:pt x="7106" y="10442"/>
                  </a:lnTo>
                  <a:cubicBezTo>
                    <a:pt x="7506" y="10308"/>
                    <a:pt x="7907" y="10141"/>
                    <a:pt x="8273" y="9908"/>
                  </a:cubicBezTo>
                  <a:lnTo>
                    <a:pt x="9274" y="10542"/>
                  </a:lnTo>
                  <a:lnTo>
                    <a:pt x="10608" y="9107"/>
                  </a:lnTo>
                  <a:lnTo>
                    <a:pt x="9941" y="8140"/>
                  </a:lnTo>
                  <a:cubicBezTo>
                    <a:pt x="10175" y="7773"/>
                    <a:pt x="10308" y="7373"/>
                    <a:pt x="10408" y="6939"/>
                  </a:cubicBezTo>
                  <a:lnTo>
                    <a:pt x="11576" y="6672"/>
                  </a:lnTo>
                  <a:lnTo>
                    <a:pt x="11542" y="4704"/>
                  </a:lnTo>
                  <a:lnTo>
                    <a:pt x="10375" y="4471"/>
                  </a:lnTo>
                  <a:cubicBezTo>
                    <a:pt x="10275" y="4070"/>
                    <a:pt x="10075" y="3670"/>
                    <a:pt x="9875" y="3336"/>
                  </a:cubicBezTo>
                  <a:lnTo>
                    <a:pt x="10475" y="2302"/>
                  </a:lnTo>
                  <a:lnTo>
                    <a:pt x="9074" y="968"/>
                  </a:lnTo>
                  <a:lnTo>
                    <a:pt x="8107" y="1602"/>
                  </a:lnTo>
                  <a:cubicBezTo>
                    <a:pt x="7706" y="1402"/>
                    <a:pt x="7339" y="1235"/>
                    <a:pt x="6906" y="1135"/>
                  </a:cubicBezTo>
                  <a:lnTo>
                    <a:pt x="6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42;p75">
              <a:extLst>
                <a:ext uri="{FF2B5EF4-FFF2-40B4-BE49-F238E27FC236}">
                  <a16:creationId xmlns:a16="http://schemas.microsoft.com/office/drawing/2014/main" id="{CAC7FDCF-B875-4517-856F-32293D00CA14}"/>
                </a:ext>
              </a:extLst>
            </p:cNvPr>
            <p:cNvSpPr/>
            <p:nvPr/>
          </p:nvSpPr>
          <p:spPr>
            <a:xfrm>
              <a:off x="4801925" y="2704450"/>
              <a:ext cx="108450" cy="106150"/>
            </a:xfrm>
            <a:custGeom>
              <a:avLst/>
              <a:gdLst/>
              <a:ahLst/>
              <a:cxnLst/>
              <a:rect l="l" t="t" r="r" b="b"/>
              <a:pathLst>
                <a:path w="4338" h="4246" extrusionOk="0">
                  <a:moveTo>
                    <a:pt x="1102" y="351"/>
                  </a:moveTo>
                  <a:lnTo>
                    <a:pt x="1102" y="351"/>
                  </a:lnTo>
                  <a:cubicBezTo>
                    <a:pt x="935" y="418"/>
                    <a:pt x="801" y="551"/>
                    <a:pt x="701" y="685"/>
                  </a:cubicBezTo>
                  <a:cubicBezTo>
                    <a:pt x="701" y="685"/>
                    <a:pt x="835" y="551"/>
                    <a:pt x="1102" y="351"/>
                  </a:cubicBezTo>
                  <a:close/>
                  <a:moveTo>
                    <a:pt x="2236" y="1"/>
                  </a:moveTo>
                  <a:cubicBezTo>
                    <a:pt x="1844" y="1"/>
                    <a:pt x="1452" y="118"/>
                    <a:pt x="1102" y="351"/>
                  </a:cubicBezTo>
                  <a:cubicBezTo>
                    <a:pt x="1445" y="155"/>
                    <a:pt x="1828" y="55"/>
                    <a:pt x="2208" y="55"/>
                  </a:cubicBezTo>
                  <a:cubicBezTo>
                    <a:pt x="2604" y="55"/>
                    <a:pt x="2996" y="163"/>
                    <a:pt x="3337" y="385"/>
                  </a:cubicBezTo>
                  <a:cubicBezTo>
                    <a:pt x="3637" y="585"/>
                    <a:pt x="3870" y="885"/>
                    <a:pt x="4037" y="1218"/>
                  </a:cubicBezTo>
                  <a:cubicBezTo>
                    <a:pt x="4104" y="1385"/>
                    <a:pt x="4170" y="1552"/>
                    <a:pt x="4204" y="1752"/>
                  </a:cubicBezTo>
                  <a:cubicBezTo>
                    <a:pt x="4237" y="1952"/>
                    <a:pt x="4237" y="2152"/>
                    <a:pt x="4204" y="2386"/>
                  </a:cubicBezTo>
                  <a:cubicBezTo>
                    <a:pt x="4070" y="3253"/>
                    <a:pt x="3403" y="3954"/>
                    <a:pt x="2536" y="4087"/>
                  </a:cubicBezTo>
                  <a:cubicBezTo>
                    <a:pt x="2436" y="4104"/>
                    <a:pt x="2336" y="4112"/>
                    <a:pt x="2236" y="4112"/>
                  </a:cubicBezTo>
                  <a:cubicBezTo>
                    <a:pt x="2136" y="4112"/>
                    <a:pt x="2036" y="4104"/>
                    <a:pt x="1936" y="4087"/>
                  </a:cubicBezTo>
                  <a:cubicBezTo>
                    <a:pt x="1735" y="4087"/>
                    <a:pt x="1535" y="4020"/>
                    <a:pt x="1368" y="3954"/>
                  </a:cubicBezTo>
                  <a:cubicBezTo>
                    <a:pt x="735" y="3654"/>
                    <a:pt x="268" y="3086"/>
                    <a:pt x="168" y="2386"/>
                  </a:cubicBezTo>
                  <a:cubicBezTo>
                    <a:pt x="101" y="1919"/>
                    <a:pt x="168" y="1452"/>
                    <a:pt x="401" y="1052"/>
                  </a:cubicBezTo>
                  <a:cubicBezTo>
                    <a:pt x="568" y="785"/>
                    <a:pt x="701" y="652"/>
                    <a:pt x="701" y="651"/>
                  </a:cubicBezTo>
                  <a:lnTo>
                    <a:pt x="701" y="651"/>
                  </a:lnTo>
                  <a:cubicBezTo>
                    <a:pt x="568" y="751"/>
                    <a:pt x="434" y="885"/>
                    <a:pt x="368" y="1052"/>
                  </a:cubicBezTo>
                  <a:cubicBezTo>
                    <a:pt x="101" y="1452"/>
                    <a:pt x="1" y="1952"/>
                    <a:pt x="101" y="2419"/>
                  </a:cubicBezTo>
                  <a:cubicBezTo>
                    <a:pt x="134" y="2753"/>
                    <a:pt x="268" y="3053"/>
                    <a:pt x="434" y="3353"/>
                  </a:cubicBezTo>
                  <a:cubicBezTo>
                    <a:pt x="668" y="3654"/>
                    <a:pt x="968" y="3887"/>
                    <a:pt x="1335" y="4054"/>
                  </a:cubicBezTo>
                  <a:cubicBezTo>
                    <a:pt x="1502" y="4154"/>
                    <a:pt x="1702" y="4221"/>
                    <a:pt x="1902" y="4221"/>
                  </a:cubicBezTo>
                  <a:cubicBezTo>
                    <a:pt x="2019" y="4237"/>
                    <a:pt x="2127" y="4246"/>
                    <a:pt x="2236" y="4246"/>
                  </a:cubicBezTo>
                  <a:cubicBezTo>
                    <a:pt x="2344" y="4246"/>
                    <a:pt x="2453" y="4237"/>
                    <a:pt x="2569" y="4221"/>
                  </a:cubicBezTo>
                  <a:cubicBezTo>
                    <a:pt x="3470" y="4087"/>
                    <a:pt x="4204" y="3320"/>
                    <a:pt x="4304" y="2419"/>
                  </a:cubicBezTo>
                  <a:cubicBezTo>
                    <a:pt x="4337" y="2186"/>
                    <a:pt x="4337" y="1986"/>
                    <a:pt x="4304" y="1752"/>
                  </a:cubicBezTo>
                  <a:cubicBezTo>
                    <a:pt x="4271" y="1552"/>
                    <a:pt x="4237" y="1352"/>
                    <a:pt x="4137" y="1185"/>
                  </a:cubicBezTo>
                  <a:cubicBezTo>
                    <a:pt x="3970" y="818"/>
                    <a:pt x="3703" y="551"/>
                    <a:pt x="3370" y="351"/>
                  </a:cubicBezTo>
                  <a:cubicBezTo>
                    <a:pt x="3020" y="118"/>
                    <a:pt x="2628" y="1"/>
                    <a:pt x="2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43;p75">
              <a:extLst>
                <a:ext uri="{FF2B5EF4-FFF2-40B4-BE49-F238E27FC236}">
                  <a16:creationId xmlns:a16="http://schemas.microsoft.com/office/drawing/2014/main" id="{3580D065-5BA1-4487-9744-5D61A67F9F73}"/>
                </a:ext>
              </a:extLst>
            </p:cNvPr>
            <p:cNvSpPr/>
            <p:nvPr/>
          </p:nvSpPr>
          <p:spPr>
            <a:xfrm>
              <a:off x="4710200" y="2613975"/>
              <a:ext cx="291900" cy="291900"/>
            </a:xfrm>
            <a:custGeom>
              <a:avLst/>
              <a:gdLst/>
              <a:ahLst/>
              <a:cxnLst/>
              <a:rect l="l" t="t" r="r" b="b"/>
              <a:pathLst>
                <a:path w="11676" h="11676" extrusionOk="0">
                  <a:moveTo>
                    <a:pt x="3403" y="1669"/>
                  </a:moveTo>
                  <a:lnTo>
                    <a:pt x="3336" y="1702"/>
                  </a:lnTo>
                  <a:cubicBezTo>
                    <a:pt x="3336" y="1702"/>
                    <a:pt x="3370" y="1702"/>
                    <a:pt x="3403" y="1669"/>
                  </a:cubicBezTo>
                  <a:close/>
                  <a:moveTo>
                    <a:pt x="2336" y="1101"/>
                  </a:moveTo>
                  <a:lnTo>
                    <a:pt x="1614" y="1877"/>
                  </a:lnTo>
                  <a:lnTo>
                    <a:pt x="1614" y="1877"/>
                  </a:lnTo>
                  <a:cubicBezTo>
                    <a:pt x="1886" y="1596"/>
                    <a:pt x="2122" y="1348"/>
                    <a:pt x="2336" y="1135"/>
                  </a:cubicBezTo>
                  <a:lnTo>
                    <a:pt x="3069" y="1602"/>
                  </a:lnTo>
                  <a:cubicBezTo>
                    <a:pt x="3136" y="1669"/>
                    <a:pt x="3203" y="1702"/>
                    <a:pt x="3270" y="1735"/>
                  </a:cubicBezTo>
                  <a:lnTo>
                    <a:pt x="3336" y="1702"/>
                  </a:lnTo>
                  <a:cubicBezTo>
                    <a:pt x="3336" y="1702"/>
                    <a:pt x="3303" y="1702"/>
                    <a:pt x="3270" y="1669"/>
                  </a:cubicBezTo>
                  <a:lnTo>
                    <a:pt x="3069" y="1568"/>
                  </a:lnTo>
                  <a:lnTo>
                    <a:pt x="2336" y="1101"/>
                  </a:lnTo>
                  <a:close/>
                  <a:moveTo>
                    <a:pt x="6672" y="1"/>
                  </a:moveTo>
                  <a:lnTo>
                    <a:pt x="6639" y="1"/>
                  </a:lnTo>
                  <a:lnTo>
                    <a:pt x="6639" y="1"/>
                  </a:lnTo>
                  <a:lnTo>
                    <a:pt x="6639" y="1"/>
                  </a:lnTo>
                  <a:lnTo>
                    <a:pt x="6639" y="1"/>
                  </a:lnTo>
                  <a:cubicBezTo>
                    <a:pt x="6639" y="1"/>
                    <a:pt x="6639" y="1"/>
                    <a:pt x="6639" y="1"/>
                  </a:cubicBezTo>
                  <a:lnTo>
                    <a:pt x="6639" y="1"/>
                  </a:lnTo>
                  <a:lnTo>
                    <a:pt x="4737" y="34"/>
                  </a:lnTo>
                  <a:cubicBezTo>
                    <a:pt x="4637" y="468"/>
                    <a:pt x="4537" y="868"/>
                    <a:pt x="4504" y="1168"/>
                  </a:cubicBezTo>
                  <a:cubicBezTo>
                    <a:pt x="4170" y="1268"/>
                    <a:pt x="3870" y="1402"/>
                    <a:pt x="3603" y="1535"/>
                  </a:cubicBezTo>
                  <a:cubicBezTo>
                    <a:pt x="3503" y="1602"/>
                    <a:pt x="3436" y="1635"/>
                    <a:pt x="3403" y="1669"/>
                  </a:cubicBezTo>
                  <a:lnTo>
                    <a:pt x="3603" y="1568"/>
                  </a:lnTo>
                  <a:cubicBezTo>
                    <a:pt x="3903" y="1402"/>
                    <a:pt x="4204" y="1302"/>
                    <a:pt x="4504" y="1202"/>
                  </a:cubicBezTo>
                  <a:cubicBezTo>
                    <a:pt x="4570" y="901"/>
                    <a:pt x="4637" y="534"/>
                    <a:pt x="4737" y="67"/>
                  </a:cubicBezTo>
                  <a:lnTo>
                    <a:pt x="6645" y="35"/>
                  </a:lnTo>
                  <a:lnTo>
                    <a:pt x="6645" y="35"/>
                  </a:lnTo>
                  <a:cubicBezTo>
                    <a:pt x="6711" y="390"/>
                    <a:pt x="6808" y="748"/>
                    <a:pt x="6905" y="1168"/>
                  </a:cubicBezTo>
                  <a:lnTo>
                    <a:pt x="6939" y="1168"/>
                  </a:lnTo>
                  <a:cubicBezTo>
                    <a:pt x="7339" y="1268"/>
                    <a:pt x="7739" y="1435"/>
                    <a:pt x="8106" y="1635"/>
                  </a:cubicBezTo>
                  <a:lnTo>
                    <a:pt x="8140" y="1635"/>
                  </a:lnTo>
                  <a:lnTo>
                    <a:pt x="9068" y="1027"/>
                  </a:lnTo>
                  <a:lnTo>
                    <a:pt x="9068" y="1027"/>
                  </a:lnTo>
                  <a:lnTo>
                    <a:pt x="10429" y="2324"/>
                  </a:lnTo>
                  <a:lnTo>
                    <a:pt x="9841" y="3303"/>
                  </a:lnTo>
                  <a:lnTo>
                    <a:pt x="9841" y="3336"/>
                  </a:lnTo>
                  <a:cubicBezTo>
                    <a:pt x="10074" y="3703"/>
                    <a:pt x="10241" y="4104"/>
                    <a:pt x="10341" y="4504"/>
                  </a:cubicBezTo>
                  <a:lnTo>
                    <a:pt x="10341" y="4537"/>
                  </a:lnTo>
                  <a:lnTo>
                    <a:pt x="10375" y="4537"/>
                  </a:lnTo>
                  <a:lnTo>
                    <a:pt x="11476" y="4764"/>
                  </a:lnTo>
                  <a:lnTo>
                    <a:pt x="11476" y="4764"/>
                  </a:lnTo>
                  <a:cubicBezTo>
                    <a:pt x="11477" y="5361"/>
                    <a:pt x="11507" y="5987"/>
                    <a:pt x="11509" y="6614"/>
                  </a:cubicBezTo>
                  <a:lnTo>
                    <a:pt x="11509" y="6614"/>
                  </a:lnTo>
                  <a:lnTo>
                    <a:pt x="10408" y="6906"/>
                  </a:lnTo>
                  <a:lnTo>
                    <a:pt x="10375" y="6906"/>
                  </a:lnTo>
                  <a:lnTo>
                    <a:pt x="10375" y="6939"/>
                  </a:lnTo>
                  <a:cubicBezTo>
                    <a:pt x="10275" y="7339"/>
                    <a:pt x="10141" y="7740"/>
                    <a:pt x="9908" y="8073"/>
                  </a:cubicBezTo>
                  <a:lnTo>
                    <a:pt x="9908" y="8107"/>
                  </a:lnTo>
                  <a:lnTo>
                    <a:pt x="9941" y="8140"/>
                  </a:lnTo>
                  <a:lnTo>
                    <a:pt x="10550" y="9101"/>
                  </a:lnTo>
                  <a:lnTo>
                    <a:pt x="10550" y="9101"/>
                  </a:lnTo>
                  <a:cubicBezTo>
                    <a:pt x="10131" y="9550"/>
                    <a:pt x="9683" y="9999"/>
                    <a:pt x="9265" y="10448"/>
                  </a:cubicBezTo>
                  <a:lnTo>
                    <a:pt x="9265" y="10448"/>
                  </a:lnTo>
                  <a:lnTo>
                    <a:pt x="8306" y="9841"/>
                  </a:lnTo>
                  <a:lnTo>
                    <a:pt x="8240" y="9841"/>
                  </a:lnTo>
                  <a:cubicBezTo>
                    <a:pt x="7873" y="10075"/>
                    <a:pt x="7506" y="10241"/>
                    <a:pt x="7072" y="10341"/>
                  </a:cubicBezTo>
                  <a:lnTo>
                    <a:pt x="7072" y="10375"/>
                  </a:lnTo>
                  <a:cubicBezTo>
                    <a:pt x="6978" y="10751"/>
                    <a:pt x="6914" y="11128"/>
                    <a:pt x="6823" y="11476"/>
                  </a:cubicBezTo>
                  <a:lnTo>
                    <a:pt x="6823" y="11476"/>
                  </a:lnTo>
                  <a:lnTo>
                    <a:pt x="4955" y="11509"/>
                  </a:lnTo>
                  <a:lnTo>
                    <a:pt x="4955" y="11509"/>
                  </a:lnTo>
                  <a:lnTo>
                    <a:pt x="4704" y="10408"/>
                  </a:lnTo>
                  <a:lnTo>
                    <a:pt x="4704" y="10375"/>
                  </a:lnTo>
                  <a:lnTo>
                    <a:pt x="4671" y="10375"/>
                  </a:lnTo>
                  <a:cubicBezTo>
                    <a:pt x="4270" y="10308"/>
                    <a:pt x="3870" y="10141"/>
                    <a:pt x="3503" y="9941"/>
                  </a:cubicBezTo>
                  <a:lnTo>
                    <a:pt x="3436" y="9941"/>
                  </a:lnTo>
                  <a:cubicBezTo>
                    <a:pt x="3117" y="10164"/>
                    <a:pt x="2798" y="10388"/>
                    <a:pt x="2509" y="10582"/>
                  </a:cubicBezTo>
                  <a:lnTo>
                    <a:pt x="2509" y="10582"/>
                  </a:lnTo>
                  <a:lnTo>
                    <a:pt x="1160" y="9265"/>
                  </a:lnTo>
                  <a:lnTo>
                    <a:pt x="1735" y="8307"/>
                  </a:lnTo>
                  <a:lnTo>
                    <a:pt x="1735" y="8273"/>
                  </a:lnTo>
                  <a:lnTo>
                    <a:pt x="1735" y="8240"/>
                  </a:lnTo>
                  <a:cubicBezTo>
                    <a:pt x="1502" y="7906"/>
                    <a:pt x="1335" y="7506"/>
                    <a:pt x="1235" y="7106"/>
                  </a:cubicBezTo>
                  <a:lnTo>
                    <a:pt x="1235" y="7072"/>
                  </a:lnTo>
                  <a:lnTo>
                    <a:pt x="1201" y="7072"/>
                  </a:lnTo>
                  <a:lnTo>
                    <a:pt x="100" y="6852"/>
                  </a:lnTo>
                  <a:lnTo>
                    <a:pt x="100" y="6852"/>
                  </a:lnTo>
                  <a:cubicBezTo>
                    <a:pt x="67" y="6204"/>
                    <a:pt x="35" y="5557"/>
                    <a:pt x="34" y="4971"/>
                  </a:cubicBezTo>
                  <a:lnTo>
                    <a:pt x="34" y="4971"/>
                  </a:lnTo>
                  <a:lnTo>
                    <a:pt x="1168" y="4704"/>
                  </a:lnTo>
                  <a:lnTo>
                    <a:pt x="1201" y="4704"/>
                  </a:lnTo>
                  <a:lnTo>
                    <a:pt x="1201" y="4671"/>
                  </a:lnTo>
                  <a:cubicBezTo>
                    <a:pt x="1268" y="4270"/>
                    <a:pt x="1435" y="3870"/>
                    <a:pt x="1635" y="3503"/>
                  </a:cubicBezTo>
                  <a:lnTo>
                    <a:pt x="1635" y="3470"/>
                  </a:lnTo>
                  <a:lnTo>
                    <a:pt x="1014" y="2522"/>
                  </a:lnTo>
                  <a:lnTo>
                    <a:pt x="1014" y="2522"/>
                  </a:lnTo>
                  <a:lnTo>
                    <a:pt x="1614" y="1877"/>
                  </a:lnTo>
                  <a:lnTo>
                    <a:pt x="1614" y="1877"/>
                  </a:lnTo>
                  <a:cubicBezTo>
                    <a:pt x="1419" y="2079"/>
                    <a:pt x="1205" y="2299"/>
                    <a:pt x="968" y="2536"/>
                  </a:cubicBezTo>
                  <a:lnTo>
                    <a:pt x="1592" y="3488"/>
                  </a:lnTo>
                  <a:lnTo>
                    <a:pt x="1592" y="3488"/>
                  </a:lnTo>
                  <a:cubicBezTo>
                    <a:pt x="1400" y="3842"/>
                    <a:pt x="1240" y="4228"/>
                    <a:pt x="1141" y="4644"/>
                  </a:cubicBezTo>
                  <a:lnTo>
                    <a:pt x="1141" y="4644"/>
                  </a:lnTo>
                  <a:lnTo>
                    <a:pt x="34" y="4904"/>
                  </a:lnTo>
                  <a:lnTo>
                    <a:pt x="1" y="4904"/>
                  </a:lnTo>
                  <a:lnTo>
                    <a:pt x="1" y="4938"/>
                  </a:lnTo>
                  <a:cubicBezTo>
                    <a:pt x="1" y="5538"/>
                    <a:pt x="34" y="6205"/>
                    <a:pt x="34" y="6872"/>
                  </a:cubicBezTo>
                  <a:lnTo>
                    <a:pt x="34" y="6906"/>
                  </a:lnTo>
                  <a:lnTo>
                    <a:pt x="67" y="6906"/>
                  </a:lnTo>
                  <a:lnTo>
                    <a:pt x="1175" y="7166"/>
                  </a:lnTo>
                  <a:lnTo>
                    <a:pt x="1175" y="7166"/>
                  </a:lnTo>
                  <a:cubicBezTo>
                    <a:pt x="1274" y="7545"/>
                    <a:pt x="1460" y="7923"/>
                    <a:pt x="1649" y="8272"/>
                  </a:cubicBezTo>
                  <a:lnTo>
                    <a:pt x="1649" y="8272"/>
                  </a:lnTo>
                  <a:lnTo>
                    <a:pt x="1068" y="9241"/>
                  </a:lnTo>
                  <a:lnTo>
                    <a:pt x="1035" y="9307"/>
                  </a:lnTo>
                  <a:lnTo>
                    <a:pt x="1068" y="9307"/>
                  </a:lnTo>
                  <a:lnTo>
                    <a:pt x="2469" y="10675"/>
                  </a:lnTo>
                  <a:lnTo>
                    <a:pt x="2502" y="10708"/>
                  </a:lnTo>
                  <a:lnTo>
                    <a:pt x="2536" y="10675"/>
                  </a:lnTo>
                  <a:lnTo>
                    <a:pt x="3506" y="10061"/>
                  </a:lnTo>
                  <a:lnTo>
                    <a:pt x="3506" y="10061"/>
                  </a:lnTo>
                  <a:cubicBezTo>
                    <a:pt x="3855" y="10248"/>
                    <a:pt x="4234" y="10405"/>
                    <a:pt x="4644" y="10502"/>
                  </a:cubicBezTo>
                  <a:lnTo>
                    <a:pt x="4644" y="10502"/>
                  </a:lnTo>
                  <a:lnTo>
                    <a:pt x="4904" y="11609"/>
                  </a:lnTo>
                  <a:lnTo>
                    <a:pt x="4904" y="11676"/>
                  </a:lnTo>
                  <a:lnTo>
                    <a:pt x="4971" y="11676"/>
                  </a:lnTo>
                  <a:lnTo>
                    <a:pt x="6905" y="11642"/>
                  </a:lnTo>
                  <a:lnTo>
                    <a:pt x="6939" y="11642"/>
                  </a:lnTo>
                  <a:lnTo>
                    <a:pt x="6939" y="11576"/>
                  </a:lnTo>
                  <a:cubicBezTo>
                    <a:pt x="7038" y="11213"/>
                    <a:pt x="7104" y="10850"/>
                    <a:pt x="7202" y="10455"/>
                  </a:cubicBezTo>
                  <a:lnTo>
                    <a:pt x="7202" y="10455"/>
                  </a:lnTo>
                  <a:cubicBezTo>
                    <a:pt x="7596" y="10329"/>
                    <a:pt x="7937" y="10175"/>
                    <a:pt x="8303" y="9993"/>
                  </a:cubicBezTo>
                  <a:lnTo>
                    <a:pt x="8303" y="9993"/>
                  </a:lnTo>
                  <a:lnTo>
                    <a:pt x="9274" y="10575"/>
                  </a:lnTo>
                  <a:lnTo>
                    <a:pt x="9307" y="10608"/>
                  </a:lnTo>
                  <a:lnTo>
                    <a:pt x="9341" y="10575"/>
                  </a:lnTo>
                  <a:lnTo>
                    <a:pt x="10708" y="9174"/>
                  </a:lnTo>
                  <a:lnTo>
                    <a:pt x="10742" y="9141"/>
                  </a:lnTo>
                  <a:lnTo>
                    <a:pt x="10708" y="9074"/>
                  </a:lnTo>
                  <a:cubicBezTo>
                    <a:pt x="10482" y="8783"/>
                    <a:pt x="10287" y="8460"/>
                    <a:pt x="10062" y="8137"/>
                  </a:cubicBezTo>
                  <a:lnTo>
                    <a:pt x="10062" y="8137"/>
                  </a:lnTo>
                  <a:cubicBezTo>
                    <a:pt x="10278" y="7758"/>
                    <a:pt x="10405" y="7379"/>
                    <a:pt x="10501" y="6999"/>
                  </a:cubicBezTo>
                  <a:lnTo>
                    <a:pt x="10501" y="6999"/>
                  </a:lnTo>
                  <a:lnTo>
                    <a:pt x="11609" y="6739"/>
                  </a:lnTo>
                  <a:lnTo>
                    <a:pt x="11676" y="6739"/>
                  </a:lnTo>
                  <a:lnTo>
                    <a:pt x="11676" y="6672"/>
                  </a:lnTo>
                  <a:cubicBezTo>
                    <a:pt x="11642" y="6005"/>
                    <a:pt x="11642" y="5371"/>
                    <a:pt x="11642" y="4737"/>
                  </a:cubicBezTo>
                  <a:lnTo>
                    <a:pt x="11642" y="4704"/>
                  </a:lnTo>
                  <a:lnTo>
                    <a:pt x="11575" y="4704"/>
                  </a:lnTo>
                  <a:lnTo>
                    <a:pt x="10466" y="4476"/>
                  </a:lnTo>
                  <a:lnTo>
                    <a:pt x="10466" y="4476"/>
                  </a:lnTo>
                  <a:cubicBezTo>
                    <a:pt x="10338" y="4066"/>
                    <a:pt x="10181" y="3687"/>
                    <a:pt x="9993" y="3338"/>
                  </a:cubicBezTo>
                  <a:lnTo>
                    <a:pt x="9993" y="3338"/>
                  </a:lnTo>
                  <a:lnTo>
                    <a:pt x="10541" y="2402"/>
                  </a:lnTo>
                  <a:lnTo>
                    <a:pt x="10575" y="2369"/>
                  </a:lnTo>
                  <a:lnTo>
                    <a:pt x="10541" y="2336"/>
                  </a:lnTo>
                  <a:lnTo>
                    <a:pt x="9140" y="968"/>
                  </a:lnTo>
                  <a:lnTo>
                    <a:pt x="9074" y="968"/>
                  </a:lnTo>
                  <a:lnTo>
                    <a:pt x="8121" y="1592"/>
                  </a:lnTo>
                  <a:lnTo>
                    <a:pt x="8121" y="1592"/>
                  </a:lnTo>
                  <a:cubicBezTo>
                    <a:pt x="7767" y="1400"/>
                    <a:pt x="7382" y="1240"/>
                    <a:pt x="6966" y="1141"/>
                  </a:cubicBezTo>
                  <a:lnTo>
                    <a:pt x="6966" y="1141"/>
                  </a:lnTo>
                  <a:cubicBezTo>
                    <a:pt x="6868" y="719"/>
                    <a:pt x="6771" y="361"/>
                    <a:pt x="6705" y="34"/>
                  </a:cubicBezTo>
                  <a:lnTo>
                    <a:pt x="6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44;p75">
              <a:extLst>
                <a:ext uri="{FF2B5EF4-FFF2-40B4-BE49-F238E27FC236}">
                  <a16:creationId xmlns:a16="http://schemas.microsoft.com/office/drawing/2014/main" id="{17FEF3CD-F753-4F77-85E8-3C4BC8F1B834}"/>
                </a:ext>
              </a:extLst>
            </p:cNvPr>
            <p:cNvSpPr/>
            <p:nvPr/>
          </p:nvSpPr>
          <p:spPr>
            <a:xfrm>
              <a:off x="5068800" y="816025"/>
              <a:ext cx="372775" cy="372800"/>
            </a:xfrm>
            <a:custGeom>
              <a:avLst/>
              <a:gdLst/>
              <a:ahLst/>
              <a:cxnLst/>
              <a:rect l="l" t="t" r="r" b="b"/>
              <a:pathLst>
                <a:path w="14911" h="14912" extrusionOk="0">
                  <a:moveTo>
                    <a:pt x="7542" y="4683"/>
                  </a:moveTo>
                  <a:cubicBezTo>
                    <a:pt x="8214" y="4683"/>
                    <a:pt x="8886" y="4933"/>
                    <a:pt x="9407" y="5438"/>
                  </a:cubicBezTo>
                  <a:cubicBezTo>
                    <a:pt x="11141" y="7106"/>
                    <a:pt x="9974" y="10008"/>
                    <a:pt x="7572" y="10074"/>
                  </a:cubicBezTo>
                  <a:cubicBezTo>
                    <a:pt x="7559" y="10075"/>
                    <a:pt x="7545" y="10075"/>
                    <a:pt x="7531" y="10075"/>
                  </a:cubicBezTo>
                  <a:cubicBezTo>
                    <a:pt x="5189" y="10075"/>
                    <a:pt x="3946" y="7229"/>
                    <a:pt x="5604" y="5504"/>
                  </a:cubicBezTo>
                  <a:cubicBezTo>
                    <a:pt x="6133" y="4958"/>
                    <a:pt x="6838" y="4683"/>
                    <a:pt x="7542" y="4683"/>
                  </a:cubicBezTo>
                  <a:close/>
                  <a:moveTo>
                    <a:pt x="8573" y="1"/>
                  </a:moveTo>
                  <a:lnTo>
                    <a:pt x="6071" y="34"/>
                  </a:lnTo>
                  <a:lnTo>
                    <a:pt x="5771" y="1535"/>
                  </a:lnTo>
                  <a:cubicBezTo>
                    <a:pt x="5237" y="1668"/>
                    <a:pt x="4737" y="1902"/>
                    <a:pt x="4270" y="2169"/>
                  </a:cubicBezTo>
                  <a:lnTo>
                    <a:pt x="4270" y="2202"/>
                  </a:lnTo>
                  <a:lnTo>
                    <a:pt x="2969" y="1402"/>
                  </a:lnTo>
                  <a:lnTo>
                    <a:pt x="1234" y="3203"/>
                  </a:lnTo>
                  <a:lnTo>
                    <a:pt x="2068" y="4470"/>
                  </a:lnTo>
                  <a:cubicBezTo>
                    <a:pt x="1801" y="4937"/>
                    <a:pt x="1601" y="5438"/>
                    <a:pt x="1468" y="5971"/>
                  </a:cubicBezTo>
                  <a:lnTo>
                    <a:pt x="0" y="6338"/>
                  </a:lnTo>
                  <a:lnTo>
                    <a:pt x="33" y="8840"/>
                  </a:lnTo>
                  <a:lnTo>
                    <a:pt x="1535" y="9140"/>
                  </a:lnTo>
                  <a:cubicBezTo>
                    <a:pt x="1668" y="9674"/>
                    <a:pt x="1901" y="10174"/>
                    <a:pt x="2168" y="10641"/>
                  </a:cubicBezTo>
                  <a:lnTo>
                    <a:pt x="1401" y="11942"/>
                  </a:lnTo>
                  <a:lnTo>
                    <a:pt x="3202" y="13677"/>
                  </a:lnTo>
                  <a:lnTo>
                    <a:pt x="4437" y="12843"/>
                  </a:lnTo>
                  <a:cubicBezTo>
                    <a:pt x="4937" y="13110"/>
                    <a:pt x="5437" y="13310"/>
                    <a:pt x="5971" y="13444"/>
                  </a:cubicBezTo>
                  <a:lnTo>
                    <a:pt x="6338" y="14911"/>
                  </a:lnTo>
                  <a:lnTo>
                    <a:pt x="8840" y="14878"/>
                  </a:lnTo>
                  <a:lnTo>
                    <a:pt x="9140" y="13410"/>
                  </a:lnTo>
                  <a:cubicBezTo>
                    <a:pt x="9674" y="13243"/>
                    <a:pt x="10174" y="13043"/>
                    <a:pt x="10641" y="12743"/>
                  </a:cubicBezTo>
                  <a:lnTo>
                    <a:pt x="11942" y="13510"/>
                  </a:lnTo>
                  <a:lnTo>
                    <a:pt x="13677" y="11709"/>
                  </a:lnTo>
                  <a:lnTo>
                    <a:pt x="12843" y="10441"/>
                  </a:lnTo>
                  <a:cubicBezTo>
                    <a:pt x="13109" y="9974"/>
                    <a:pt x="13310" y="9474"/>
                    <a:pt x="13443" y="8940"/>
                  </a:cubicBezTo>
                  <a:lnTo>
                    <a:pt x="14911" y="8573"/>
                  </a:lnTo>
                  <a:lnTo>
                    <a:pt x="14877" y="6072"/>
                  </a:lnTo>
                  <a:lnTo>
                    <a:pt x="13376" y="5771"/>
                  </a:lnTo>
                  <a:cubicBezTo>
                    <a:pt x="13243" y="5238"/>
                    <a:pt x="13009" y="4737"/>
                    <a:pt x="12743" y="4270"/>
                  </a:cubicBezTo>
                  <a:lnTo>
                    <a:pt x="13510" y="2969"/>
                  </a:lnTo>
                  <a:lnTo>
                    <a:pt x="11708" y="1235"/>
                  </a:lnTo>
                  <a:lnTo>
                    <a:pt x="10474" y="2069"/>
                  </a:lnTo>
                  <a:cubicBezTo>
                    <a:pt x="9974" y="1802"/>
                    <a:pt x="9474" y="1602"/>
                    <a:pt x="8940" y="1468"/>
                  </a:cubicBezTo>
                  <a:lnTo>
                    <a:pt x="857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45;p75">
              <a:extLst>
                <a:ext uri="{FF2B5EF4-FFF2-40B4-BE49-F238E27FC236}">
                  <a16:creationId xmlns:a16="http://schemas.microsoft.com/office/drawing/2014/main" id="{02584C5E-8044-41AB-97F0-E1C06E558F16}"/>
                </a:ext>
              </a:extLst>
            </p:cNvPr>
            <p:cNvSpPr/>
            <p:nvPr/>
          </p:nvSpPr>
          <p:spPr>
            <a:xfrm>
              <a:off x="5184700" y="932050"/>
              <a:ext cx="141800" cy="137300"/>
            </a:xfrm>
            <a:custGeom>
              <a:avLst/>
              <a:gdLst/>
              <a:ahLst/>
              <a:cxnLst/>
              <a:rect l="l" t="t" r="r" b="b"/>
              <a:pathLst>
                <a:path w="5672" h="5492" extrusionOk="0">
                  <a:moveTo>
                    <a:pt x="2870" y="1"/>
                  </a:moveTo>
                  <a:cubicBezTo>
                    <a:pt x="2371" y="1"/>
                    <a:pt x="1898" y="161"/>
                    <a:pt x="1468" y="430"/>
                  </a:cubicBezTo>
                  <a:cubicBezTo>
                    <a:pt x="1268" y="563"/>
                    <a:pt x="1102" y="697"/>
                    <a:pt x="968" y="863"/>
                  </a:cubicBezTo>
                  <a:cubicBezTo>
                    <a:pt x="968" y="866"/>
                    <a:pt x="969" y="867"/>
                    <a:pt x="971" y="867"/>
                  </a:cubicBezTo>
                  <a:cubicBezTo>
                    <a:pt x="994" y="867"/>
                    <a:pt x="1162" y="682"/>
                    <a:pt x="1502" y="497"/>
                  </a:cubicBezTo>
                  <a:cubicBezTo>
                    <a:pt x="1918" y="247"/>
                    <a:pt x="2402" y="113"/>
                    <a:pt x="2899" y="113"/>
                  </a:cubicBezTo>
                  <a:cubicBezTo>
                    <a:pt x="3000" y="113"/>
                    <a:pt x="3102" y="118"/>
                    <a:pt x="3203" y="130"/>
                  </a:cubicBezTo>
                  <a:cubicBezTo>
                    <a:pt x="4104" y="263"/>
                    <a:pt x="4871" y="797"/>
                    <a:pt x="5238" y="1597"/>
                  </a:cubicBezTo>
                  <a:cubicBezTo>
                    <a:pt x="5471" y="2064"/>
                    <a:pt x="5571" y="2598"/>
                    <a:pt x="5505" y="3098"/>
                  </a:cubicBezTo>
                  <a:cubicBezTo>
                    <a:pt x="5338" y="4233"/>
                    <a:pt x="4471" y="5133"/>
                    <a:pt x="3336" y="5333"/>
                  </a:cubicBezTo>
                  <a:cubicBezTo>
                    <a:pt x="3203" y="5350"/>
                    <a:pt x="3070" y="5358"/>
                    <a:pt x="2936" y="5358"/>
                  </a:cubicBezTo>
                  <a:cubicBezTo>
                    <a:pt x="2803" y="5358"/>
                    <a:pt x="2669" y="5350"/>
                    <a:pt x="2536" y="5333"/>
                  </a:cubicBezTo>
                  <a:cubicBezTo>
                    <a:pt x="2302" y="5300"/>
                    <a:pt x="2069" y="5233"/>
                    <a:pt x="1835" y="5133"/>
                  </a:cubicBezTo>
                  <a:cubicBezTo>
                    <a:pt x="1402" y="4933"/>
                    <a:pt x="1035" y="4633"/>
                    <a:pt x="768" y="4266"/>
                  </a:cubicBezTo>
                  <a:cubicBezTo>
                    <a:pt x="534" y="3932"/>
                    <a:pt x="368" y="3565"/>
                    <a:pt x="301" y="3165"/>
                  </a:cubicBezTo>
                  <a:cubicBezTo>
                    <a:pt x="201" y="2565"/>
                    <a:pt x="301" y="1964"/>
                    <a:pt x="601" y="1431"/>
                  </a:cubicBezTo>
                  <a:cubicBezTo>
                    <a:pt x="801" y="1064"/>
                    <a:pt x="968" y="897"/>
                    <a:pt x="968" y="897"/>
                  </a:cubicBezTo>
                  <a:lnTo>
                    <a:pt x="968" y="897"/>
                  </a:lnTo>
                  <a:cubicBezTo>
                    <a:pt x="801" y="1030"/>
                    <a:pt x="668" y="1197"/>
                    <a:pt x="534" y="1397"/>
                  </a:cubicBezTo>
                  <a:cubicBezTo>
                    <a:pt x="1" y="2331"/>
                    <a:pt x="34" y="3465"/>
                    <a:pt x="668" y="4366"/>
                  </a:cubicBezTo>
                  <a:cubicBezTo>
                    <a:pt x="935" y="4733"/>
                    <a:pt x="1335" y="5033"/>
                    <a:pt x="1769" y="5233"/>
                  </a:cubicBezTo>
                  <a:cubicBezTo>
                    <a:pt x="2002" y="5367"/>
                    <a:pt x="2269" y="5433"/>
                    <a:pt x="2536" y="5467"/>
                  </a:cubicBezTo>
                  <a:cubicBezTo>
                    <a:pt x="2669" y="5483"/>
                    <a:pt x="2803" y="5492"/>
                    <a:pt x="2940" y="5492"/>
                  </a:cubicBezTo>
                  <a:cubicBezTo>
                    <a:pt x="3078" y="5492"/>
                    <a:pt x="3220" y="5483"/>
                    <a:pt x="3370" y="5467"/>
                  </a:cubicBezTo>
                  <a:cubicBezTo>
                    <a:pt x="4537" y="5267"/>
                    <a:pt x="5471" y="4299"/>
                    <a:pt x="5638" y="3098"/>
                  </a:cubicBezTo>
                  <a:cubicBezTo>
                    <a:pt x="5671" y="2832"/>
                    <a:pt x="5671" y="2565"/>
                    <a:pt x="5638" y="2264"/>
                  </a:cubicBezTo>
                  <a:cubicBezTo>
                    <a:pt x="5571" y="2031"/>
                    <a:pt x="5505" y="1764"/>
                    <a:pt x="5371" y="1531"/>
                  </a:cubicBezTo>
                  <a:cubicBezTo>
                    <a:pt x="4971" y="697"/>
                    <a:pt x="4137" y="130"/>
                    <a:pt x="3236" y="30"/>
                  </a:cubicBezTo>
                  <a:cubicBezTo>
                    <a:pt x="3113" y="10"/>
                    <a:pt x="2991" y="1"/>
                    <a:pt x="287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46;p75">
              <a:extLst>
                <a:ext uri="{FF2B5EF4-FFF2-40B4-BE49-F238E27FC236}">
                  <a16:creationId xmlns:a16="http://schemas.microsoft.com/office/drawing/2014/main" id="{5E6E022B-7FF7-4A75-B083-815CFD37A8D5}"/>
                </a:ext>
              </a:extLst>
            </p:cNvPr>
            <p:cNvSpPr/>
            <p:nvPr/>
          </p:nvSpPr>
          <p:spPr>
            <a:xfrm>
              <a:off x="5068800" y="813525"/>
              <a:ext cx="374450" cy="376950"/>
            </a:xfrm>
            <a:custGeom>
              <a:avLst/>
              <a:gdLst/>
              <a:ahLst/>
              <a:cxnLst/>
              <a:rect l="l" t="t" r="r" b="b"/>
              <a:pathLst>
                <a:path w="14978" h="15078" extrusionOk="0">
                  <a:moveTo>
                    <a:pt x="6064" y="134"/>
                  </a:moveTo>
                  <a:lnTo>
                    <a:pt x="6038" y="134"/>
                  </a:lnTo>
                  <a:lnTo>
                    <a:pt x="6064" y="134"/>
                  </a:lnTo>
                  <a:cubicBezTo>
                    <a:pt x="6064" y="134"/>
                    <a:pt x="6064" y="134"/>
                    <a:pt x="6064" y="134"/>
                  </a:cubicBezTo>
                  <a:close/>
                  <a:moveTo>
                    <a:pt x="6064" y="134"/>
                  </a:moveTo>
                  <a:cubicBezTo>
                    <a:pt x="5934" y="718"/>
                    <a:pt x="5836" y="1176"/>
                    <a:pt x="5771" y="1602"/>
                  </a:cubicBezTo>
                  <a:cubicBezTo>
                    <a:pt x="5871" y="1201"/>
                    <a:pt x="5971" y="701"/>
                    <a:pt x="6071" y="134"/>
                  </a:cubicBezTo>
                  <a:close/>
                  <a:moveTo>
                    <a:pt x="5771" y="1602"/>
                  </a:moveTo>
                  <a:lnTo>
                    <a:pt x="5771" y="1602"/>
                  </a:lnTo>
                  <a:cubicBezTo>
                    <a:pt x="5370" y="1702"/>
                    <a:pt x="4970" y="1835"/>
                    <a:pt x="4603" y="2035"/>
                  </a:cubicBezTo>
                  <a:lnTo>
                    <a:pt x="4337" y="2169"/>
                  </a:lnTo>
                  <a:lnTo>
                    <a:pt x="4270" y="2235"/>
                  </a:lnTo>
                  <a:lnTo>
                    <a:pt x="4337" y="2202"/>
                  </a:lnTo>
                  <a:lnTo>
                    <a:pt x="4637" y="2035"/>
                  </a:lnTo>
                  <a:cubicBezTo>
                    <a:pt x="5004" y="1869"/>
                    <a:pt x="5370" y="1702"/>
                    <a:pt x="5771" y="1602"/>
                  </a:cubicBezTo>
                  <a:close/>
                  <a:moveTo>
                    <a:pt x="2969" y="1468"/>
                  </a:moveTo>
                  <a:lnTo>
                    <a:pt x="1234" y="3269"/>
                  </a:lnTo>
                  <a:lnTo>
                    <a:pt x="1268" y="3336"/>
                  </a:lnTo>
                  <a:lnTo>
                    <a:pt x="2082" y="4574"/>
                  </a:lnTo>
                  <a:lnTo>
                    <a:pt x="2082" y="4574"/>
                  </a:lnTo>
                  <a:cubicBezTo>
                    <a:pt x="2089" y="4562"/>
                    <a:pt x="2095" y="4549"/>
                    <a:pt x="2102" y="4537"/>
                  </a:cubicBezTo>
                  <a:lnTo>
                    <a:pt x="2102" y="4504"/>
                  </a:lnTo>
                  <a:cubicBezTo>
                    <a:pt x="1807" y="4078"/>
                    <a:pt x="1544" y="3651"/>
                    <a:pt x="1282" y="3289"/>
                  </a:cubicBezTo>
                  <a:lnTo>
                    <a:pt x="1282" y="3289"/>
                  </a:lnTo>
                  <a:lnTo>
                    <a:pt x="2990" y="1515"/>
                  </a:lnTo>
                  <a:lnTo>
                    <a:pt x="3936" y="2102"/>
                  </a:lnTo>
                  <a:lnTo>
                    <a:pt x="4203" y="2235"/>
                  </a:lnTo>
                  <a:lnTo>
                    <a:pt x="4270" y="2269"/>
                  </a:lnTo>
                  <a:lnTo>
                    <a:pt x="4170" y="2202"/>
                  </a:lnTo>
                  <a:lnTo>
                    <a:pt x="3936" y="2069"/>
                  </a:lnTo>
                  <a:lnTo>
                    <a:pt x="2969" y="1468"/>
                  </a:lnTo>
                  <a:close/>
                  <a:moveTo>
                    <a:pt x="2102" y="4570"/>
                  </a:moveTo>
                  <a:cubicBezTo>
                    <a:pt x="2098" y="4576"/>
                    <a:pt x="2094" y="4582"/>
                    <a:pt x="2091" y="4587"/>
                  </a:cubicBezTo>
                  <a:lnTo>
                    <a:pt x="2091" y="4587"/>
                  </a:lnTo>
                  <a:lnTo>
                    <a:pt x="2102" y="4604"/>
                  </a:lnTo>
                  <a:lnTo>
                    <a:pt x="2102" y="4570"/>
                  </a:lnTo>
                  <a:close/>
                  <a:moveTo>
                    <a:pt x="2082" y="4574"/>
                  </a:moveTo>
                  <a:cubicBezTo>
                    <a:pt x="2051" y="4632"/>
                    <a:pt x="2022" y="4690"/>
                    <a:pt x="1993" y="4748"/>
                  </a:cubicBezTo>
                  <a:lnTo>
                    <a:pt x="1993" y="4748"/>
                  </a:lnTo>
                  <a:cubicBezTo>
                    <a:pt x="2024" y="4694"/>
                    <a:pt x="2057" y="4641"/>
                    <a:pt x="2091" y="4587"/>
                  </a:cubicBezTo>
                  <a:lnTo>
                    <a:pt x="2091" y="4587"/>
                  </a:lnTo>
                  <a:lnTo>
                    <a:pt x="2082" y="4574"/>
                  </a:lnTo>
                  <a:close/>
                  <a:moveTo>
                    <a:pt x="8606" y="0"/>
                  </a:moveTo>
                  <a:lnTo>
                    <a:pt x="6104" y="67"/>
                  </a:lnTo>
                  <a:lnTo>
                    <a:pt x="6071" y="67"/>
                  </a:lnTo>
                  <a:lnTo>
                    <a:pt x="6071" y="101"/>
                  </a:lnTo>
                  <a:cubicBezTo>
                    <a:pt x="6069" y="112"/>
                    <a:pt x="6066" y="123"/>
                    <a:pt x="6064" y="134"/>
                  </a:cubicBezTo>
                  <a:lnTo>
                    <a:pt x="6064" y="134"/>
                  </a:lnTo>
                  <a:lnTo>
                    <a:pt x="8513" y="101"/>
                  </a:lnTo>
                  <a:lnTo>
                    <a:pt x="8513" y="101"/>
                  </a:lnTo>
                  <a:cubicBezTo>
                    <a:pt x="8613" y="558"/>
                    <a:pt x="8743" y="1047"/>
                    <a:pt x="8873" y="1568"/>
                  </a:cubicBezTo>
                  <a:lnTo>
                    <a:pt x="8906" y="1568"/>
                  </a:lnTo>
                  <a:cubicBezTo>
                    <a:pt x="9407" y="1702"/>
                    <a:pt x="9941" y="1902"/>
                    <a:pt x="10408" y="2169"/>
                  </a:cubicBezTo>
                  <a:lnTo>
                    <a:pt x="10474" y="2169"/>
                  </a:lnTo>
                  <a:lnTo>
                    <a:pt x="11669" y="1361"/>
                  </a:lnTo>
                  <a:lnTo>
                    <a:pt x="13405" y="3065"/>
                  </a:lnTo>
                  <a:lnTo>
                    <a:pt x="12642" y="4304"/>
                  </a:lnTo>
                  <a:lnTo>
                    <a:pt x="12642" y="4337"/>
                  </a:lnTo>
                  <a:lnTo>
                    <a:pt x="12642" y="4370"/>
                  </a:lnTo>
                  <a:cubicBezTo>
                    <a:pt x="12943" y="4837"/>
                    <a:pt x="13143" y="5338"/>
                    <a:pt x="13276" y="5838"/>
                  </a:cubicBezTo>
                  <a:lnTo>
                    <a:pt x="13276" y="5905"/>
                  </a:lnTo>
                  <a:lnTo>
                    <a:pt x="13343" y="5905"/>
                  </a:lnTo>
                  <a:lnTo>
                    <a:pt x="14746" y="6192"/>
                  </a:lnTo>
                  <a:lnTo>
                    <a:pt x="14746" y="6192"/>
                  </a:lnTo>
                  <a:cubicBezTo>
                    <a:pt x="14777" y="6958"/>
                    <a:pt x="14778" y="7755"/>
                    <a:pt x="14809" y="8582"/>
                  </a:cubicBezTo>
                  <a:lnTo>
                    <a:pt x="14809" y="8582"/>
                  </a:lnTo>
                  <a:lnTo>
                    <a:pt x="13376" y="8940"/>
                  </a:lnTo>
                  <a:lnTo>
                    <a:pt x="13343" y="8940"/>
                  </a:lnTo>
                  <a:lnTo>
                    <a:pt x="13343" y="8974"/>
                  </a:lnTo>
                  <a:cubicBezTo>
                    <a:pt x="13210" y="9507"/>
                    <a:pt x="13009" y="10008"/>
                    <a:pt x="12743" y="10475"/>
                  </a:cubicBezTo>
                  <a:lnTo>
                    <a:pt x="12743" y="10508"/>
                  </a:lnTo>
                  <a:lnTo>
                    <a:pt x="12743" y="10541"/>
                  </a:lnTo>
                  <a:lnTo>
                    <a:pt x="13537" y="11749"/>
                  </a:lnTo>
                  <a:lnTo>
                    <a:pt x="11879" y="13471"/>
                  </a:lnTo>
                  <a:lnTo>
                    <a:pt x="11879" y="13471"/>
                  </a:lnTo>
                  <a:lnTo>
                    <a:pt x="10641" y="12710"/>
                  </a:lnTo>
                  <a:lnTo>
                    <a:pt x="10574" y="12710"/>
                  </a:lnTo>
                  <a:cubicBezTo>
                    <a:pt x="10107" y="13010"/>
                    <a:pt x="9607" y="13210"/>
                    <a:pt x="9107" y="13377"/>
                  </a:cubicBezTo>
                  <a:lnTo>
                    <a:pt x="9040" y="13377"/>
                  </a:lnTo>
                  <a:lnTo>
                    <a:pt x="9040" y="13410"/>
                  </a:lnTo>
                  <a:cubicBezTo>
                    <a:pt x="8944" y="13888"/>
                    <a:pt x="8849" y="14367"/>
                    <a:pt x="8753" y="14845"/>
                  </a:cubicBezTo>
                  <a:lnTo>
                    <a:pt x="8753" y="14845"/>
                  </a:lnTo>
                  <a:lnTo>
                    <a:pt x="6356" y="14877"/>
                  </a:lnTo>
                  <a:lnTo>
                    <a:pt x="6356" y="14877"/>
                  </a:lnTo>
                  <a:lnTo>
                    <a:pt x="6038" y="13477"/>
                  </a:lnTo>
                  <a:lnTo>
                    <a:pt x="6038" y="13410"/>
                  </a:lnTo>
                  <a:lnTo>
                    <a:pt x="5971" y="13410"/>
                  </a:lnTo>
                  <a:cubicBezTo>
                    <a:pt x="5471" y="13277"/>
                    <a:pt x="4937" y="13077"/>
                    <a:pt x="4470" y="12843"/>
                  </a:cubicBezTo>
                  <a:lnTo>
                    <a:pt x="4403" y="12843"/>
                  </a:lnTo>
                  <a:lnTo>
                    <a:pt x="3195" y="13638"/>
                  </a:lnTo>
                  <a:lnTo>
                    <a:pt x="3195" y="13638"/>
                  </a:lnTo>
                  <a:lnTo>
                    <a:pt x="1472" y="11979"/>
                  </a:lnTo>
                  <a:lnTo>
                    <a:pt x="2202" y="10741"/>
                  </a:lnTo>
                  <a:lnTo>
                    <a:pt x="2235" y="10708"/>
                  </a:lnTo>
                  <a:lnTo>
                    <a:pt x="2202" y="10675"/>
                  </a:lnTo>
                  <a:cubicBezTo>
                    <a:pt x="1935" y="10208"/>
                    <a:pt x="1701" y="9707"/>
                    <a:pt x="1568" y="9174"/>
                  </a:cubicBezTo>
                  <a:lnTo>
                    <a:pt x="1568" y="9140"/>
                  </a:lnTo>
                  <a:lnTo>
                    <a:pt x="1535" y="9140"/>
                  </a:lnTo>
                  <a:lnTo>
                    <a:pt x="98" y="8853"/>
                  </a:lnTo>
                  <a:lnTo>
                    <a:pt x="98" y="8853"/>
                  </a:lnTo>
                  <a:cubicBezTo>
                    <a:pt x="67" y="8014"/>
                    <a:pt x="66" y="7207"/>
                    <a:pt x="35" y="6431"/>
                  </a:cubicBezTo>
                  <a:lnTo>
                    <a:pt x="35" y="6431"/>
                  </a:lnTo>
                  <a:lnTo>
                    <a:pt x="1468" y="6105"/>
                  </a:lnTo>
                  <a:lnTo>
                    <a:pt x="1501" y="6105"/>
                  </a:lnTo>
                  <a:lnTo>
                    <a:pt x="1501" y="6071"/>
                  </a:lnTo>
                  <a:cubicBezTo>
                    <a:pt x="1616" y="5613"/>
                    <a:pt x="1780" y="5179"/>
                    <a:pt x="1993" y="4748"/>
                  </a:cubicBezTo>
                  <a:lnTo>
                    <a:pt x="1993" y="4748"/>
                  </a:lnTo>
                  <a:cubicBezTo>
                    <a:pt x="1757" y="5156"/>
                    <a:pt x="1591" y="5588"/>
                    <a:pt x="1475" y="6045"/>
                  </a:cubicBezTo>
                  <a:lnTo>
                    <a:pt x="1475" y="6045"/>
                  </a:lnTo>
                  <a:lnTo>
                    <a:pt x="33" y="6405"/>
                  </a:lnTo>
                  <a:lnTo>
                    <a:pt x="0" y="6405"/>
                  </a:lnTo>
                  <a:lnTo>
                    <a:pt x="0" y="6438"/>
                  </a:lnTo>
                  <a:cubicBezTo>
                    <a:pt x="0" y="7239"/>
                    <a:pt x="33" y="8073"/>
                    <a:pt x="33" y="8940"/>
                  </a:cubicBezTo>
                  <a:lnTo>
                    <a:pt x="33" y="9007"/>
                  </a:lnTo>
                  <a:lnTo>
                    <a:pt x="67" y="9007"/>
                  </a:lnTo>
                  <a:lnTo>
                    <a:pt x="1508" y="9295"/>
                  </a:lnTo>
                  <a:lnTo>
                    <a:pt x="1508" y="9295"/>
                  </a:lnTo>
                  <a:cubicBezTo>
                    <a:pt x="1670" y="9808"/>
                    <a:pt x="1894" y="10289"/>
                    <a:pt x="2149" y="10740"/>
                  </a:cubicBezTo>
                  <a:lnTo>
                    <a:pt x="2149" y="10740"/>
                  </a:lnTo>
                  <a:lnTo>
                    <a:pt x="1368" y="12009"/>
                  </a:lnTo>
                  <a:lnTo>
                    <a:pt x="1368" y="12042"/>
                  </a:lnTo>
                  <a:lnTo>
                    <a:pt x="1401" y="12076"/>
                  </a:lnTo>
                  <a:lnTo>
                    <a:pt x="3202" y="13844"/>
                  </a:lnTo>
                  <a:lnTo>
                    <a:pt x="3236" y="13877"/>
                  </a:lnTo>
                  <a:lnTo>
                    <a:pt x="3269" y="13844"/>
                  </a:lnTo>
                  <a:lnTo>
                    <a:pt x="4506" y="13030"/>
                  </a:lnTo>
                  <a:lnTo>
                    <a:pt x="4506" y="13030"/>
                  </a:lnTo>
                  <a:cubicBezTo>
                    <a:pt x="4948" y="13278"/>
                    <a:pt x="5448" y="13466"/>
                    <a:pt x="5949" y="13596"/>
                  </a:cubicBezTo>
                  <a:lnTo>
                    <a:pt x="5949" y="13596"/>
                  </a:lnTo>
                  <a:cubicBezTo>
                    <a:pt x="6048" y="14048"/>
                    <a:pt x="6176" y="14531"/>
                    <a:pt x="6305" y="15045"/>
                  </a:cubicBezTo>
                  <a:lnTo>
                    <a:pt x="6305" y="15078"/>
                  </a:lnTo>
                  <a:lnTo>
                    <a:pt x="6371" y="15078"/>
                  </a:lnTo>
                  <a:lnTo>
                    <a:pt x="8873" y="15045"/>
                  </a:lnTo>
                  <a:lnTo>
                    <a:pt x="8906" y="15045"/>
                  </a:lnTo>
                  <a:lnTo>
                    <a:pt x="8906" y="14978"/>
                  </a:lnTo>
                  <a:cubicBezTo>
                    <a:pt x="9003" y="14526"/>
                    <a:pt x="9131" y="14043"/>
                    <a:pt x="9230" y="13559"/>
                  </a:cubicBezTo>
                  <a:lnTo>
                    <a:pt x="9230" y="13559"/>
                  </a:lnTo>
                  <a:cubicBezTo>
                    <a:pt x="9724" y="13399"/>
                    <a:pt x="10190" y="13183"/>
                    <a:pt x="10655" y="12938"/>
                  </a:cubicBezTo>
                  <a:lnTo>
                    <a:pt x="10655" y="12938"/>
                  </a:lnTo>
                  <a:lnTo>
                    <a:pt x="11909" y="13677"/>
                  </a:lnTo>
                  <a:lnTo>
                    <a:pt x="11975" y="13710"/>
                  </a:lnTo>
                  <a:lnTo>
                    <a:pt x="12009" y="13677"/>
                  </a:lnTo>
                  <a:lnTo>
                    <a:pt x="13743" y="11842"/>
                  </a:lnTo>
                  <a:lnTo>
                    <a:pt x="13777" y="11809"/>
                  </a:lnTo>
                  <a:lnTo>
                    <a:pt x="13743" y="11742"/>
                  </a:lnTo>
                  <a:cubicBezTo>
                    <a:pt x="13483" y="11352"/>
                    <a:pt x="13191" y="10930"/>
                    <a:pt x="12930" y="10539"/>
                  </a:cubicBezTo>
                  <a:lnTo>
                    <a:pt x="12930" y="10539"/>
                  </a:lnTo>
                  <a:cubicBezTo>
                    <a:pt x="13176" y="10099"/>
                    <a:pt x="13364" y="9602"/>
                    <a:pt x="13494" y="9103"/>
                  </a:cubicBezTo>
                  <a:lnTo>
                    <a:pt x="13494" y="9103"/>
                  </a:lnTo>
                  <a:lnTo>
                    <a:pt x="14944" y="8740"/>
                  </a:lnTo>
                  <a:lnTo>
                    <a:pt x="14977" y="8740"/>
                  </a:lnTo>
                  <a:lnTo>
                    <a:pt x="14977" y="8673"/>
                  </a:lnTo>
                  <a:cubicBezTo>
                    <a:pt x="14944" y="7806"/>
                    <a:pt x="14944" y="6972"/>
                    <a:pt x="14944" y="6172"/>
                  </a:cubicBezTo>
                  <a:lnTo>
                    <a:pt x="14944" y="6071"/>
                  </a:lnTo>
                  <a:lnTo>
                    <a:pt x="14877" y="6071"/>
                  </a:lnTo>
                  <a:lnTo>
                    <a:pt x="13436" y="5777"/>
                  </a:lnTo>
                  <a:lnTo>
                    <a:pt x="13436" y="5777"/>
                  </a:lnTo>
                  <a:cubicBezTo>
                    <a:pt x="13305" y="5266"/>
                    <a:pt x="13083" y="4786"/>
                    <a:pt x="12828" y="4337"/>
                  </a:cubicBezTo>
                  <a:lnTo>
                    <a:pt x="12828" y="4337"/>
                  </a:lnTo>
                  <a:cubicBezTo>
                    <a:pt x="13089" y="3884"/>
                    <a:pt x="13349" y="3493"/>
                    <a:pt x="13576" y="3069"/>
                  </a:cubicBezTo>
                  <a:lnTo>
                    <a:pt x="13610" y="3036"/>
                  </a:lnTo>
                  <a:lnTo>
                    <a:pt x="13576" y="3003"/>
                  </a:lnTo>
                  <a:lnTo>
                    <a:pt x="11775" y="1268"/>
                  </a:lnTo>
                  <a:lnTo>
                    <a:pt x="11742" y="1235"/>
                  </a:lnTo>
                  <a:lnTo>
                    <a:pt x="11675" y="1268"/>
                  </a:lnTo>
                  <a:lnTo>
                    <a:pt x="10470" y="2082"/>
                  </a:lnTo>
                  <a:lnTo>
                    <a:pt x="10470" y="2082"/>
                  </a:lnTo>
                  <a:cubicBezTo>
                    <a:pt x="9991" y="1828"/>
                    <a:pt x="9510" y="1607"/>
                    <a:pt x="8999" y="1507"/>
                  </a:cubicBezTo>
                  <a:lnTo>
                    <a:pt x="8999" y="1507"/>
                  </a:lnTo>
                  <a:cubicBezTo>
                    <a:pt x="8868" y="983"/>
                    <a:pt x="8738" y="493"/>
                    <a:pt x="8640" y="67"/>
                  </a:cubicBezTo>
                  <a:lnTo>
                    <a:pt x="86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47;p75">
              <a:extLst>
                <a:ext uri="{FF2B5EF4-FFF2-40B4-BE49-F238E27FC236}">
                  <a16:creationId xmlns:a16="http://schemas.microsoft.com/office/drawing/2014/main" id="{90AE2DC3-3474-4284-9490-A5BA79ED994B}"/>
                </a:ext>
              </a:extLst>
            </p:cNvPr>
            <p:cNvSpPr/>
            <p:nvPr/>
          </p:nvSpPr>
          <p:spPr>
            <a:xfrm>
              <a:off x="4069750" y="1105400"/>
              <a:ext cx="290225" cy="290225"/>
            </a:xfrm>
            <a:custGeom>
              <a:avLst/>
              <a:gdLst/>
              <a:ahLst/>
              <a:cxnLst/>
              <a:rect l="l" t="t" r="r" b="b"/>
              <a:pathLst>
                <a:path w="11609" h="11609" extrusionOk="0">
                  <a:moveTo>
                    <a:pt x="5887" y="3657"/>
                  </a:moveTo>
                  <a:cubicBezTo>
                    <a:pt x="6404" y="3657"/>
                    <a:pt x="6917" y="3849"/>
                    <a:pt x="7305" y="4237"/>
                  </a:cubicBezTo>
                  <a:cubicBezTo>
                    <a:pt x="8640" y="5538"/>
                    <a:pt x="7772" y="7806"/>
                    <a:pt x="5904" y="7839"/>
                  </a:cubicBezTo>
                  <a:cubicBezTo>
                    <a:pt x="5891" y="7840"/>
                    <a:pt x="5877" y="7840"/>
                    <a:pt x="5863" y="7840"/>
                  </a:cubicBezTo>
                  <a:cubicBezTo>
                    <a:pt x="4022" y="7840"/>
                    <a:pt x="3079" y="5628"/>
                    <a:pt x="4370" y="4304"/>
                  </a:cubicBezTo>
                  <a:cubicBezTo>
                    <a:pt x="4783" y="3874"/>
                    <a:pt x="5337" y="3657"/>
                    <a:pt x="5887" y="3657"/>
                  </a:cubicBezTo>
                  <a:close/>
                  <a:moveTo>
                    <a:pt x="6672" y="1"/>
                  </a:moveTo>
                  <a:lnTo>
                    <a:pt x="4737" y="34"/>
                  </a:lnTo>
                  <a:lnTo>
                    <a:pt x="4503" y="1201"/>
                  </a:lnTo>
                  <a:cubicBezTo>
                    <a:pt x="4070" y="1301"/>
                    <a:pt x="3703" y="1468"/>
                    <a:pt x="3336" y="1702"/>
                  </a:cubicBezTo>
                  <a:lnTo>
                    <a:pt x="2335" y="1068"/>
                  </a:lnTo>
                  <a:lnTo>
                    <a:pt x="968" y="2469"/>
                  </a:lnTo>
                  <a:lnTo>
                    <a:pt x="1635" y="3470"/>
                  </a:lnTo>
                  <a:cubicBezTo>
                    <a:pt x="1401" y="3837"/>
                    <a:pt x="1268" y="4237"/>
                    <a:pt x="1168" y="4637"/>
                  </a:cubicBezTo>
                  <a:lnTo>
                    <a:pt x="0" y="4937"/>
                  </a:lnTo>
                  <a:lnTo>
                    <a:pt x="34" y="6905"/>
                  </a:lnTo>
                  <a:lnTo>
                    <a:pt x="1201" y="7139"/>
                  </a:lnTo>
                  <a:cubicBezTo>
                    <a:pt x="1301" y="7539"/>
                    <a:pt x="1468" y="7940"/>
                    <a:pt x="1701" y="8306"/>
                  </a:cubicBezTo>
                  <a:lnTo>
                    <a:pt x="1101" y="9307"/>
                  </a:lnTo>
                  <a:lnTo>
                    <a:pt x="2502" y="10641"/>
                  </a:lnTo>
                  <a:lnTo>
                    <a:pt x="3469" y="10008"/>
                  </a:lnTo>
                  <a:cubicBezTo>
                    <a:pt x="3836" y="10208"/>
                    <a:pt x="4237" y="10375"/>
                    <a:pt x="4670" y="10475"/>
                  </a:cubicBezTo>
                  <a:lnTo>
                    <a:pt x="4937" y="11609"/>
                  </a:lnTo>
                  <a:lnTo>
                    <a:pt x="6872" y="11575"/>
                  </a:lnTo>
                  <a:lnTo>
                    <a:pt x="7139" y="10441"/>
                  </a:lnTo>
                  <a:cubicBezTo>
                    <a:pt x="7539" y="10308"/>
                    <a:pt x="7906" y="10141"/>
                    <a:pt x="8273" y="9941"/>
                  </a:cubicBezTo>
                  <a:lnTo>
                    <a:pt x="9307" y="10541"/>
                  </a:lnTo>
                  <a:lnTo>
                    <a:pt x="10641" y="9140"/>
                  </a:lnTo>
                  <a:lnTo>
                    <a:pt x="10007" y="8140"/>
                  </a:lnTo>
                  <a:cubicBezTo>
                    <a:pt x="10208" y="7773"/>
                    <a:pt x="10374" y="7372"/>
                    <a:pt x="10474" y="6972"/>
                  </a:cubicBezTo>
                  <a:lnTo>
                    <a:pt x="11609" y="6705"/>
                  </a:lnTo>
                  <a:lnTo>
                    <a:pt x="11575" y="4737"/>
                  </a:lnTo>
                  <a:lnTo>
                    <a:pt x="10408" y="4504"/>
                  </a:lnTo>
                  <a:cubicBezTo>
                    <a:pt x="10308" y="4103"/>
                    <a:pt x="10141" y="3703"/>
                    <a:pt x="9907" y="3336"/>
                  </a:cubicBezTo>
                  <a:lnTo>
                    <a:pt x="10541" y="2336"/>
                  </a:lnTo>
                  <a:lnTo>
                    <a:pt x="9140" y="968"/>
                  </a:lnTo>
                  <a:lnTo>
                    <a:pt x="8139" y="1635"/>
                  </a:lnTo>
                  <a:cubicBezTo>
                    <a:pt x="7772" y="1402"/>
                    <a:pt x="7372" y="1268"/>
                    <a:pt x="6972" y="1168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48;p75">
              <a:extLst>
                <a:ext uri="{FF2B5EF4-FFF2-40B4-BE49-F238E27FC236}">
                  <a16:creationId xmlns:a16="http://schemas.microsoft.com/office/drawing/2014/main" id="{F07578A3-CB90-4C84-9682-589A962884AA}"/>
                </a:ext>
              </a:extLst>
            </p:cNvPr>
            <p:cNvSpPr/>
            <p:nvPr/>
          </p:nvSpPr>
          <p:spPr>
            <a:xfrm>
              <a:off x="4161475" y="1195875"/>
              <a:ext cx="108425" cy="106150"/>
            </a:xfrm>
            <a:custGeom>
              <a:avLst/>
              <a:gdLst/>
              <a:ahLst/>
              <a:cxnLst/>
              <a:rect l="l" t="t" r="r" b="b"/>
              <a:pathLst>
                <a:path w="4337" h="4246" extrusionOk="0">
                  <a:moveTo>
                    <a:pt x="1101" y="351"/>
                  </a:moveTo>
                  <a:lnTo>
                    <a:pt x="1101" y="351"/>
                  </a:lnTo>
                  <a:cubicBezTo>
                    <a:pt x="935" y="418"/>
                    <a:pt x="801" y="551"/>
                    <a:pt x="701" y="685"/>
                  </a:cubicBezTo>
                  <a:cubicBezTo>
                    <a:pt x="701" y="685"/>
                    <a:pt x="834" y="551"/>
                    <a:pt x="1101" y="351"/>
                  </a:cubicBezTo>
                  <a:close/>
                  <a:moveTo>
                    <a:pt x="2223" y="1"/>
                  </a:moveTo>
                  <a:cubicBezTo>
                    <a:pt x="1827" y="1"/>
                    <a:pt x="1435" y="118"/>
                    <a:pt x="1101" y="351"/>
                  </a:cubicBezTo>
                  <a:cubicBezTo>
                    <a:pt x="1440" y="125"/>
                    <a:pt x="1826" y="43"/>
                    <a:pt x="2219" y="43"/>
                  </a:cubicBezTo>
                  <a:cubicBezTo>
                    <a:pt x="2291" y="43"/>
                    <a:pt x="2363" y="46"/>
                    <a:pt x="2436" y="51"/>
                  </a:cubicBezTo>
                  <a:cubicBezTo>
                    <a:pt x="3136" y="151"/>
                    <a:pt x="3737" y="585"/>
                    <a:pt x="4037" y="1185"/>
                  </a:cubicBezTo>
                  <a:cubicBezTo>
                    <a:pt x="4103" y="1385"/>
                    <a:pt x="4170" y="1552"/>
                    <a:pt x="4204" y="1752"/>
                  </a:cubicBezTo>
                  <a:cubicBezTo>
                    <a:pt x="4237" y="1952"/>
                    <a:pt x="4237" y="2152"/>
                    <a:pt x="4204" y="2352"/>
                  </a:cubicBezTo>
                  <a:cubicBezTo>
                    <a:pt x="4070" y="3253"/>
                    <a:pt x="3403" y="3954"/>
                    <a:pt x="2536" y="4087"/>
                  </a:cubicBezTo>
                  <a:cubicBezTo>
                    <a:pt x="2436" y="4104"/>
                    <a:pt x="2336" y="4112"/>
                    <a:pt x="2235" y="4112"/>
                  </a:cubicBezTo>
                  <a:cubicBezTo>
                    <a:pt x="2135" y="4112"/>
                    <a:pt x="2035" y="4104"/>
                    <a:pt x="1935" y="4087"/>
                  </a:cubicBezTo>
                  <a:cubicBezTo>
                    <a:pt x="1735" y="4054"/>
                    <a:pt x="1535" y="4020"/>
                    <a:pt x="1368" y="3920"/>
                  </a:cubicBezTo>
                  <a:cubicBezTo>
                    <a:pt x="1035" y="3787"/>
                    <a:pt x="734" y="3553"/>
                    <a:pt x="534" y="3253"/>
                  </a:cubicBezTo>
                  <a:cubicBezTo>
                    <a:pt x="334" y="2986"/>
                    <a:pt x="234" y="2686"/>
                    <a:pt x="167" y="2386"/>
                  </a:cubicBezTo>
                  <a:cubicBezTo>
                    <a:pt x="101" y="1919"/>
                    <a:pt x="167" y="1452"/>
                    <a:pt x="401" y="1052"/>
                  </a:cubicBezTo>
                  <a:cubicBezTo>
                    <a:pt x="568" y="785"/>
                    <a:pt x="701" y="651"/>
                    <a:pt x="701" y="651"/>
                  </a:cubicBezTo>
                  <a:lnTo>
                    <a:pt x="701" y="651"/>
                  </a:lnTo>
                  <a:cubicBezTo>
                    <a:pt x="568" y="751"/>
                    <a:pt x="434" y="885"/>
                    <a:pt x="367" y="1052"/>
                  </a:cubicBezTo>
                  <a:cubicBezTo>
                    <a:pt x="101" y="1452"/>
                    <a:pt x="1" y="1952"/>
                    <a:pt x="101" y="2419"/>
                  </a:cubicBezTo>
                  <a:cubicBezTo>
                    <a:pt x="134" y="2753"/>
                    <a:pt x="267" y="3053"/>
                    <a:pt x="434" y="3353"/>
                  </a:cubicBezTo>
                  <a:cubicBezTo>
                    <a:pt x="668" y="3653"/>
                    <a:pt x="968" y="3887"/>
                    <a:pt x="1301" y="4054"/>
                  </a:cubicBezTo>
                  <a:cubicBezTo>
                    <a:pt x="1502" y="4154"/>
                    <a:pt x="1702" y="4187"/>
                    <a:pt x="1902" y="4220"/>
                  </a:cubicBezTo>
                  <a:cubicBezTo>
                    <a:pt x="2002" y="4237"/>
                    <a:pt x="2110" y="4245"/>
                    <a:pt x="2219" y="4245"/>
                  </a:cubicBezTo>
                  <a:cubicBezTo>
                    <a:pt x="2327" y="4245"/>
                    <a:pt x="2436" y="4237"/>
                    <a:pt x="2536" y="4220"/>
                  </a:cubicBezTo>
                  <a:cubicBezTo>
                    <a:pt x="3003" y="4154"/>
                    <a:pt x="3403" y="3920"/>
                    <a:pt x="3737" y="3587"/>
                  </a:cubicBezTo>
                  <a:cubicBezTo>
                    <a:pt x="4037" y="3286"/>
                    <a:pt x="4237" y="2853"/>
                    <a:pt x="4304" y="2386"/>
                  </a:cubicBezTo>
                  <a:cubicBezTo>
                    <a:pt x="4337" y="2186"/>
                    <a:pt x="4337" y="1952"/>
                    <a:pt x="4304" y="1752"/>
                  </a:cubicBezTo>
                  <a:cubicBezTo>
                    <a:pt x="4270" y="1552"/>
                    <a:pt x="4204" y="1352"/>
                    <a:pt x="4137" y="1185"/>
                  </a:cubicBezTo>
                  <a:cubicBezTo>
                    <a:pt x="3937" y="818"/>
                    <a:pt x="3703" y="551"/>
                    <a:pt x="3370" y="351"/>
                  </a:cubicBezTo>
                  <a:cubicBezTo>
                    <a:pt x="3019" y="118"/>
                    <a:pt x="2619" y="1"/>
                    <a:pt x="2223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49;p75">
              <a:extLst>
                <a:ext uri="{FF2B5EF4-FFF2-40B4-BE49-F238E27FC236}">
                  <a16:creationId xmlns:a16="http://schemas.microsoft.com/office/drawing/2014/main" id="{8B4FD7AD-87C2-4716-9050-5BC2A25F966D}"/>
                </a:ext>
              </a:extLst>
            </p:cNvPr>
            <p:cNvSpPr/>
            <p:nvPr/>
          </p:nvSpPr>
          <p:spPr>
            <a:xfrm>
              <a:off x="4069750" y="1104575"/>
              <a:ext cx="291900" cy="292725"/>
            </a:xfrm>
            <a:custGeom>
              <a:avLst/>
              <a:gdLst/>
              <a:ahLst/>
              <a:cxnLst/>
              <a:rect l="l" t="t" r="r" b="b"/>
              <a:pathLst>
                <a:path w="11676" h="11709" extrusionOk="0">
                  <a:moveTo>
                    <a:pt x="2302" y="1134"/>
                  </a:moveTo>
                  <a:lnTo>
                    <a:pt x="2323" y="1147"/>
                  </a:lnTo>
                  <a:lnTo>
                    <a:pt x="2323" y="1147"/>
                  </a:lnTo>
                  <a:lnTo>
                    <a:pt x="2335" y="1134"/>
                  </a:lnTo>
                  <a:close/>
                  <a:moveTo>
                    <a:pt x="3603" y="1568"/>
                  </a:moveTo>
                  <a:lnTo>
                    <a:pt x="3603" y="1568"/>
                  </a:lnTo>
                  <a:cubicBezTo>
                    <a:pt x="3503" y="1601"/>
                    <a:pt x="3436" y="1668"/>
                    <a:pt x="3403" y="1701"/>
                  </a:cubicBezTo>
                  <a:lnTo>
                    <a:pt x="3603" y="1568"/>
                  </a:lnTo>
                  <a:close/>
                  <a:moveTo>
                    <a:pt x="2323" y="1147"/>
                  </a:moveTo>
                  <a:lnTo>
                    <a:pt x="2292" y="1181"/>
                  </a:lnTo>
                  <a:lnTo>
                    <a:pt x="3036" y="1601"/>
                  </a:lnTo>
                  <a:cubicBezTo>
                    <a:pt x="3102" y="1668"/>
                    <a:pt x="3169" y="1701"/>
                    <a:pt x="3203" y="1735"/>
                  </a:cubicBezTo>
                  <a:lnTo>
                    <a:pt x="3336" y="1735"/>
                  </a:lnTo>
                  <a:cubicBezTo>
                    <a:pt x="3336" y="1735"/>
                    <a:pt x="3303" y="1735"/>
                    <a:pt x="3269" y="1701"/>
                  </a:cubicBezTo>
                  <a:lnTo>
                    <a:pt x="3069" y="1601"/>
                  </a:lnTo>
                  <a:lnTo>
                    <a:pt x="2323" y="1147"/>
                  </a:lnTo>
                  <a:close/>
                  <a:moveTo>
                    <a:pt x="2269" y="1168"/>
                  </a:moveTo>
                  <a:cubicBezTo>
                    <a:pt x="1935" y="1501"/>
                    <a:pt x="1468" y="1968"/>
                    <a:pt x="934" y="2535"/>
                  </a:cubicBezTo>
                  <a:cubicBezTo>
                    <a:pt x="1132" y="2831"/>
                    <a:pt x="1329" y="3160"/>
                    <a:pt x="1558" y="3521"/>
                  </a:cubicBezTo>
                  <a:lnTo>
                    <a:pt x="1558" y="3521"/>
                  </a:lnTo>
                  <a:cubicBezTo>
                    <a:pt x="1368" y="3875"/>
                    <a:pt x="1238" y="4261"/>
                    <a:pt x="1140" y="4677"/>
                  </a:cubicBezTo>
                  <a:lnTo>
                    <a:pt x="1140" y="4677"/>
                  </a:lnTo>
                  <a:lnTo>
                    <a:pt x="245" y="4915"/>
                  </a:lnTo>
                  <a:lnTo>
                    <a:pt x="1168" y="4704"/>
                  </a:lnTo>
                  <a:lnTo>
                    <a:pt x="1201" y="4704"/>
                  </a:lnTo>
                  <a:lnTo>
                    <a:pt x="1201" y="4670"/>
                  </a:lnTo>
                  <a:cubicBezTo>
                    <a:pt x="1301" y="4270"/>
                    <a:pt x="1435" y="3870"/>
                    <a:pt x="1635" y="3503"/>
                  </a:cubicBezTo>
                  <a:lnTo>
                    <a:pt x="1026" y="2542"/>
                  </a:lnTo>
                  <a:lnTo>
                    <a:pt x="2292" y="1181"/>
                  </a:lnTo>
                  <a:lnTo>
                    <a:pt x="2269" y="1168"/>
                  </a:lnTo>
                  <a:close/>
                  <a:moveTo>
                    <a:pt x="245" y="4915"/>
                  </a:moveTo>
                  <a:lnTo>
                    <a:pt x="34" y="4963"/>
                  </a:lnTo>
                  <a:lnTo>
                    <a:pt x="34" y="4963"/>
                  </a:lnTo>
                  <a:cubicBezTo>
                    <a:pt x="34" y="4954"/>
                    <a:pt x="34" y="4946"/>
                    <a:pt x="34" y="4937"/>
                  </a:cubicBezTo>
                  <a:lnTo>
                    <a:pt x="0" y="4970"/>
                  </a:lnTo>
                  <a:lnTo>
                    <a:pt x="34" y="4963"/>
                  </a:lnTo>
                  <a:lnTo>
                    <a:pt x="34" y="4963"/>
                  </a:lnTo>
                  <a:cubicBezTo>
                    <a:pt x="34" y="4965"/>
                    <a:pt x="34" y="4968"/>
                    <a:pt x="34" y="4970"/>
                  </a:cubicBezTo>
                  <a:lnTo>
                    <a:pt x="34" y="4970"/>
                  </a:lnTo>
                  <a:lnTo>
                    <a:pt x="245" y="4915"/>
                  </a:lnTo>
                  <a:close/>
                  <a:moveTo>
                    <a:pt x="6672" y="0"/>
                  </a:moveTo>
                  <a:lnTo>
                    <a:pt x="4737" y="34"/>
                  </a:lnTo>
                  <a:cubicBezTo>
                    <a:pt x="4637" y="501"/>
                    <a:pt x="4537" y="901"/>
                    <a:pt x="4503" y="1201"/>
                  </a:cubicBezTo>
                  <a:cubicBezTo>
                    <a:pt x="4170" y="1301"/>
                    <a:pt x="3870" y="1401"/>
                    <a:pt x="3603" y="1568"/>
                  </a:cubicBezTo>
                  <a:cubicBezTo>
                    <a:pt x="3903" y="1435"/>
                    <a:pt x="4203" y="1334"/>
                    <a:pt x="4503" y="1234"/>
                  </a:cubicBezTo>
                  <a:cubicBezTo>
                    <a:pt x="4570" y="934"/>
                    <a:pt x="4637" y="534"/>
                    <a:pt x="4737" y="100"/>
                  </a:cubicBezTo>
                  <a:lnTo>
                    <a:pt x="6645" y="100"/>
                  </a:lnTo>
                  <a:cubicBezTo>
                    <a:pt x="6712" y="427"/>
                    <a:pt x="6808" y="814"/>
                    <a:pt x="6905" y="1201"/>
                  </a:cubicBezTo>
                  <a:lnTo>
                    <a:pt x="6905" y="1234"/>
                  </a:lnTo>
                  <a:lnTo>
                    <a:pt x="6939" y="1234"/>
                  </a:lnTo>
                  <a:cubicBezTo>
                    <a:pt x="7339" y="1334"/>
                    <a:pt x="7739" y="1468"/>
                    <a:pt x="8106" y="1668"/>
                  </a:cubicBezTo>
                  <a:lnTo>
                    <a:pt x="8139" y="1668"/>
                  </a:lnTo>
                  <a:lnTo>
                    <a:pt x="9100" y="1060"/>
                  </a:lnTo>
                  <a:lnTo>
                    <a:pt x="10416" y="2344"/>
                  </a:lnTo>
                  <a:lnTo>
                    <a:pt x="10416" y="2344"/>
                  </a:lnTo>
                  <a:lnTo>
                    <a:pt x="9841" y="3303"/>
                  </a:lnTo>
                  <a:lnTo>
                    <a:pt x="9841" y="3336"/>
                  </a:lnTo>
                  <a:lnTo>
                    <a:pt x="9841" y="3369"/>
                  </a:lnTo>
                  <a:cubicBezTo>
                    <a:pt x="10074" y="3736"/>
                    <a:pt x="10241" y="4103"/>
                    <a:pt x="10341" y="4503"/>
                  </a:cubicBezTo>
                  <a:lnTo>
                    <a:pt x="10341" y="4537"/>
                  </a:lnTo>
                  <a:lnTo>
                    <a:pt x="10374" y="4537"/>
                  </a:lnTo>
                  <a:lnTo>
                    <a:pt x="11478" y="4796"/>
                  </a:lnTo>
                  <a:lnTo>
                    <a:pt x="11478" y="4796"/>
                  </a:lnTo>
                  <a:cubicBezTo>
                    <a:pt x="11508" y="5404"/>
                    <a:pt x="11508" y="6040"/>
                    <a:pt x="11508" y="6646"/>
                  </a:cubicBezTo>
                  <a:lnTo>
                    <a:pt x="11508" y="6646"/>
                  </a:lnTo>
                  <a:lnTo>
                    <a:pt x="10408" y="6905"/>
                  </a:lnTo>
                  <a:lnTo>
                    <a:pt x="10374" y="6905"/>
                  </a:lnTo>
                  <a:lnTo>
                    <a:pt x="10374" y="6938"/>
                  </a:lnTo>
                  <a:cubicBezTo>
                    <a:pt x="10274" y="7339"/>
                    <a:pt x="10107" y="7739"/>
                    <a:pt x="9907" y="8106"/>
                  </a:cubicBezTo>
                  <a:lnTo>
                    <a:pt x="9907" y="8139"/>
                  </a:lnTo>
                  <a:lnTo>
                    <a:pt x="9907" y="8173"/>
                  </a:lnTo>
                  <a:lnTo>
                    <a:pt x="10548" y="9102"/>
                  </a:lnTo>
                  <a:lnTo>
                    <a:pt x="10548" y="9102"/>
                  </a:lnTo>
                  <a:cubicBezTo>
                    <a:pt x="10133" y="9547"/>
                    <a:pt x="9689" y="9992"/>
                    <a:pt x="9244" y="10438"/>
                  </a:cubicBezTo>
                  <a:lnTo>
                    <a:pt x="9244" y="10438"/>
                  </a:lnTo>
                  <a:lnTo>
                    <a:pt x="8273" y="9874"/>
                  </a:lnTo>
                  <a:lnTo>
                    <a:pt x="8239" y="9874"/>
                  </a:lnTo>
                  <a:cubicBezTo>
                    <a:pt x="7873" y="10074"/>
                    <a:pt x="7472" y="10241"/>
                    <a:pt x="7072" y="10374"/>
                  </a:cubicBezTo>
                  <a:lnTo>
                    <a:pt x="7039" y="10374"/>
                  </a:lnTo>
                  <a:lnTo>
                    <a:pt x="7039" y="10408"/>
                  </a:lnTo>
                  <a:cubicBezTo>
                    <a:pt x="6974" y="10796"/>
                    <a:pt x="6878" y="11153"/>
                    <a:pt x="6811" y="11509"/>
                  </a:cubicBezTo>
                  <a:lnTo>
                    <a:pt x="6811" y="11509"/>
                  </a:lnTo>
                  <a:lnTo>
                    <a:pt x="4962" y="11541"/>
                  </a:lnTo>
                  <a:lnTo>
                    <a:pt x="4962" y="11541"/>
                  </a:lnTo>
                  <a:lnTo>
                    <a:pt x="4704" y="10441"/>
                  </a:lnTo>
                  <a:lnTo>
                    <a:pt x="4704" y="10408"/>
                  </a:lnTo>
                  <a:lnTo>
                    <a:pt x="4670" y="10408"/>
                  </a:lnTo>
                  <a:cubicBezTo>
                    <a:pt x="4237" y="10308"/>
                    <a:pt x="3870" y="10141"/>
                    <a:pt x="3503" y="9941"/>
                  </a:cubicBezTo>
                  <a:lnTo>
                    <a:pt x="3436" y="9941"/>
                  </a:lnTo>
                  <a:lnTo>
                    <a:pt x="2495" y="10568"/>
                  </a:lnTo>
                  <a:lnTo>
                    <a:pt x="2495" y="10568"/>
                  </a:lnTo>
                  <a:lnTo>
                    <a:pt x="1157" y="9262"/>
                  </a:lnTo>
                  <a:lnTo>
                    <a:pt x="1157" y="9262"/>
                  </a:lnTo>
                  <a:cubicBezTo>
                    <a:pt x="1322" y="8941"/>
                    <a:pt x="1544" y="8593"/>
                    <a:pt x="1735" y="8306"/>
                  </a:cubicBezTo>
                  <a:lnTo>
                    <a:pt x="1735" y="8273"/>
                  </a:lnTo>
                  <a:lnTo>
                    <a:pt x="1735" y="8239"/>
                  </a:lnTo>
                  <a:cubicBezTo>
                    <a:pt x="1501" y="7906"/>
                    <a:pt x="1335" y="7506"/>
                    <a:pt x="1234" y="7105"/>
                  </a:cubicBezTo>
                  <a:lnTo>
                    <a:pt x="1234" y="7072"/>
                  </a:lnTo>
                  <a:lnTo>
                    <a:pt x="1201" y="7072"/>
                  </a:lnTo>
                  <a:lnTo>
                    <a:pt x="67" y="6845"/>
                  </a:lnTo>
                  <a:lnTo>
                    <a:pt x="67" y="6845"/>
                  </a:lnTo>
                  <a:cubicBezTo>
                    <a:pt x="66" y="6168"/>
                    <a:pt x="35" y="5553"/>
                    <a:pt x="34" y="4970"/>
                  </a:cubicBezTo>
                  <a:lnTo>
                    <a:pt x="34" y="4970"/>
                  </a:lnTo>
                  <a:lnTo>
                    <a:pt x="34" y="4970"/>
                  </a:lnTo>
                  <a:lnTo>
                    <a:pt x="0" y="4970"/>
                  </a:lnTo>
                  <a:cubicBezTo>
                    <a:pt x="0" y="5604"/>
                    <a:pt x="34" y="6238"/>
                    <a:pt x="34" y="6938"/>
                  </a:cubicBezTo>
                  <a:lnTo>
                    <a:pt x="34" y="6972"/>
                  </a:lnTo>
                  <a:lnTo>
                    <a:pt x="67" y="6972"/>
                  </a:lnTo>
                  <a:lnTo>
                    <a:pt x="1177" y="7200"/>
                  </a:lnTo>
                  <a:lnTo>
                    <a:pt x="1177" y="7200"/>
                  </a:lnTo>
                  <a:cubicBezTo>
                    <a:pt x="1307" y="7585"/>
                    <a:pt x="1467" y="7969"/>
                    <a:pt x="1659" y="8322"/>
                  </a:cubicBezTo>
                  <a:lnTo>
                    <a:pt x="1659" y="8322"/>
                  </a:lnTo>
                  <a:lnTo>
                    <a:pt x="1068" y="9307"/>
                  </a:lnTo>
                  <a:lnTo>
                    <a:pt x="1034" y="9340"/>
                  </a:lnTo>
                  <a:lnTo>
                    <a:pt x="1068" y="9374"/>
                  </a:lnTo>
                  <a:lnTo>
                    <a:pt x="2469" y="10708"/>
                  </a:lnTo>
                  <a:lnTo>
                    <a:pt x="2502" y="10741"/>
                  </a:lnTo>
                  <a:lnTo>
                    <a:pt x="2535" y="10708"/>
                  </a:lnTo>
                  <a:lnTo>
                    <a:pt x="3505" y="10093"/>
                  </a:lnTo>
                  <a:lnTo>
                    <a:pt x="3505" y="10093"/>
                  </a:lnTo>
                  <a:cubicBezTo>
                    <a:pt x="3855" y="10281"/>
                    <a:pt x="4234" y="10437"/>
                    <a:pt x="4643" y="10535"/>
                  </a:cubicBezTo>
                  <a:lnTo>
                    <a:pt x="4643" y="10535"/>
                  </a:lnTo>
                  <a:lnTo>
                    <a:pt x="4904" y="11642"/>
                  </a:lnTo>
                  <a:lnTo>
                    <a:pt x="4904" y="11709"/>
                  </a:lnTo>
                  <a:lnTo>
                    <a:pt x="4937" y="11709"/>
                  </a:lnTo>
                  <a:lnTo>
                    <a:pt x="6872" y="11675"/>
                  </a:lnTo>
                  <a:lnTo>
                    <a:pt x="6939" y="11675"/>
                  </a:lnTo>
                  <a:lnTo>
                    <a:pt x="6939" y="11608"/>
                  </a:lnTo>
                  <a:cubicBezTo>
                    <a:pt x="7004" y="11250"/>
                    <a:pt x="7069" y="10891"/>
                    <a:pt x="7165" y="10501"/>
                  </a:cubicBezTo>
                  <a:lnTo>
                    <a:pt x="7165" y="10501"/>
                  </a:lnTo>
                  <a:cubicBezTo>
                    <a:pt x="7544" y="10402"/>
                    <a:pt x="7923" y="10215"/>
                    <a:pt x="8272" y="10026"/>
                  </a:cubicBezTo>
                  <a:lnTo>
                    <a:pt x="8272" y="10026"/>
                  </a:lnTo>
                  <a:lnTo>
                    <a:pt x="9274" y="10608"/>
                  </a:lnTo>
                  <a:lnTo>
                    <a:pt x="9307" y="10641"/>
                  </a:lnTo>
                  <a:lnTo>
                    <a:pt x="9340" y="10608"/>
                  </a:lnTo>
                  <a:lnTo>
                    <a:pt x="10675" y="9207"/>
                  </a:lnTo>
                  <a:lnTo>
                    <a:pt x="10708" y="9173"/>
                  </a:lnTo>
                  <a:lnTo>
                    <a:pt x="10708" y="9140"/>
                  </a:lnTo>
                  <a:lnTo>
                    <a:pt x="10062" y="8172"/>
                  </a:lnTo>
                  <a:lnTo>
                    <a:pt x="10062" y="8172"/>
                  </a:lnTo>
                  <a:cubicBezTo>
                    <a:pt x="10272" y="7832"/>
                    <a:pt x="10398" y="7463"/>
                    <a:pt x="10493" y="7067"/>
                  </a:cubicBezTo>
                  <a:lnTo>
                    <a:pt x="10493" y="7067"/>
                  </a:lnTo>
                  <a:lnTo>
                    <a:pt x="11609" y="6772"/>
                  </a:lnTo>
                  <a:lnTo>
                    <a:pt x="11675" y="6772"/>
                  </a:lnTo>
                  <a:lnTo>
                    <a:pt x="11675" y="6738"/>
                  </a:lnTo>
                  <a:cubicBezTo>
                    <a:pt x="11642" y="6071"/>
                    <a:pt x="11642" y="5404"/>
                    <a:pt x="11642" y="4770"/>
                  </a:cubicBezTo>
                  <a:lnTo>
                    <a:pt x="11642" y="4737"/>
                  </a:lnTo>
                  <a:lnTo>
                    <a:pt x="11575" y="4737"/>
                  </a:lnTo>
                  <a:lnTo>
                    <a:pt x="10465" y="4508"/>
                  </a:lnTo>
                  <a:lnTo>
                    <a:pt x="10465" y="4508"/>
                  </a:lnTo>
                  <a:cubicBezTo>
                    <a:pt x="10335" y="4124"/>
                    <a:pt x="10175" y="3740"/>
                    <a:pt x="9984" y="3387"/>
                  </a:cubicBezTo>
                  <a:lnTo>
                    <a:pt x="9984" y="3387"/>
                  </a:lnTo>
                  <a:lnTo>
                    <a:pt x="10574" y="2402"/>
                  </a:lnTo>
                  <a:lnTo>
                    <a:pt x="10574" y="2369"/>
                  </a:lnTo>
                  <a:lnTo>
                    <a:pt x="10574" y="2335"/>
                  </a:lnTo>
                  <a:lnTo>
                    <a:pt x="9173" y="1001"/>
                  </a:lnTo>
                  <a:lnTo>
                    <a:pt x="9140" y="968"/>
                  </a:lnTo>
                  <a:lnTo>
                    <a:pt x="9107" y="968"/>
                  </a:lnTo>
                  <a:lnTo>
                    <a:pt x="8137" y="1614"/>
                  </a:lnTo>
                  <a:lnTo>
                    <a:pt x="8137" y="1614"/>
                  </a:lnTo>
                  <a:cubicBezTo>
                    <a:pt x="7757" y="1396"/>
                    <a:pt x="7376" y="1238"/>
                    <a:pt x="6966" y="1141"/>
                  </a:cubicBezTo>
                  <a:lnTo>
                    <a:pt x="6966" y="1141"/>
                  </a:lnTo>
                  <a:cubicBezTo>
                    <a:pt x="6868" y="719"/>
                    <a:pt x="6770" y="359"/>
                    <a:pt x="6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50;p75">
              <a:extLst>
                <a:ext uri="{FF2B5EF4-FFF2-40B4-BE49-F238E27FC236}">
                  <a16:creationId xmlns:a16="http://schemas.microsoft.com/office/drawing/2014/main" id="{449BA421-1440-4E83-A5F3-8D6683A6277B}"/>
                </a:ext>
              </a:extLst>
            </p:cNvPr>
            <p:cNvSpPr/>
            <p:nvPr/>
          </p:nvSpPr>
          <p:spPr>
            <a:xfrm>
              <a:off x="1840650" y="1963525"/>
              <a:ext cx="289400" cy="290225"/>
            </a:xfrm>
            <a:custGeom>
              <a:avLst/>
              <a:gdLst/>
              <a:ahLst/>
              <a:cxnLst/>
              <a:rect l="l" t="t" r="r" b="b"/>
              <a:pathLst>
                <a:path w="11576" h="11609" extrusionOk="0">
                  <a:moveTo>
                    <a:pt x="5858" y="3656"/>
                  </a:moveTo>
                  <a:cubicBezTo>
                    <a:pt x="6380" y="3656"/>
                    <a:pt x="6902" y="3848"/>
                    <a:pt x="7306" y="4236"/>
                  </a:cubicBezTo>
                  <a:cubicBezTo>
                    <a:pt x="8640" y="5537"/>
                    <a:pt x="7739" y="7806"/>
                    <a:pt x="5871" y="7839"/>
                  </a:cubicBezTo>
                  <a:cubicBezTo>
                    <a:pt x="5858" y="7839"/>
                    <a:pt x="5844" y="7839"/>
                    <a:pt x="5831" y="7839"/>
                  </a:cubicBezTo>
                  <a:cubicBezTo>
                    <a:pt x="4023" y="7839"/>
                    <a:pt x="3079" y="5628"/>
                    <a:pt x="4337" y="4303"/>
                  </a:cubicBezTo>
                  <a:cubicBezTo>
                    <a:pt x="4750" y="3873"/>
                    <a:pt x="5304" y="3656"/>
                    <a:pt x="5858" y="3656"/>
                  </a:cubicBezTo>
                  <a:close/>
                  <a:moveTo>
                    <a:pt x="6672" y="0"/>
                  </a:moveTo>
                  <a:lnTo>
                    <a:pt x="4704" y="33"/>
                  </a:lnTo>
                  <a:lnTo>
                    <a:pt x="4470" y="1201"/>
                  </a:lnTo>
                  <a:cubicBezTo>
                    <a:pt x="4070" y="1301"/>
                    <a:pt x="3670" y="1468"/>
                    <a:pt x="3303" y="1701"/>
                  </a:cubicBezTo>
                  <a:lnTo>
                    <a:pt x="2302" y="1068"/>
                  </a:lnTo>
                  <a:lnTo>
                    <a:pt x="968" y="2469"/>
                  </a:lnTo>
                  <a:lnTo>
                    <a:pt x="1602" y="3469"/>
                  </a:lnTo>
                  <a:cubicBezTo>
                    <a:pt x="1402" y="3836"/>
                    <a:pt x="1235" y="4236"/>
                    <a:pt x="1135" y="4637"/>
                  </a:cubicBezTo>
                  <a:lnTo>
                    <a:pt x="1" y="4937"/>
                  </a:lnTo>
                  <a:lnTo>
                    <a:pt x="34" y="6872"/>
                  </a:lnTo>
                  <a:lnTo>
                    <a:pt x="1201" y="7139"/>
                  </a:lnTo>
                  <a:cubicBezTo>
                    <a:pt x="1302" y="7539"/>
                    <a:pt x="1468" y="7906"/>
                    <a:pt x="1702" y="8273"/>
                  </a:cubicBezTo>
                  <a:lnTo>
                    <a:pt x="1101" y="9307"/>
                  </a:lnTo>
                  <a:lnTo>
                    <a:pt x="2469" y="10641"/>
                  </a:lnTo>
                  <a:lnTo>
                    <a:pt x="3470" y="9974"/>
                  </a:lnTo>
                  <a:cubicBezTo>
                    <a:pt x="3837" y="10174"/>
                    <a:pt x="4237" y="10341"/>
                    <a:pt x="4637" y="10441"/>
                  </a:cubicBezTo>
                  <a:lnTo>
                    <a:pt x="4904" y="11608"/>
                  </a:lnTo>
                  <a:lnTo>
                    <a:pt x="6872" y="11575"/>
                  </a:lnTo>
                  <a:lnTo>
                    <a:pt x="7106" y="10408"/>
                  </a:lnTo>
                  <a:cubicBezTo>
                    <a:pt x="7506" y="10274"/>
                    <a:pt x="7906" y="10107"/>
                    <a:pt x="8273" y="9907"/>
                  </a:cubicBezTo>
                  <a:lnTo>
                    <a:pt x="9274" y="10508"/>
                  </a:lnTo>
                  <a:lnTo>
                    <a:pt x="10642" y="9107"/>
                  </a:lnTo>
                  <a:lnTo>
                    <a:pt x="9974" y="8139"/>
                  </a:lnTo>
                  <a:cubicBezTo>
                    <a:pt x="10175" y="7772"/>
                    <a:pt x="10341" y="7372"/>
                    <a:pt x="10441" y="6972"/>
                  </a:cubicBezTo>
                  <a:lnTo>
                    <a:pt x="11576" y="6672"/>
                  </a:lnTo>
                  <a:lnTo>
                    <a:pt x="11542" y="4737"/>
                  </a:lnTo>
                  <a:lnTo>
                    <a:pt x="10408" y="4503"/>
                  </a:lnTo>
                  <a:cubicBezTo>
                    <a:pt x="10275" y="4070"/>
                    <a:pt x="10108" y="3703"/>
                    <a:pt x="9908" y="3336"/>
                  </a:cubicBezTo>
                  <a:lnTo>
                    <a:pt x="10508" y="2335"/>
                  </a:lnTo>
                  <a:lnTo>
                    <a:pt x="9107" y="967"/>
                  </a:lnTo>
                  <a:lnTo>
                    <a:pt x="8106" y="1635"/>
                  </a:lnTo>
                  <a:cubicBezTo>
                    <a:pt x="7739" y="1401"/>
                    <a:pt x="7339" y="1268"/>
                    <a:pt x="6939" y="1168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51;p75">
              <a:extLst>
                <a:ext uri="{FF2B5EF4-FFF2-40B4-BE49-F238E27FC236}">
                  <a16:creationId xmlns:a16="http://schemas.microsoft.com/office/drawing/2014/main" id="{1DBFFD79-3326-4B0B-AE99-E854E7C0ED68}"/>
                </a:ext>
              </a:extLst>
            </p:cNvPr>
            <p:cNvSpPr/>
            <p:nvPr/>
          </p:nvSpPr>
          <p:spPr>
            <a:xfrm>
              <a:off x="1926550" y="2054000"/>
              <a:ext cx="114275" cy="106150"/>
            </a:xfrm>
            <a:custGeom>
              <a:avLst/>
              <a:gdLst/>
              <a:ahLst/>
              <a:cxnLst/>
              <a:rect l="l" t="t" r="r" b="b"/>
              <a:pathLst>
                <a:path w="4571" h="4246" extrusionOk="0">
                  <a:moveTo>
                    <a:pt x="1301" y="351"/>
                  </a:moveTo>
                  <a:lnTo>
                    <a:pt x="1301" y="351"/>
                  </a:lnTo>
                  <a:cubicBezTo>
                    <a:pt x="1168" y="417"/>
                    <a:pt x="1034" y="551"/>
                    <a:pt x="901" y="684"/>
                  </a:cubicBezTo>
                  <a:cubicBezTo>
                    <a:pt x="934" y="684"/>
                    <a:pt x="1034" y="551"/>
                    <a:pt x="1301" y="351"/>
                  </a:cubicBezTo>
                  <a:close/>
                  <a:moveTo>
                    <a:pt x="2448" y="0"/>
                  </a:moveTo>
                  <a:cubicBezTo>
                    <a:pt x="2052" y="0"/>
                    <a:pt x="1652" y="117"/>
                    <a:pt x="1301" y="351"/>
                  </a:cubicBezTo>
                  <a:cubicBezTo>
                    <a:pt x="1640" y="125"/>
                    <a:pt x="2026" y="42"/>
                    <a:pt x="2419" y="42"/>
                  </a:cubicBezTo>
                  <a:cubicBezTo>
                    <a:pt x="2491" y="42"/>
                    <a:pt x="2563" y="45"/>
                    <a:pt x="2636" y="50"/>
                  </a:cubicBezTo>
                  <a:cubicBezTo>
                    <a:pt x="3303" y="150"/>
                    <a:pt x="3903" y="584"/>
                    <a:pt x="4203" y="1185"/>
                  </a:cubicBezTo>
                  <a:cubicBezTo>
                    <a:pt x="4303" y="1385"/>
                    <a:pt x="4370" y="1551"/>
                    <a:pt x="4404" y="1752"/>
                  </a:cubicBezTo>
                  <a:cubicBezTo>
                    <a:pt x="4437" y="1952"/>
                    <a:pt x="4437" y="2152"/>
                    <a:pt x="4404" y="2352"/>
                  </a:cubicBezTo>
                  <a:cubicBezTo>
                    <a:pt x="4270" y="3253"/>
                    <a:pt x="3603" y="3953"/>
                    <a:pt x="2736" y="4087"/>
                  </a:cubicBezTo>
                  <a:cubicBezTo>
                    <a:pt x="2636" y="4103"/>
                    <a:pt x="2527" y="4112"/>
                    <a:pt x="2419" y="4112"/>
                  </a:cubicBezTo>
                  <a:cubicBezTo>
                    <a:pt x="2310" y="4112"/>
                    <a:pt x="2202" y="4103"/>
                    <a:pt x="2102" y="4087"/>
                  </a:cubicBezTo>
                  <a:cubicBezTo>
                    <a:pt x="1935" y="4053"/>
                    <a:pt x="1735" y="4020"/>
                    <a:pt x="1535" y="3920"/>
                  </a:cubicBezTo>
                  <a:cubicBezTo>
                    <a:pt x="434" y="3453"/>
                    <a:pt x="0" y="2119"/>
                    <a:pt x="601" y="1051"/>
                  </a:cubicBezTo>
                  <a:cubicBezTo>
                    <a:pt x="768" y="784"/>
                    <a:pt x="868" y="651"/>
                    <a:pt x="868" y="651"/>
                  </a:cubicBezTo>
                  <a:lnTo>
                    <a:pt x="868" y="651"/>
                  </a:lnTo>
                  <a:cubicBezTo>
                    <a:pt x="734" y="751"/>
                    <a:pt x="634" y="884"/>
                    <a:pt x="534" y="1051"/>
                  </a:cubicBezTo>
                  <a:cubicBezTo>
                    <a:pt x="301" y="1451"/>
                    <a:pt x="201" y="1952"/>
                    <a:pt x="267" y="2419"/>
                  </a:cubicBezTo>
                  <a:cubicBezTo>
                    <a:pt x="401" y="3153"/>
                    <a:pt x="868" y="3753"/>
                    <a:pt x="1535" y="4053"/>
                  </a:cubicBezTo>
                  <a:cubicBezTo>
                    <a:pt x="1702" y="4153"/>
                    <a:pt x="1902" y="4187"/>
                    <a:pt x="2135" y="4220"/>
                  </a:cubicBezTo>
                  <a:cubicBezTo>
                    <a:pt x="2235" y="4237"/>
                    <a:pt x="2335" y="4245"/>
                    <a:pt x="2440" y="4245"/>
                  </a:cubicBezTo>
                  <a:cubicBezTo>
                    <a:pt x="2544" y="4245"/>
                    <a:pt x="2652" y="4237"/>
                    <a:pt x="2769" y="4220"/>
                  </a:cubicBezTo>
                  <a:cubicBezTo>
                    <a:pt x="3203" y="4153"/>
                    <a:pt x="3636" y="3920"/>
                    <a:pt x="3937" y="3586"/>
                  </a:cubicBezTo>
                  <a:cubicBezTo>
                    <a:pt x="4270" y="3286"/>
                    <a:pt x="4470" y="2852"/>
                    <a:pt x="4537" y="2385"/>
                  </a:cubicBezTo>
                  <a:cubicBezTo>
                    <a:pt x="4570" y="2185"/>
                    <a:pt x="4570" y="1952"/>
                    <a:pt x="4537" y="1752"/>
                  </a:cubicBezTo>
                  <a:cubicBezTo>
                    <a:pt x="4504" y="1551"/>
                    <a:pt x="4437" y="1351"/>
                    <a:pt x="4337" y="1185"/>
                  </a:cubicBezTo>
                  <a:cubicBezTo>
                    <a:pt x="4170" y="818"/>
                    <a:pt x="3903" y="551"/>
                    <a:pt x="3570" y="351"/>
                  </a:cubicBezTo>
                  <a:cubicBezTo>
                    <a:pt x="3236" y="117"/>
                    <a:pt x="2844" y="0"/>
                    <a:pt x="244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52;p75">
              <a:extLst>
                <a:ext uri="{FF2B5EF4-FFF2-40B4-BE49-F238E27FC236}">
                  <a16:creationId xmlns:a16="http://schemas.microsoft.com/office/drawing/2014/main" id="{B0E78028-22E2-40CC-8286-6D6B5B15CB03}"/>
                </a:ext>
              </a:extLst>
            </p:cNvPr>
            <p:cNvSpPr/>
            <p:nvPr/>
          </p:nvSpPr>
          <p:spPr>
            <a:xfrm>
              <a:off x="1839825" y="1961850"/>
              <a:ext cx="292725" cy="293575"/>
            </a:xfrm>
            <a:custGeom>
              <a:avLst/>
              <a:gdLst/>
              <a:ahLst/>
              <a:cxnLst/>
              <a:rect l="l" t="t" r="r" b="b"/>
              <a:pathLst>
                <a:path w="11709" h="11743" extrusionOk="0">
                  <a:moveTo>
                    <a:pt x="2335" y="1168"/>
                  </a:moveTo>
                  <a:lnTo>
                    <a:pt x="2356" y="1181"/>
                  </a:lnTo>
                  <a:lnTo>
                    <a:pt x="2356" y="1181"/>
                  </a:lnTo>
                  <a:lnTo>
                    <a:pt x="2369" y="1168"/>
                  </a:lnTo>
                  <a:close/>
                  <a:moveTo>
                    <a:pt x="2356" y="1181"/>
                  </a:moveTo>
                  <a:lnTo>
                    <a:pt x="2356" y="1181"/>
                  </a:lnTo>
                  <a:lnTo>
                    <a:pt x="3069" y="1635"/>
                  </a:lnTo>
                  <a:lnTo>
                    <a:pt x="3236" y="1768"/>
                  </a:lnTo>
                  <a:lnTo>
                    <a:pt x="3336" y="1768"/>
                  </a:lnTo>
                  <a:cubicBezTo>
                    <a:pt x="3336" y="1768"/>
                    <a:pt x="3336" y="1768"/>
                    <a:pt x="3269" y="1735"/>
                  </a:cubicBezTo>
                  <a:lnTo>
                    <a:pt x="3102" y="1635"/>
                  </a:lnTo>
                  <a:lnTo>
                    <a:pt x="2356" y="1181"/>
                  </a:lnTo>
                  <a:close/>
                  <a:moveTo>
                    <a:pt x="6705" y="0"/>
                  </a:moveTo>
                  <a:lnTo>
                    <a:pt x="4737" y="34"/>
                  </a:lnTo>
                  <a:lnTo>
                    <a:pt x="4737" y="67"/>
                  </a:lnTo>
                  <a:cubicBezTo>
                    <a:pt x="4637" y="534"/>
                    <a:pt x="4570" y="901"/>
                    <a:pt x="4503" y="1235"/>
                  </a:cubicBezTo>
                  <a:cubicBezTo>
                    <a:pt x="4203" y="1301"/>
                    <a:pt x="3903" y="1435"/>
                    <a:pt x="3636" y="1568"/>
                  </a:cubicBezTo>
                  <a:cubicBezTo>
                    <a:pt x="3536" y="1635"/>
                    <a:pt x="3469" y="1668"/>
                    <a:pt x="3403" y="1702"/>
                  </a:cubicBezTo>
                  <a:lnTo>
                    <a:pt x="3369" y="1735"/>
                  </a:lnTo>
                  <a:cubicBezTo>
                    <a:pt x="3369" y="1735"/>
                    <a:pt x="3369" y="1735"/>
                    <a:pt x="3436" y="1702"/>
                  </a:cubicBezTo>
                  <a:lnTo>
                    <a:pt x="3636" y="1602"/>
                  </a:lnTo>
                  <a:cubicBezTo>
                    <a:pt x="3903" y="1468"/>
                    <a:pt x="4203" y="1335"/>
                    <a:pt x="4537" y="1268"/>
                  </a:cubicBezTo>
                  <a:cubicBezTo>
                    <a:pt x="4569" y="942"/>
                    <a:pt x="4666" y="585"/>
                    <a:pt x="4763" y="133"/>
                  </a:cubicBezTo>
                  <a:lnTo>
                    <a:pt x="4763" y="133"/>
                  </a:lnTo>
                  <a:lnTo>
                    <a:pt x="6680" y="101"/>
                  </a:lnTo>
                  <a:lnTo>
                    <a:pt x="6680" y="101"/>
                  </a:lnTo>
                  <a:lnTo>
                    <a:pt x="6939" y="1201"/>
                  </a:lnTo>
                  <a:lnTo>
                    <a:pt x="6939" y="1235"/>
                  </a:lnTo>
                  <a:lnTo>
                    <a:pt x="6972" y="1235"/>
                  </a:lnTo>
                  <a:cubicBezTo>
                    <a:pt x="7372" y="1335"/>
                    <a:pt x="7772" y="1501"/>
                    <a:pt x="8139" y="1702"/>
                  </a:cubicBezTo>
                  <a:lnTo>
                    <a:pt x="8173" y="1702"/>
                  </a:lnTo>
                  <a:lnTo>
                    <a:pt x="9120" y="1081"/>
                  </a:lnTo>
                  <a:lnTo>
                    <a:pt x="9120" y="1081"/>
                  </a:lnTo>
                  <a:cubicBezTo>
                    <a:pt x="9546" y="1506"/>
                    <a:pt x="10004" y="1932"/>
                    <a:pt x="10495" y="2390"/>
                  </a:cubicBezTo>
                  <a:lnTo>
                    <a:pt x="10495" y="2390"/>
                  </a:lnTo>
                  <a:lnTo>
                    <a:pt x="9874" y="3403"/>
                  </a:lnTo>
                  <a:lnTo>
                    <a:pt x="9874" y="3436"/>
                  </a:lnTo>
                  <a:lnTo>
                    <a:pt x="9874" y="3470"/>
                  </a:lnTo>
                  <a:cubicBezTo>
                    <a:pt x="10074" y="3836"/>
                    <a:pt x="10241" y="4203"/>
                    <a:pt x="10374" y="4604"/>
                  </a:cubicBezTo>
                  <a:lnTo>
                    <a:pt x="10374" y="4637"/>
                  </a:lnTo>
                  <a:lnTo>
                    <a:pt x="10408" y="4637"/>
                  </a:lnTo>
                  <a:lnTo>
                    <a:pt x="11511" y="4897"/>
                  </a:lnTo>
                  <a:lnTo>
                    <a:pt x="11511" y="4897"/>
                  </a:lnTo>
                  <a:cubicBezTo>
                    <a:pt x="11541" y="5503"/>
                    <a:pt x="11542" y="6109"/>
                    <a:pt x="11542" y="6746"/>
                  </a:cubicBezTo>
                  <a:lnTo>
                    <a:pt x="11542" y="6746"/>
                  </a:lnTo>
                  <a:lnTo>
                    <a:pt x="10441" y="7005"/>
                  </a:lnTo>
                  <a:lnTo>
                    <a:pt x="10408" y="7005"/>
                  </a:lnTo>
                  <a:lnTo>
                    <a:pt x="10408" y="7039"/>
                  </a:lnTo>
                  <a:cubicBezTo>
                    <a:pt x="10308" y="7439"/>
                    <a:pt x="10141" y="7839"/>
                    <a:pt x="9941" y="8206"/>
                  </a:cubicBezTo>
                  <a:lnTo>
                    <a:pt x="9941" y="8240"/>
                  </a:lnTo>
                  <a:lnTo>
                    <a:pt x="9941" y="8273"/>
                  </a:lnTo>
                  <a:lnTo>
                    <a:pt x="10581" y="9201"/>
                  </a:lnTo>
                  <a:lnTo>
                    <a:pt x="10581" y="9201"/>
                  </a:lnTo>
                  <a:lnTo>
                    <a:pt x="9265" y="10549"/>
                  </a:lnTo>
                  <a:lnTo>
                    <a:pt x="9265" y="10549"/>
                  </a:lnTo>
                  <a:lnTo>
                    <a:pt x="8306" y="9974"/>
                  </a:lnTo>
                  <a:lnTo>
                    <a:pt x="8273" y="9941"/>
                  </a:lnTo>
                  <a:lnTo>
                    <a:pt x="8239" y="9974"/>
                  </a:lnTo>
                  <a:cubicBezTo>
                    <a:pt x="7906" y="10174"/>
                    <a:pt x="7506" y="10341"/>
                    <a:pt x="7105" y="10475"/>
                  </a:cubicBezTo>
                  <a:lnTo>
                    <a:pt x="7072" y="10475"/>
                  </a:lnTo>
                  <a:lnTo>
                    <a:pt x="7072" y="10508"/>
                  </a:lnTo>
                  <a:cubicBezTo>
                    <a:pt x="6975" y="10896"/>
                    <a:pt x="6909" y="11253"/>
                    <a:pt x="6844" y="11609"/>
                  </a:cubicBezTo>
                  <a:lnTo>
                    <a:pt x="6844" y="11609"/>
                  </a:lnTo>
                  <a:lnTo>
                    <a:pt x="4995" y="11641"/>
                  </a:lnTo>
                  <a:lnTo>
                    <a:pt x="4995" y="11641"/>
                  </a:lnTo>
                  <a:cubicBezTo>
                    <a:pt x="4898" y="11254"/>
                    <a:pt x="4801" y="10898"/>
                    <a:pt x="4704" y="10541"/>
                  </a:cubicBezTo>
                  <a:lnTo>
                    <a:pt x="4704" y="10508"/>
                  </a:lnTo>
                  <a:lnTo>
                    <a:pt x="4670" y="10508"/>
                  </a:lnTo>
                  <a:cubicBezTo>
                    <a:pt x="4270" y="10408"/>
                    <a:pt x="3870" y="10241"/>
                    <a:pt x="3503" y="10041"/>
                  </a:cubicBezTo>
                  <a:lnTo>
                    <a:pt x="3469" y="10041"/>
                  </a:lnTo>
                  <a:lnTo>
                    <a:pt x="2509" y="10681"/>
                  </a:lnTo>
                  <a:lnTo>
                    <a:pt x="2509" y="10681"/>
                  </a:lnTo>
                  <a:lnTo>
                    <a:pt x="1193" y="9333"/>
                  </a:lnTo>
                  <a:lnTo>
                    <a:pt x="1193" y="9333"/>
                  </a:lnTo>
                  <a:lnTo>
                    <a:pt x="1802" y="8373"/>
                  </a:lnTo>
                  <a:lnTo>
                    <a:pt x="1802" y="8340"/>
                  </a:lnTo>
                  <a:lnTo>
                    <a:pt x="1802" y="8306"/>
                  </a:lnTo>
                  <a:cubicBezTo>
                    <a:pt x="1568" y="7939"/>
                    <a:pt x="1401" y="7572"/>
                    <a:pt x="1301" y="7139"/>
                  </a:cubicBezTo>
                  <a:lnTo>
                    <a:pt x="1268" y="7139"/>
                  </a:lnTo>
                  <a:lnTo>
                    <a:pt x="134" y="6880"/>
                  </a:lnTo>
                  <a:lnTo>
                    <a:pt x="134" y="6880"/>
                  </a:lnTo>
                  <a:cubicBezTo>
                    <a:pt x="132" y="6212"/>
                    <a:pt x="101" y="5605"/>
                    <a:pt x="100" y="5028"/>
                  </a:cubicBezTo>
                  <a:lnTo>
                    <a:pt x="100" y="5028"/>
                  </a:lnTo>
                  <a:lnTo>
                    <a:pt x="1201" y="4737"/>
                  </a:lnTo>
                  <a:lnTo>
                    <a:pt x="1201" y="4704"/>
                  </a:lnTo>
                  <a:cubicBezTo>
                    <a:pt x="1301" y="4303"/>
                    <a:pt x="1468" y="3903"/>
                    <a:pt x="1668" y="3536"/>
                  </a:cubicBezTo>
                  <a:lnTo>
                    <a:pt x="1047" y="2556"/>
                  </a:lnTo>
                  <a:lnTo>
                    <a:pt x="1047" y="2556"/>
                  </a:lnTo>
                  <a:lnTo>
                    <a:pt x="2356" y="1181"/>
                  </a:lnTo>
                  <a:lnTo>
                    <a:pt x="2335" y="1168"/>
                  </a:lnTo>
                  <a:lnTo>
                    <a:pt x="968" y="2569"/>
                  </a:lnTo>
                  <a:lnTo>
                    <a:pt x="1592" y="3554"/>
                  </a:lnTo>
                  <a:lnTo>
                    <a:pt x="1592" y="3554"/>
                  </a:lnTo>
                  <a:cubicBezTo>
                    <a:pt x="1400" y="3908"/>
                    <a:pt x="1240" y="4292"/>
                    <a:pt x="1141" y="4677"/>
                  </a:cubicBezTo>
                  <a:lnTo>
                    <a:pt x="1141" y="4677"/>
                  </a:lnTo>
                  <a:lnTo>
                    <a:pt x="34" y="4971"/>
                  </a:lnTo>
                  <a:lnTo>
                    <a:pt x="0" y="4971"/>
                  </a:lnTo>
                  <a:lnTo>
                    <a:pt x="0" y="5004"/>
                  </a:lnTo>
                  <a:cubicBezTo>
                    <a:pt x="0" y="5604"/>
                    <a:pt x="0" y="6272"/>
                    <a:pt x="0" y="6939"/>
                  </a:cubicBezTo>
                  <a:lnTo>
                    <a:pt x="0" y="7005"/>
                  </a:lnTo>
                  <a:lnTo>
                    <a:pt x="67" y="7005"/>
                  </a:lnTo>
                  <a:lnTo>
                    <a:pt x="1175" y="7233"/>
                  </a:lnTo>
                  <a:lnTo>
                    <a:pt x="1175" y="7233"/>
                  </a:lnTo>
                  <a:cubicBezTo>
                    <a:pt x="1275" y="7618"/>
                    <a:pt x="1466" y="8002"/>
                    <a:pt x="1659" y="8356"/>
                  </a:cubicBezTo>
                  <a:lnTo>
                    <a:pt x="1659" y="8356"/>
                  </a:lnTo>
                  <a:lnTo>
                    <a:pt x="1068" y="9340"/>
                  </a:lnTo>
                  <a:lnTo>
                    <a:pt x="1068" y="9374"/>
                  </a:lnTo>
                  <a:lnTo>
                    <a:pt x="1101" y="9407"/>
                  </a:lnTo>
                  <a:lnTo>
                    <a:pt x="2502" y="10741"/>
                  </a:lnTo>
                  <a:lnTo>
                    <a:pt x="2535" y="10775"/>
                  </a:lnTo>
                  <a:lnTo>
                    <a:pt x="2569" y="10775"/>
                  </a:lnTo>
                  <a:lnTo>
                    <a:pt x="3520" y="10119"/>
                  </a:lnTo>
                  <a:lnTo>
                    <a:pt x="3520" y="10119"/>
                  </a:lnTo>
                  <a:cubicBezTo>
                    <a:pt x="3874" y="10340"/>
                    <a:pt x="4258" y="10470"/>
                    <a:pt x="4643" y="10568"/>
                  </a:cubicBezTo>
                  <a:lnTo>
                    <a:pt x="4643" y="10568"/>
                  </a:lnTo>
                  <a:lnTo>
                    <a:pt x="4904" y="11675"/>
                  </a:lnTo>
                  <a:lnTo>
                    <a:pt x="4904" y="11742"/>
                  </a:lnTo>
                  <a:lnTo>
                    <a:pt x="4970" y="11742"/>
                  </a:lnTo>
                  <a:lnTo>
                    <a:pt x="6905" y="11709"/>
                  </a:lnTo>
                  <a:lnTo>
                    <a:pt x="6972" y="11709"/>
                  </a:lnTo>
                  <a:lnTo>
                    <a:pt x="6972" y="11642"/>
                  </a:lnTo>
                  <a:cubicBezTo>
                    <a:pt x="7038" y="11281"/>
                    <a:pt x="7103" y="10919"/>
                    <a:pt x="7201" y="10526"/>
                  </a:cubicBezTo>
                  <a:lnTo>
                    <a:pt x="7201" y="10526"/>
                  </a:lnTo>
                  <a:cubicBezTo>
                    <a:pt x="7597" y="10425"/>
                    <a:pt x="7965" y="10244"/>
                    <a:pt x="8305" y="10060"/>
                  </a:cubicBezTo>
                  <a:lnTo>
                    <a:pt x="8305" y="10060"/>
                  </a:lnTo>
                  <a:lnTo>
                    <a:pt x="9274" y="10641"/>
                  </a:lnTo>
                  <a:lnTo>
                    <a:pt x="9307" y="10675"/>
                  </a:lnTo>
                  <a:lnTo>
                    <a:pt x="9340" y="10641"/>
                  </a:lnTo>
                  <a:lnTo>
                    <a:pt x="10708" y="9240"/>
                  </a:lnTo>
                  <a:lnTo>
                    <a:pt x="10741" y="9207"/>
                  </a:lnTo>
                  <a:lnTo>
                    <a:pt x="10708" y="9174"/>
                  </a:lnTo>
                  <a:lnTo>
                    <a:pt x="10074" y="8206"/>
                  </a:lnTo>
                  <a:cubicBezTo>
                    <a:pt x="10265" y="7857"/>
                    <a:pt x="10425" y="7477"/>
                    <a:pt x="10526" y="7067"/>
                  </a:cubicBezTo>
                  <a:lnTo>
                    <a:pt x="10526" y="7067"/>
                  </a:lnTo>
                  <a:lnTo>
                    <a:pt x="11642" y="6772"/>
                  </a:lnTo>
                  <a:lnTo>
                    <a:pt x="11709" y="6772"/>
                  </a:lnTo>
                  <a:lnTo>
                    <a:pt x="11709" y="6739"/>
                  </a:lnTo>
                  <a:cubicBezTo>
                    <a:pt x="11675" y="6071"/>
                    <a:pt x="11675" y="5404"/>
                    <a:pt x="11675" y="4770"/>
                  </a:cubicBezTo>
                  <a:lnTo>
                    <a:pt x="11675" y="4737"/>
                  </a:lnTo>
                  <a:lnTo>
                    <a:pt x="11609" y="4737"/>
                  </a:lnTo>
                  <a:lnTo>
                    <a:pt x="10498" y="4508"/>
                  </a:lnTo>
                  <a:lnTo>
                    <a:pt x="10498" y="4508"/>
                  </a:lnTo>
                  <a:cubicBezTo>
                    <a:pt x="10371" y="4130"/>
                    <a:pt x="10213" y="3753"/>
                    <a:pt x="10026" y="3404"/>
                  </a:cubicBezTo>
                  <a:lnTo>
                    <a:pt x="10026" y="3404"/>
                  </a:lnTo>
                  <a:lnTo>
                    <a:pt x="10608" y="2402"/>
                  </a:lnTo>
                  <a:lnTo>
                    <a:pt x="10608" y="2369"/>
                  </a:lnTo>
                  <a:lnTo>
                    <a:pt x="10574" y="2369"/>
                  </a:lnTo>
                  <a:lnTo>
                    <a:pt x="9173" y="1001"/>
                  </a:lnTo>
                  <a:lnTo>
                    <a:pt x="9140" y="968"/>
                  </a:lnTo>
                  <a:lnTo>
                    <a:pt x="9107" y="968"/>
                  </a:lnTo>
                  <a:lnTo>
                    <a:pt x="8135" y="1583"/>
                  </a:lnTo>
                  <a:lnTo>
                    <a:pt x="8135" y="1583"/>
                  </a:lnTo>
                  <a:cubicBezTo>
                    <a:pt x="7756" y="1395"/>
                    <a:pt x="7378" y="1239"/>
                    <a:pt x="6999" y="1141"/>
                  </a:cubicBezTo>
                  <a:lnTo>
                    <a:pt x="6999" y="1141"/>
                  </a:lnTo>
                  <a:cubicBezTo>
                    <a:pt x="6901" y="750"/>
                    <a:pt x="6803" y="360"/>
                    <a:pt x="6705" y="34"/>
                  </a:cubicBezTo>
                  <a:lnTo>
                    <a:pt x="6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53;p75">
              <a:extLst>
                <a:ext uri="{FF2B5EF4-FFF2-40B4-BE49-F238E27FC236}">
                  <a16:creationId xmlns:a16="http://schemas.microsoft.com/office/drawing/2014/main" id="{04C4CB6B-B515-4945-8AAF-DE64B1009E9E}"/>
                </a:ext>
              </a:extLst>
            </p:cNvPr>
            <p:cNvSpPr/>
            <p:nvPr/>
          </p:nvSpPr>
          <p:spPr>
            <a:xfrm>
              <a:off x="1887350" y="2629000"/>
              <a:ext cx="919850" cy="919000"/>
            </a:xfrm>
            <a:custGeom>
              <a:avLst/>
              <a:gdLst/>
              <a:ahLst/>
              <a:cxnLst/>
              <a:rect l="l" t="t" r="r" b="b"/>
              <a:pathLst>
                <a:path w="36794" h="36760" extrusionOk="0">
                  <a:moveTo>
                    <a:pt x="21149" y="33"/>
                  </a:moveTo>
                  <a:lnTo>
                    <a:pt x="21124" y="34"/>
                  </a:lnTo>
                  <a:lnTo>
                    <a:pt x="21124" y="34"/>
                  </a:lnTo>
                  <a:lnTo>
                    <a:pt x="22016" y="3603"/>
                  </a:lnTo>
                  <a:cubicBezTo>
                    <a:pt x="22022" y="3604"/>
                    <a:pt x="22028" y="3606"/>
                    <a:pt x="22034" y="3607"/>
                  </a:cubicBezTo>
                  <a:lnTo>
                    <a:pt x="22034" y="3607"/>
                  </a:lnTo>
                  <a:lnTo>
                    <a:pt x="21149" y="33"/>
                  </a:lnTo>
                  <a:close/>
                  <a:moveTo>
                    <a:pt x="17452" y="11641"/>
                  </a:moveTo>
                  <a:lnTo>
                    <a:pt x="17452" y="11641"/>
                  </a:lnTo>
                  <a:cubicBezTo>
                    <a:pt x="14275" y="12105"/>
                    <a:pt x="11809" y="14861"/>
                    <a:pt x="11809" y="18180"/>
                  </a:cubicBezTo>
                  <a:cubicBezTo>
                    <a:pt x="11809" y="21330"/>
                    <a:pt x="14030" y="23973"/>
                    <a:pt x="16973" y="24630"/>
                  </a:cubicBezTo>
                  <a:lnTo>
                    <a:pt x="16973" y="24630"/>
                  </a:lnTo>
                  <a:cubicBezTo>
                    <a:pt x="12229" y="23485"/>
                    <a:pt x="10134" y="17374"/>
                    <a:pt x="13810" y="13577"/>
                  </a:cubicBezTo>
                  <a:cubicBezTo>
                    <a:pt x="14802" y="12558"/>
                    <a:pt x="16074" y="11884"/>
                    <a:pt x="17452" y="11641"/>
                  </a:cubicBezTo>
                  <a:close/>
                  <a:moveTo>
                    <a:pt x="18642" y="11541"/>
                  </a:moveTo>
                  <a:cubicBezTo>
                    <a:pt x="18622" y="11541"/>
                    <a:pt x="18601" y="11542"/>
                    <a:pt x="18581" y="11542"/>
                  </a:cubicBezTo>
                  <a:lnTo>
                    <a:pt x="18480" y="11542"/>
                  </a:lnTo>
                  <a:cubicBezTo>
                    <a:pt x="18133" y="11548"/>
                    <a:pt x="17790" y="11582"/>
                    <a:pt x="17452" y="11641"/>
                  </a:cubicBezTo>
                  <a:lnTo>
                    <a:pt x="17452" y="11641"/>
                  </a:lnTo>
                  <a:cubicBezTo>
                    <a:pt x="17762" y="11596"/>
                    <a:pt x="18079" y="11573"/>
                    <a:pt x="18401" y="11573"/>
                  </a:cubicBezTo>
                  <a:cubicBezTo>
                    <a:pt x="18460" y="11573"/>
                    <a:pt x="18520" y="11573"/>
                    <a:pt x="18581" y="11575"/>
                  </a:cubicBezTo>
                  <a:cubicBezTo>
                    <a:pt x="22183" y="11642"/>
                    <a:pt x="25052" y="14544"/>
                    <a:pt x="25085" y="18113"/>
                  </a:cubicBezTo>
                  <a:cubicBezTo>
                    <a:pt x="25119" y="21716"/>
                    <a:pt x="22283" y="24651"/>
                    <a:pt x="18714" y="24785"/>
                  </a:cubicBezTo>
                  <a:lnTo>
                    <a:pt x="18581" y="24785"/>
                  </a:lnTo>
                  <a:cubicBezTo>
                    <a:pt x="18520" y="24786"/>
                    <a:pt x="18460" y="24787"/>
                    <a:pt x="18401" y="24787"/>
                  </a:cubicBezTo>
                  <a:cubicBezTo>
                    <a:pt x="17911" y="24787"/>
                    <a:pt x="17433" y="24733"/>
                    <a:pt x="16973" y="24630"/>
                  </a:cubicBezTo>
                  <a:lnTo>
                    <a:pt x="16973" y="24630"/>
                  </a:lnTo>
                  <a:cubicBezTo>
                    <a:pt x="17480" y="24752"/>
                    <a:pt x="18017" y="24818"/>
                    <a:pt x="18581" y="24818"/>
                  </a:cubicBezTo>
                  <a:lnTo>
                    <a:pt x="18714" y="24818"/>
                  </a:lnTo>
                  <a:cubicBezTo>
                    <a:pt x="22350" y="24785"/>
                    <a:pt x="25285" y="21782"/>
                    <a:pt x="25252" y="18113"/>
                  </a:cubicBezTo>
                  <a:cubicBezTo>
                    <a:pt x="25252" y="14464"/>
                    <a:pt x="22284" y="11541"/>
                    <a:pt x="18642" y="11541"/>
                  </a:cubicBezTo>
                  <a:close/>
                  <a:moveTo>
                    <a:pt x="21116" y="0"/>
                  </a:moveTo>
                  <a:lnTo>
                    <a:pt x="14945" y="100"/>
                  </a:lnTo>
                  <a:lnTo>
                    <a:pt x="14177" y="3736"/>
                  </a:lnTo>
                  <a:cubicBezTo>
                    <a:pt x="12910" y="4103"/>
                    <a:pt x="11676" y="4637"/>
                    <a:pt x="10508" y="5337"/>
                  </a:cubicBezTo>
                  <a:lnTo>
                    <a:pt x="7339" y="3403"/>
                  </a:lnTo>
                  <a:lnTo>
                    <a:pt x="3036" y="7872"/>
                  </a:lnTo>
                  <a:lnTo>
                    <a:pt x="5104" y="10975"/>
                  </a:lnTo>
                  <a:cubicBezTo>
                    <a:pt x="4437" y="12176"/>
                    <a:pt x="3937" y="13410"/>
                    <a:pt x="3637" y="14744"/>
                  </a:cubicBezTo>
                  <a:lnTo>
                    <a:pt x="1" y="15611"/>
                  </a:lnTo>
                  <a:lnTo>
                    <a:pt x="101" y="21782"/>
                  </a:lnTo>
                  <a:lnTo>
                    <a:pt x="3770" y="22550"/>
                  </a:lnTo>
                  <a:cubicBezTo>
                    <a:pt x="4137" y="23851"/>
                    <a:pt x="4671" y="25085"/>
                    <a:pt x="5371" y="26252"/>
                  </a:cubicBezTo>
                  <a:lnTo>
                    <a:pt x="3436" y="29421"/>
                  </a:lnTo>
                  <a:lnTo>
                    <a:pt x="7873" y="33724"/>
                  </a:lnTo>
                  <a:lnTo>
                    <a:pt x="10975" y="31689"/>
                  </a:lnTo>
                  <a:cubicBezTo>
                    <a:pt x="12176" y="32323"/>
                    <a:pt x="13444" y="32824"/>
                    <a:pt x="14744" y="33157"/>
                  </a:cubicBezTo>
                  <a:lnTo>
                    <a:pt x="15612" y="36760"/>
                  </a:lnTo>
                  <a:lnTo>
                    <a:pt x="21850" y="36693"/>
                  </a:lnTo>
                  <a:lnTo>
                    <a:pt x="22583" y="33024"/>
                  </a:lnTo>
                  <a:cubicBezTo>
                    <a:pt x="23884" y="32657"/>
                    <a:pt x="25119" y="32123"/>
                    <a:pt x="26286" y="31423"/>
                  </a:cubicBezTo>
                  <a:lnTo>
                    <a:pt x="29455" y="33357"/>
                  </a:lnTo>
                  <a:lnTo>
                    <a:pt x="33758" y="28921"/>
                  </a:lnTo>
                  <a:lnTo>
                    <a:pt x="31690" y="25785"/>
                  </a:lnTo>
                  <a:cubicBezTo>
                    <a:pt x="32357" y="24618"/>
                    <a:pt x="32857" y="23350"/>
                    <a:pt x="33158" y="22049"/>
                  </a:cubicBezTo>
                  <a:lnTo>
                    <a:pt x="36794" y="21149"/>
                  </a:lnTo>
                  <a:lnTo>
                    <a:pt x="36660" y="14978"/>
                  </a:lnTo>
                  <a:lnTo>
                    <a:pt x="33024" y="14210"/>
                  </a:lnTo>
                  <a:cubicBezTo>
                    <a:pt x="32657" y="12909"/>
                    <a:pt x="32124" y="11675"/>
                    <a:pt x="31423" y="10541"/>
                  </a:cubicBezTo>
                  <a:lnTo>
                    <a:pt x="33358" y="7372"/>
                  </a:lnTo>
                  <a:lnTo>
                    <a:pt x="28888" y="3036"/>
                  </a:lnTo>
                  <a:lnTo>
                    <a:pt x="25752" y="5070"/>
                  </a:lnTo>
                  <a:cubicBezTo>
                    <a:pt x="24590" y="4406"/>
                    <a:pt x="23329" y="3941"/>
                    <a:pt x="22034" y="3607"/>
                  </a:cubicBezTo>
                  <a:lnTo>
                    <a:pt x="22034" y="3607"/>
                  </a:lnTo>
                  <a:lnTo>
                    <a:pt x="22050" y="3669"/>
                  </a:lnTo>
                  <a:cubicBezTo>
                    <a:pt x="23351" y="3970"/>
                    <a:pt x="24618" y="4470"/>
                    <a:pt x="25786" y="5137"/>
                  </a:cubicBezTo>
                  <a:lnTo>
                    <a:pt x="28888" y="3069"/>
                  </a:lnTo>
                  <a:lnTo>
                    <a:pt x="33324" y="7372"/>
                  </a:lnTo>
                  <a:lnTo>
                    <a:pt x="31390" y="10541"/>
                  </a:lnTo>
                  <a:cubicBezTo>
                    <a:pt x="32090" y="11675"/>
                    <a:pt x="32624" y="12943"/>
                    <a:pt x="32991" y="14210"/>
                  </a:cubicBezTo>
                  <a:lnTo>
                    <a:pt x="36627" y="14978"/>
                  </a:lnTo>
                  <a:lnTo>
                    <a:pt x="36760" y="21115"/>
                  </a:lnTo>
                  <a:lnTo>
                    <a:pt x="33124" y="22016"/>
                  </a:lnTo>
                  <a:cubicBezTo>
                    <a:pt x="32791" y="23317"/>
                    <a:pt x="32290" y="24584"/>
                    <a:pt x="31657" y="25752"/>
                  </a:cubicBezTo>
                  <a:lnTo>
                    <a:pt x="33691" y="28887"/>
                  </a:lnTo>
                  <a:lnTo>
                    <a:pt x="29422" y="33291"/>
                  </a:lnTo>
                  <a:lnTo>
                    <a:pt x="26253" y="31389"/>
                  </a:lnTo>
                  <a:cubicBezTo>
                    <a:pt x="25085" y="32090"/>
                    <a:pt x="23851" y="32623"/>
                    <a:pt x="22550" y="32990"/>
                  </a:cubicBezTo>
                  <a:lnTo>
                    <a:pt x="21783" y="36626"/>
                  </a:lnTo>
                  <a:lnTo>
                    <a:pt x="15645" y="36726"/>
                  </a:lnTo>
                  <a:lnTo>
                    <a:pt x="14744" y="33124"/>
                  </a:lnTo>
                  <a:cubicBezTo>
                    <a:pt x="13444" y="32790"/>
                    <a:pt x="12176" y="32290"/>
                    <a:pt x="11008" y="31656"/>
                  </a:cubicBezTo>
                  <a:lnTo>
                    <a:pt x="7906" y="33658"/>
                  </a:lnTo>
                  <a:lnTo>
                    <a:pt x="3470" y="29388"/>
                  </a:lnTo>
                  <a:lnTo>
                    <a:pt x="5404" y="26219"/>
                  </a:lnTo>
                  <a:cubicBezTo>
                    <a:pt x="4704" y="25051"/>
                    <a:pt x="4170" y="23817"/>
                    <a:pt x="3803" y="22516"/>
                  </a:cubicBezTo>
                  <a:lnTo>
                    <a:pt x="167" y="21782"/>
                  </a:lnTo>
                  <a:lnTo>
                    <a:pt x="67" y="15611"/>
                  </a:lnTo>
                  <a:lnTo>
                    <a:pt x="3670" y="14744"/>
                  </a:lnTo>
                  <a:cubicBezTo>
                    <a:pt x="3970" y="13443"/>
                    <a:pt x="4470" y="12176"/>
                    <a:pt x="5138" y="10975"/>
                  </a:cubicBezTo>
                  <a:lnTo>
                    <a:pt x="3069" y="7872"/>
                  </a:lnTo>
                  <a:lnTo>
                    <a:pt x="7373" y="3436"/>
                  </a:lnTo>
                  <a:lnTo>
                    <a:pt x="10541" y="5371"/>
                  </a:lnTo>
                  <a:cubicBezTo>
                    <a:pt x="11709" y="4670"/>
                    <a:pt x="12943" y="4136"/>
                    <a:pt x="14244" y="3769"/>
                  </a:cubicBezTo>
                  <a:lnTo>
                    <a:pt x="15011" y="167"/>
                  </a:lnTo>
                  <a:lnTo>
                    <a:pt x="21124" y="34"/>
                  </a:lnTo>
                  <a:lnTo>
                    <a:pt x="21124" y="34"/>
                  </a:lnTo>
                  <a:lnTo>
                    <a:pt x="2111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54;p75">
              <a:extLst>
                <a:ext uri="{FF2B5EF4-FFF2-40B4-BE49-F238E27FC236}">
                  <a16:creationId xmlns:a16="http://schemas.microsoft.com/office/drawing/2014/main" id="{1D4B41F7-B348-4372-9EDC-B4E3D7FFCAAA}"/>
                </a:ext>
              </a:extLst>
            </p:cNvPr>
            <p:cNvSpPr/>
            <p:nvPr/>
          </p:nvSpPr>
          <p:spPr>
            <a:xfrm>
              <a:off x="2180050" y="2914875"/>
              <a:ext cx="342775" cy="338600"/>
            </a:xfrm>
            <a:custGeom>
              <a:avLst/>
              <a:gdLst/>
              <a:ahLst/>
              <a:cxnLst/>
              <a:rect l="l" t="t" r="r" b="b"/>
              <a:pathLst>
                <a:path w="13711" h="13544" extrusionOk="0">
                  <a:moveTo>
                    <a:pt x="6961" y="1"/>
                  </a:moveTo>
                  <a:cubicBezTo>
                    <a:pt x="5694" y="1"/>
                    <a:pt x="4438" y="372"/>
                    <a:pt x="3370" y="1074"/>
                  </a:cubicBezTo>
                  <a:cubicBezTo>
                    <a:pt x="2870" y="1341"/>
                    <a:pt x="2469" y="1708"/>
                    <a:pt x="2102" y="2142"/>
                  </a:cubicBezTo>
                  <a:cubicBezTo>
                    <a:pt x="2105" y="2143"/>
                    <a:pt x="2108" y="2143"/>
                    <a:pt x="2111" y="2143"/>
                  </a:cubicBezTo>
                  <a:cubicBezTo>
                    <a:pt x="2196" y="2143"/>
                    <a:pt x="2569" y="1721"/>
                    <a:pt x="3437" y="1174"/>
                  </a:cubicBezTo>
                  <a:cubicBezTo>
                    <a:pt x="4461" y="581"/>
                    <a:pt x="5637" y="250"/>
                    <a:pt x="6825" y="250"/>
                  </a:cubicBezTo>
                  <a:cubicBezTo>
                    <a:pt x="7108" y="250"/>
                    <a:pt x="7391" y="268"/>
                    <a:pt x="7673" y="307"/>
                  </a:cubicBezTo>
                  <a:cubicBezTo>
                    <a:pt x="9841" y="574"/>
                    <a:pt x="11709" y="1941"/>
                    <a:pt x="12677" y="3909"/>
                  </a:cubicBezTo>
                  <a:cubicBezTo>
                    <a:pt x="13210" y="5044"/>
                    <a:pt x="13411" y="6345"/>
                    <a:pt x="13244" y="7612"/>
                  </a:cubicBezTo>
                  <a:cubicBezTo>
                    <a:pt x="12877" y="10381"/>
                    <a:pt x="10742" y="12582"/>
                    <a:pt x="7973" y="13049"/>
                  </a:cubicBezTo>
                  <a:cubicBezTo>
                    <a:pt x="7602" y="13127"/>
                    <a:pt x="7219" y="13160"/>
                    <a:pt x="6839" y="13160"/>
                  </a:cubicBezTo>
                  <a:cubicBezTo>
                    <a:pt x="6569" y="13160"/>
                    <a:pt x="6301" y="13144"/>
                    <a:pt x="6039" y="13116"/>
                  </a:cubicBezTo>
                  <a:cubicBezTo>
                    <a:pt x="5438" y="13016"/>
                    <a:pt x="4838" y="12849"/>
                    <a:pt x="4271" y="12616"/>
                  </a:cubicBezTo>
                  <a:cubicBezTo>
                    <a:pt x="2269" y="11715"/>
                    <a:pt x="835" y="9914"/>
                    <a:pt x="468" y="7746"/>
                  </a:cubicBezTo>
                  <a:cubicBezTo>
                    <a:pt x="234" y="6311"/>
                    <a:pt x="501" y="4810"/>
                    <a:pt x="1202" y="3509"/>
                  </a:cubicBezTo>
                  <a:cubicBezTo>
                    <a:pt x="1702" y="2609"/>
                    <a:pt x="2169" y="2208"/>
                    <a:pt x="2136" y="2175"/>
                  </a:cubicBezTo>
                  <a:lnTo>
                    <a:pt x="2136" y="2175"/>
                  </a:lnTo>
                  <a:cubicBezTo>
                    <a:pt x="1702" y="2542"/>
                    <a:pt x="1369" y="2942"/>
                    <a:pt x="1068" y="3442"/>
                  </a:cubicBezTo>
                  <a:cubicBezTo>
                    <a:pt x="301" y="4710"/>
                    <a:pt x="1" y="6244"/>
                    <a:pt x="201" y="7746"/>
                  </a:cubicBezTo>
                  <a:cubicBezTo>
                    <a:pt x="368" y="8780"/>
                    <a:pt x="768" y="9780"/>
                    <a:pt x="1369" y="10648"/>
                  </a:cubicBezTo>
                  <a:cubicBezTo>
                    <a:pt x="2069" y="11648"/>
                    <a:pt x="3003" y="12449"/>
                    <a:pt x="4104" y="12916"/>
                  </a:cubicBezTo>
                  <a:cubicBezTo>
                    <a:pt x="4704" y="13216"/>
                    <a:pt x="5338" y="13383"/>
                    <a:pt x="6005" y="13483"/>
                  </a:cubicBezTo>
                  <a:cubicBezTo>
                    <a:pt x="6285" y="13525"/>
                    <a:pt x="6564" y="13543"/>
                    <a:pt x="6846" y="13543"/>
                  </a:cubicBezTo>
                  <a:cubicBezTo>
                    <a:pt x="7237" y="13543"/>
                    <a:pt x="7633" y="13508"/>
                    <a:pt x="8040" y="13450"/>
                  </a:cubicBezTo>
                  <a:cubicBezTo>
                    <a:pt x="10975" y="12949"/>
                    <a:pt x="13244" y="10614"/>
                    <a:pt x="13611" y="7645"/>
                  </a:cubicBezTo>
                  <a:cubicBezTo>
                    <a:pt x="13711" y="6978"/>
                    <a:pt x="13711" y="6278"/>
                    <a:pt x="13577" y="5611"/>
                  </a:cubicBezTo>
                  <a:cubicBezTo>
                    <a:pt x="13477" y="4977"/>
                    <a:pt x="13277" y="4343"/>
                    <a:pt x="12977" y="3776"/>
                  </a:cubicBezTo>
                  <a:cubicBezTo>
                    <a:pt x="11943" y="1708"/>
                    <a:pt x="9941" y="307"/>
                    <a:pt x="7673" y="40"/>
                  </a:cubicBezTo>
                  <a:cubicBezTo>
                    <a:pt x="7436" y="14"/>
                    <a:pt x="7199" y="1"/>
                    <a:pt x="69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55;p75">
              <a:extLst>
                <a:ext uri="{FF2B5EF4-FFF2-40B4-BE49-F238E27FC236}">
                  <a16:creationId xmlns:a16="http://schemas.microsoft.com/office/drawing/2014/main" id="{1719DE61-3712-4D05-AD7B-9F516DB66686}"/>
                </a:ext>
              </a:extLst>
            </p:cNvPr>
            <p:cNvSpPr/>
            <p:nvPr/>
          </p:nvSpPr>
          <p:spPr>
            <a:xfrm>
              <a:off x="1884025" y="2626500"/>
              <a:ext cx="927350" cy="925675"/>
            </a:xfrm>
            <a:custGeom>
              <a:avLst/>
              <a:gdLst/>
              <a:ahLst/>
              <a:cxnLst/>
              <a:rect l="l" t="t" r="r" b="b"/>
              <a:pathLst>
                <a:path w="37094" h="37027" extrusionOk="0">
                  <a:moveTo>
                    <a:pt x="21315" y="0"/>
                  </a:moveTo>
                  <a:lnTo>
                    <a:pt x="15144" y="133"/>
                  </a:lnTo>
                  <a:lnTo>
                    <a:pt x="15078" y="133"/>
                  </a:lnTo>
                  <a:lnTo>
                    <a:pt x="15078" y="200"/>
                  </a:lnTo>
                  <a:cubicBezTo>
                    <a:pt x="14780" y="1622"/>
                    <a:pt x="14548" y="2815"/>
                    <a:pt x="14349" y="3811"/>
                  </a:cubicBezTo>
                  <a:lnTo>
                    <a:pt x="14349" y="3811"/>
                  </a:lnTo>
                  <a:cubicBezTo>
                    <a:pt x="13392" y="4077"/>
                    <a:pt x="12467" y="4474"/>
                    <a:pt x="11575" y="4937"/>
                  </a:cubicBezTo>
                  <a:cubicBezTo>
                    <a:pt x="11275" y="5104"/>
                    <a:pt x="11075" y="5237"/>
                    <a:pt x="10941" y="5304"/>
                  </a:cubicBezTo>
                  <a:cubicBezTo>
                    <a:pt x="10841" y="5371"/>
                    <a:pt x="10775" y="5404"/>
                    <a:pt x="10708" y="5471"/>
                  </a:cubicBezTo>
                  <a:cubicBezTo>
                    <a:pt x="10808" y="5437"/>
                    <a:pt x="10875" y="5404"/>
                    <a:pt x="10941" y="5337"/>
                  </a:cubicBezTo>
                  <a:lnTo>
                    <a:pt x="11608" y="5004"/>
                  </a:lnTo>
                  <a:cubicBezTo>
                    <a:pt x="12509" y="4537"/>
                    <a:pt x="13443" y="4170"/>
                    <a:pt x="14410" y="3903"/>
                  </a:cubicBezTo>
                  <a:lnTo>
                    <a:pt x="14477" y="3903"/>
                  </a:lnTo>
                  <a:lnTo>
                    <a:pt x="14477" y="3869"/>
                  </a:lnTo>
                  <a:cubicBezTo>
                    <a:pt x="14674" y="2917"/>
                    <a:pt x="14936" y="1737"/>
                    <a:pt x="15231" y="300"/>
                  </a:cubicBezTo>
                  <a:lnTo>
                    <a:pt x="15231" y="300"/>
                  </a:lnTo>
                  <a:lnTo>
                    <a:pt x="21239" y="234"/>
                  </a:lnTo>
                  <a:lnTo>
                    <a:pt x="21239" y="234"/>
                  </a:lnTo>
                  <a:cubicBezTo>
                    <a:pt x="21500" y="1337"/>
                    <a:pt x="21791" y="2475"/>
                    <a:pt x="22083" y="3769"/>
                  </a:cubicBezTo>
                  <a:lnTo>
                    <a:pt x="22083" y="3836"/>
                  </a:lnTo>
                  <a:lnTo>
                    <a:pt x="22183" y="3836"/>
                  </a:lnTo>
                  <a:cubicBezTo>
                    <a:pt x="23450" y="4170"/>
                    <a:pt x="24718" y="4637"/>
                    <a:pt x="25885" y="5304"/>
                  </a:cubicBezTo>
                  <a:lnTo>
                    <a:pt x="25952" y="5337"/>
                  </a:lnTo>
                  <a:lnTo>
                    <a:pt x="26019" y="5304"/>
                  </a:lnTo>
                  <a:lnTo>
                    <a:pt x="29022" y="3334"/>
                  </a:lnTo>
                  <a:lnTo>
                    <a:pt x="29022" y="3334"/>
                  </a:lnTo>
                  <a:lnTo>
                    <a:pt x="33304" y="7456"/>
                  </a:lnTo>
                  <a:lnTo>
                    <a:pt x="33304" y="7456"/>
                  </a:lnTo>
                  <a:cubicBezTo>
                    <a:pt x="32688" y="8432"/>
                    <a:pt x="32071" y="9471"/>
                    <a:pt x="31423" y="10541"/>
                  </a:cubicBezTo>
                  <a:lnTo>
                    <a:pt x="31356" y="10641"/>
                  </a:lnTo>
                  <a:lnTo>
                    <a:pt x="31423" y="10708"/>
                  </a:lnTo>
                  <a:cubicBezTo>
                    <a:pt x="32090" y="11842"/>
                    <a:pt x="32623" y="13076"/>
                    <a:pt x="32990" y="14377"/>
                  </a:cubicBezTo>
                  <a:lnTo>
                    <a:pt x="33024" y="14477"/>
                  </a:lnTo>
                  <a:lnTo>
                    <a:pt x="33124" y="14477"/>
                  </a:lnTo>
                  <a:lnTo>
                    <a:pt x="36629" y="15217"/>
                  </a:lnTo>
                  <a:lnTo>
                    <a:pt x="36629" y="15217"/>
                  </a:lnTo>
                  <a:cubicBezTo>
                    <a:pt x="36661" y="17132"/>
                    <a:pt x="36692" y="19108"/>
                    <a:pt x="36724" y="21114"/>
                  </a:cubicBezTo>
                  <a:lnTo>
                    <a:pt x="36724" y="21114"/>
                  </a:lnTo>
                  <a:lnTo>
                    <a:pt x="33257" y="21949"/>
                  </a:lnTo>
                  <a:lnTo>
                    <a:pt x="33124" y="21982"/>
                  </a:lnTo>
                  <a:lnTo>
                    <a:pt x="33090" y="22083"/>
                  </a:lnTo>
                  <a:cubicBezTo>
                    <a:pt x="32790" y="23383"/>
                    <a:pt x="32290" y="24618"/>
                    <a:pt x="31656" y="25785"/>
                  </a:cubicBezTo>
                  <a:lnTo>
                    <a:pt x="31589" y="25885"/>
                  </a:lnTo>
                  <a:lnTo>
                    <a:pt x="31656" y="25985"/>
                  </a:lnTo>
                  <a:lnTo>
                    <a:pt x="33600" y="28949"/>
                  </a:lnTo>
                  <a:lnTo>
                    <a:pt x="33600" y="28949"/>
                  </a:lnTo>
                  <a:lnTo>
                    <a:pt x="29527" y="33180"/>
                  </a:lnTo>
                  <a:lnTo>
                    <a:pt x="29527" y="33180"/>
                  </a:lnTo>
                  <a:lnTo>
                    <a:pt x="26452" y="31322"/>
                  </a:lnTo>
                  <a:lnTo>
                    <a:pt x="26352" y="31289"/>
                  </a:lnTo>
                  <a:lnTo>
                    <a:pt x="26252" y="31322"/>
                  </a:lnTo>
                  <a:cubicBezTo>
                    <a:pt x="25118" y="32023"/>
                    <a:pt x="23917" y="32557"/>
                    <a:pt x="22616" y="32924"/>
                  </a:cubicBezTo>
                  <a:lnTo>
                    <a:pt x="22516" y="32957"/>
                  </a:lnTo>
                  <a:lnTo>
                    <a:pt x="22483" y="33057"/>
                  </a:lnTo>
                  <a:cubicBezTo>
                    <a:pt x="22258" y="34276"/>
                    <a:pt x="22003" y="35464"/>
                    <a:pt x="21776" y="36562"/>
                  </a:cubicBezTo>
                  <a:lnTo>
                    <a:pt x="21776" y="36562"/>
                  </a:lnTo>
                  <a:lnTo>
                    <a:pt x="15908" y="36657"/>
                  </a:lnTo>
                  <a:lnTo>
                    <a:pt x="15908" y="36657"/>
                  </a:lnTo>
                  <a:cubicBezTo>
                    <a:pt x="15589" y="35468"/>
                    <a:pt x="15301" y="34283"/>
                    <a:pt x="15044" y="33190"/>
                  </a:cubicBezTo>
                  <a:lnTo>
                    <a:pt x="15011" y="33090"/>
                  </a:lnTo>
                  <a:lnTo>
                    <a:pt x="14911" y="33057"/>
                  </a:lnTo>
                  <a:cubicBezTo>
                    <a:pt x="13610" y="32723"/>
                    <a:pt x="12376" y="32256"/>
                    <a:pt x="11208" y="31589"/>
                  </a:cubicBezTo>
                  <a:lnTo>
                    <a:pt x="11108" y="31556"/>
                  </a:lnTo>
                  <a:lnTo>
                    <a:pt x="11041" y="31623"/>
                  </a:lnTo>
                  <a:lnTo>
                    <a:pt x="8025" y="33548"/>
                  </a:lnTo>
                  <a:lnTo>
                    <a:pt x="8025" y="33548"/>
                  </a:lnTo>
                  <a:lnTo>
                    <a:pt x="3779" y="29461"/>
                  </a:lnTo>
                  <a:lnTo>
                    <a:pt x="3779" y="29461"/>
                  </a:lnTo>
                  <a:lnTo>
                    <a:pt x="5638" y="26386"/>
                  </a:lnTo>
                  <a:lnTo>
                    <a:pt x="5704" y="26319"/>
                  </a:lnTo>
                  <a:lnTo>
                    <a:pt x="5638" y="26219"/>
                  </a:lnTo>
                  <a:cubicBezTo>
                    <a:pt x="4970" y="25085"/>
                    <a:pt x="4403" y="23850"/>
                    <a:pt x="4070" y="22583"/>
                  </a:cubicBezTo>
                  <a:lnTo>
                    <a:pt x="4036" y="22483"/>
                  </a:lnTo>
                  <a:lnTo>
                    <a:pt x="3936" y="22483"/>
                  </a:lnTo>
                  <a:lnTo>
                    <a:pt x="399" y="21769"/>
                  </a:lnTo>
                  <a:lnTo>
                    <a:pt x="399" y="21769"/>
                  </a:lnTo>
                  <a:cubicBezTo>
                    <a:pt x="367" y="19682"/>
                    <a:pt x="334" y="17689"/>
                    <a:pt x="302" y="15819"/>
                  </a:cubicBezTo>
                  <a:lnTo>
                    <a:pt x="302" y="15819"/>
                  </a:lnTo>
                  <a:lnTo>
                    <a:pt x="3803" y="14944"/>
                  </a:lnTo>
                  <a:lnTo>
                    <a:pt x="3870" y="14944"/>
                  </a:lnTo>
                  <a:lnTo>
                    <a:pt x="3870" y="14877"/>
                  </a:lnTo>
                  <a:cubicBezTo>
                    <a:pt x="4203" y="13576"/>
                    <a:pt x="4670" y="12309"/>
                    <a:pt x="5337" y="11141"/>
                  </a:cubicBezTo>
                  <a:lnTo>
                    <a:pt x="5371" y="11075"/>
                  </a:lnTo>
                  <a:lnTo>
                    <a:pt x="5337" y="11041"/>
                  </a:lnTo>
                  <a:lnTo>
                    <a:pt x="3321" y="7985"/>
                  </a:lnTo>
                  <a:lnTo>
                    <a:pt x="3321" y="7985"/>
                  </a:lnTo>
                  <a:lnTo>
                    <a:pt x="7515" y="3628"/>
                  </a:lnTo>
                  <a:lnTo>
                    <a:pt x="7515" y="3628"/>
                  </a:lnTo>
                  <a:lnTo>
                    <a:pt x="9874" y="5004"/>
                  </a:lnTo>
                  <a:lnTo>
                    <a:pt x="10474" y="5371"/>
                  </a:lnTo>
                  <a:lnTo>
                    <a:pt x="9874" y="4970"/>
                  </a:lnTo>
                  <a:lnTo>
                    <a:pt x="7506" y="3503"/>
                  </a:lnTo>
                  <a:lnTo>
                    <a:pt x="7472" y="3503"/>
                  </a:lnTo>
                  <a:lnTo>
                    <a:pt x="7439" y="3536"/>
                  </a:lnTo>
                  <a:lnTo>
                    <a:pt x="3136" y="7939"/>
                  </a:lnTo>
                  <a:lnTo>
                    <a:pt x="3069" y="8006"/>
                  </a:lnTo>
                  <a:lnTo>
                    <a:pt x="3102" y="8073"/>
                  </a:lnTo>
                  <a:cubicBezTo>
                    <a:pt x="3727" y="8993"/>
                    <a:pt x="4385" y="10044"/>
                    <a:pt x="5106" y="11129"/>
                  </a:cubicBezTo>
                  <a:lnTo>
                    <a:pt x="5106" y="11129"/>
                  </a:lnTo>
                  <a:cubicBezTo>
                    <a:pt x="4462" y="12268"/>
                    <a:pt x="3976" y="13500"/>
                    <a:pt x="3648" y="14765"/>
                  </a:cubicBezTo>
                  <a:lnTo>
                    <a:pt x="3648" y="14765"/>
                  </a:lnTo>
                  <a:lnTo>
                    <a:pt x="134" y="15611"/>
                  </a:lnTo>
                  <a:lnTo>
                    <a:pt x="0" y="15645"/>
                  </a:lnTo>
                  <a:lnTo>
                    <a:pt x="0" y="15745"/>
                  </a:lnTo>
                  <a:cubicBezTo>
                    <a:pt x="34" y="17679"/>
                    <a:pt x="67" y="19748"/>
                    <a:pt x="100" y="21916"/>
                  </a:cubicBezTo>
                  <a:lnTo>
                    <a:pt x="100" y="22016"/>
                  </a:lnTo>
                  <a:lnTo>
                    <a:pt x="234" y="22049"/>
                  </a:lnTo>
                  <a:lnTo>
                    <a:pt x="3794" y="22768"/>
                  </a:lnTo>
                  <a:lnTo>
                    <a:pt x="3794" y="22768"/>
                  </a:lnTo>
                  <a:cubicBezTo>
                    <a:pt x="4151" y="24008"/>
                    <a:pt x="4660" y="25216"/>
                    <a:pt x="5320" y="26335"/>
                  </a:cubicBezTo>
                  <a:lnTo>
                    <a:pt x="5320" y="26335"/>
                  </a:lnTo>
                  <a:lnTo>
                    <a:pt x="3436" y="29421"/>
                  </a:lnTo>
                  <a:lnTo>
                    <a:pt x="3369" y="29555"/>
                  </a:lnTo>
                  <a:lnTo>
                    <a:pt x="3469" y="29655"/>
                  </a:lnTo>
                  <a:lnTo>
                    <a:pt x="7906" y="33924"/>
                  </a:lnTo>
                  <a:lnTo>
                    <a:pt x="8006" y="34024"/>
                  </a:lnTo>
                  <a:lnTo>
                    <a:pt x="8106" y="33958"/>
                  </a:lnTo>
                  <a:lnTo>
                    <a:pt x="11133" y="31940"/>
                  </a:lnTo>
                  <a:lnTo>
                    <a:pt x="11133" y="31940"/>
                  </a:lnTo>
                  <a:cubicBezTo>
                    <a:pt x="12274" y="32564"/>
                    <a:pt x="13475" y="33039"/>
                    <a:pt x="14706" y="33363"/>
                  </a:cubicBezTo>
                  <a:lnTo>
                    <a:pt x="14706" y="33363"/>
                  </a:lnTo>
                  <a:cubicBezTo>
                    <a:pt x="14997" y="34439"/>
                    <a:pt x="15287" y="35665"/>
                    <a:pt x="15578" y="36860"/>
                  </a:cubicBezTo>
                  <a:lnTo>
                    <a:pt x="15611" y="37027"/>
                  </a:lnTo>
                  <a:lnTo>
                    <a:pt x="15745" y="37027"/>
                  </a:lnTo>
                  <a:lnTo>
                    <a:pt x="21916" y="36926"/>
                  </a:lnTo>
                  <a:lnTo>
                    <a:pt x="22083" y="36926"/>
                  </a:lnTo>
                  <a:lnTo>
                    <a:pt x="22083" y="36760"/>
                  </a:lnTo>
                  <a:cubicBezTo>
                    <a:pt x="22342" y="35657"/>
                    <a:pt x="22570" y="34428"/>
                    <a:pt x="22828" y="33226"/>
                  </a:cubicBezTo>
                  <a:lnTo>
                    <a:pt x="22828" y="33226"/>
                  </a:lnTo>
                  <a:cubicBezTo>
                    <a:pt x="24082" y="32871"/>
                    <a:pt x="25248" y="32367"/>
                    <a:pt x="26384" y="31715"/>
                  </a:cubicBezTo>
                  <a:lnTo>
                    <a:pt x="26384" y="31715"/>
                  </a:lnTo>
                  <a:lnTo>
                    <a:pt x="29488" y="33591"/>
                  </a:lnTo>
                  <a:lnTo>
                    <a:pt x="29588" y="33657"/>
                  </a:lnTo>
                  <a:lnTo>
                    <a:pt x="29721" y="33557"/>
                  </a:lnTo>
                  <a:lnTo>
                    <a:pt x="33991" y="29121"/>
                  </a:lnTo>
                  <a:lnTo>
                    <a:pt x="34091" y="29021"/>
                  </a:lnTo>
                  <a:lnTo>
                    <a:pt x="34024" y="28887"/>
                  </a:lnTo>
                  <a:lnTo>
                    <a:pt x="32007" y="25862"/>
                  </a:lnTo>
                  <a:lnTo>
                    <a:pt x="32007" y="25862"/>
                  </a:lnTo>
                  <a:cubicBezTo>
                    <a:pt x="32631" y="24750"/>
                    <a:pt x="33105" y="23521"/>
                    <a:pt x="33430" y="22290"/>
                  </a:cubicBezTo>
                  <a:lnTo>
                    <a:pt x="33430" y="22290"/>
                  </a:lnTo>
                  <a:lnTo>
                    <a:pt x="36927" y="21415"/>
                  </a:lnTo>
                  <a:lnTo>
                    <a:pt x="37093" y="21382"/>
                  </a:lnTo>
                  <a:lnTo>
                    <a:pt x="37093" y="21249"/>
                  </a:lnTo>
                  <a:cubicBezTo>
                    <a:pt x="37027" y="19147"/>
                    <a:pt x="36993" y="17079"/>
                    <a:pt x="36960" y="15078"/>
                  </a:cubicBezTo>
                  <a:lnTo>
                    <a:pt x="36960" y="14944"/>
                  </a:lnTo>
                  <a:lnTo>
                    <a:pt x="36826" y="14911"/>
                  </a:lnTo>
                  <a:lnTo>
                    <a:pt x="33259" y="14165"/>
                  </a:lnTo>
                  <a:lnTo>
                    <a:pt x="33259" y="14165"/>
                  </a:lnTo>
                  <a:cubicBezTo>
                    <a:pt x="32903" y="12905"/>
                    <a:pt x="32396" y="11735"/>
                    <a:pt x="31739" y="10625"/>
                  </a:cubicBezTo>
                  <a:lnTo>
                    <a:pt x="31739" y="10625"/>
                  </a:lnTo>
                  <a:lnTo>
                    <a:pt x="33591" y="7539"/>
                  </a:lnTo>
                  <a:lnTo>
                    <a:pt x="33658" y="7405"/>
                  </a:lnTo>
                  <a:lnTo>
                    <a:pt x="33591" y="7339"/>
                  </a:lnTo>
                  <a:lnTo>
                    <a:pt x="29121" y="3069"/>
                  </a:lnTo>
                  <a:lnTo>
                    <a:pt x="29054" y="2969"/>
                  </a:lnTo>
                  <a:lnTo>
                    <a:pt x="28954" y="3036"/>
                  </a:lnTo>
                  <a:lnTo>
                    <a:pt x="25946" y="5030"/>
                  </a:lnTo>
                  <a:lnTo>
                    <a:pt x="25946" y="5030"/>
                  </a:lnTo>
                  <a:cubicBezTo>
                    <a:pt x="24781" y="4391"/>
                    <a:pt x="23554" y="3909"/>
                    <a:pt x="22296" y="3613"/>
                  </a:cubicBezTo>
                  <a:lnTo>
                    <a:pt x="22296" y="3613"/>
                  </a:lnTo>
                  <a:cubicBezTo>
                    <a:pt x="22002" y="2316"/>
                    <a:pt x="21709" y="1176"/>
                    <a:pt x="21415" y="67"/>
                  </a:cubicBezTo>
                  <a:lnTo>
                    <a:pt x="21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56;p75">
              <a:extLst>
                <a:ext uri="{FF2B5EF4-FFF2-40B4-BE49-F238E27FC236}">
                  <a16:creationId xmlns:a16="http://schemas.microsoft.com/office/drawing/2014/main" id="{DABA4D00-1090-4994-98EB-E89FFAAE86F0}"/>
                </a:ext>
              </a:extLst>
            </p:cNvPr>
            <p:cNvSpPr/>
            <p:nvPr/>
          </p:nvSpPr>
          <p:spPr>
            <a:xfrm>
              <a:off x="4492550" y="1151275"/>
              <a:ext cx="622975" cy="623800"/>
            </a:xfrm>
            <a:custGeom>
              <a:avLst/>
              <a:gdLst/>
              <a:ahLst/>
              <a:cxnLst/>
              <a:rect l="l" t="t" r="r" b="b"/>
              <a:pathLst>
                <a:path w="24919" h="24952" extrusionOk="0">
                  <a:moveTo>
                    <a:pt x="12662" y="7971"/>
                  </a:moveTo>
                  <a:cubicBezTo>
                    <a:pt x="14664" y="7971"/>
                    <a:pt x="16470" y="9332"/>
                    <a:pt x="16979" y="11342"/>
                  </a:cubicBezTo>
                  <a:cubicBezTo>
                    <a:pt x="17706" y="14352"/>
                    <a:pt x="15324" y="16877"/>
                    <a:pt x="12644" y="16877"/>
                  </a:cubicBezTo>
                  <a:cubicBezTo>
                    <a:pt x="11879" y="16877"/>
                    <a:pt x="11089" y="16671"/>
                    <a:pt x="10341" y="16212"/>
                  </a:cubicBezTo>
                  <a:cubicBezTo>
                    <a:pt x="6939" y="14144"/>
                    <a:pt x="7739" y="9040"/>
                    <a:pt x="11575" y="8106"/>
                  </a:cubicBezTo>
                  <a:cubicBezTo>
                    <a:pt x="11939" y="8015"/>
                    <a:pt x="12304" y="7971"/>
                    <a:pt x="12662" y="7971"/>
                  </a:cubicBezTo>
                  <a:close/>
                  <a:moveTo>
                    <a:pt x="11542" y="0"/>
                  </a:moveTo>
                  <a:lnTo>
                    <a:pt x="7506" y="1001"/>
                  </a:lnTo>
                  <a:lnTo>
                    <a:pt x="7572" y="3503"/>
                  </a:lnTo>
                  <a:cubicBezTo>
                    <a:pt x="6772" y="3936"/>
                    <a:pt x="6038" y="4470"/>
                    <a:pt x="5371" y="5104"/>
                  </a:cubicBezTo>
                  <a:lnTo>
                    <a:pt x="3002" y="4303"/>
                  </a:lnTo>
                  <a:lnTo>
                    <a:pt x="868" y="7839"/>
                  </a:lnTo>
                  <a:lnTo>
                    <a:pt x="2669" y="9574"/>
                  </a:lnTo>
                  <a:cubicBezTo>
                    <a:pt x="2402" y="10441"/>
                    <a:pt x="2269" y="11342"/>
                    <a:pt x="2235" y="12242"/>
                  </a:cubicBezTo>
                  <a:lnTo>
                    <a:pt x="0" y="13376"/>
                  </a:lnTo>
                  <a:lnTo>
                    <a:pt x="1001" y="17413"/>
                  </a:lnTo>
                  <a:lnTo>
                    <a:pt x="3503" y="17346"/>
                  </a:lnTo>
                  <a:cubicBezTo>
                    <a:pt x="3936" y="18146"/>
                    <a:pt x="4470" y="18880"/>
                    <a:pt x="5071" y="19547"/>
                  </a:cubicBezTo>
                  <a:lnTo>
                    <a:pt x="4303" y="21916"/>
                  </a:lnTo>
                  <a:lnTo>
                    <a:pt x="7839" y="24084"/>
                  </a:lnTo>
                  <a:lnTo>
                    <a:pt x="9574" y="22283"/>
                  </a:lnTo>
                  <a:cubicBezTo>
                    <a:pt x="10441" y="22516"/>
                    <a:pt x="11342" y="22650"/>
                    <a:pt x="12242" y="22683"/>
                  </a:cubicBezTo>
                  <a:lnTo>
                    <a:pt x="13377" y="24951"/>
                  </a:lnTo>
                  <a:lnTo>
                    <a:pt x="17413" y="23951"/>
                  </a:lnTo>
                  <a:lnTo>
                    <a:pt x="17346" y="21449"/>
                  </a:lnTo>
                  <a:cubicBezTo>
                    <a:pt x="18147" y="21015"/>
                    <a:pt x="18880" y="20481"/>
                    <a:pt x="19548" y="19848"/>
                  </a:cubicBezTo>
                  <a:lnTo>
                    <a:pt x="21916" y="20648"/>
                  </a:lnTo>
                  <a:lnTo>
                    <a:pt x="24084" y="17079"/>
                  </a:lnTo>
                  <a:lnTo>
                    <a:pt x="22250" y="15344"/>
                  </a:lnTo>
                  <a:cubicBezTo>
                    <a:pt x="22516" y="14477"/>
                    <a:pt x="22650" y="13577"/>
                    <a:pt x="22683" y="12676"/>
                  </a:cubicBezTo>
                  <a:lnTo>
                    <a:pt x="24918" y="11575"/>
                  </a:lnTo>
                  <a:lnTo>
                    <a:pt x="23917" y="7539"/>
                  </a:lnTo>
                  <a:lnTo>
                    <a:pt x="21416" y="7572"/>
                  </a:lnTo>
                  <a:cubicBezTo>
                    <a:pt x="20982" y="6772"/>
                    <a:pt x="20448" y="6038"/>
                    <a:pt x="19814" y="5404"/>
                  </a:cubicBezTo>
                  <a:lnTo>
                    <a:pt x="20615" y="3002"/>
                  </a:lnTo>
                  <a:lnTo>
                    <a:pt x="17079" y="867"/>
                  </a:lnTo>
                  <a:lnTo>
                    <a:pt x="15345" y="2669"/>
                  </a:lnTo>
                  <a:cubicBezTo>
                    <a:pt x="14477" y="2402"/>
                    <a:pt x="13577" y="2268"/>
                    <a:pt x="12676" y="2268"/>
                  </a:cubicBezTo>
                  <a:lnTo>
                    <a:pt x="115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57;p75">
              <a:extLst>
                <a:ext uri="{FF2B5EF4-FFF2-40B4-BE49-F238E27FC236}">
                  <a16:creationId xmlns:a16="http://schemas.microsoft.com/office/drawing/2014/main" id="{9C0618AA-72FB-4A23-A0E5-E50701E61B90}"/>
                </a:ext>
              </a:extLst>
            </p:cNvPr>
            <p:cNvSpPr/>
            <p:nvPr/>
          </p:nvSpPr>
          <p:spPr>
            <a:xfrm>
              <a:off x="4688525" y="1348900"/>
              <a:ext cx="236025" cy="227200"/>
            </a:xfrm>
            <a:custGeom>
              <a:avLst/>
              <a:gdLst/>
              <a:ahLst/>
              <a:cxnLst/>
              <a:rect l="l" t="t" r="r" b="b"/>
              <a:pathLst>
                <a:path w="9441" h="9088" extrusionOk="0">
                  <a:moveTo>
                    <a:pt x="4837" y="1"/>
                  </a:moveTo>
                  <a:cubicBezTo>
                    <a:pt x="4470" y="1"/>
                    <a:pt x="4103" y="68"/>
                    <a:pt x="3736" y="201"/>
                  </a:cubicBezTo>
                  <a:cubicBezTo>
                    <a:pt x="4103" y="134"/>
                    <a:pt x="4470" y="101"/>
                    <a:pt x="4837" y="101"/>
                  </a:cubicBezTo>
                  <a:cubicBezTo>
                    <a:pt x="5838" y="134"/>
                    <a:pt x="6772" y="501"/>
                    <a:pt x="7539" y="1102"/>
                  </a:cubicBezTo>
                  <a:cubicBezTo>
                    <a:pt x="8073" y="1535"/>
                    <a:pt x="8473" y="2102"/>
                    <a:pt x="8773" y="2703"/>
                  </a:cubicBezTo>
                  <a:cubicBezTo>
                    <a:pt x="9073" y="3437"/>
                    <a:pt x="9207" y="4204"/>
                    <a:pt x="9107" y="4971"/>
                  </a:cubicBezTo>
                  <a:cubicBezTo>
                    <a:pt x="9073" y="5371"/>
                    <a:pt x="8940" y="5805"/>
                    <a:pt x="8807" y="6172"/>
                  </a:cubicBezTo>
                  <a:cubicBezTo>
                    <a:pt x="8640" y="6572"/>
                    <a:pt x="8406" y="6939"/>
                    <a:pt x="8106" y="7273"/>
                  </a:cubicBezTo>
                  <a:cubicBezTo>
                    <a:pt x="7274" y="8290"/>
                    <a:pt x="6056" y="8827"/>
                    <a:pt x="4799" y="8827"/>
                  </a:cubicBezTo>
                  <a:cubicBezTo>
                    <a:pt x="4242" y="8827"/>
                    <a:pt x="3678" y="8722"/>
                    <a:pt x="3136" y="8507"/>
                  </a:cubicBezTo>
                  <a:cubicBezTo>
                    <a:pt x="2736" y="8340"/>
                    <a:pt x="2369" y="8107"/>
                    <a:pt x="2035" y="7840"/>
                  </a:cubicBezTo>
                  <a:cubicBezTo>
                    <a:pt x="1701" y="7573"/>
                    <a:pt x="1435" y="7239"/>
                    <a:pt x="1201" y="6906"/>
                  </a:cubicBezTo>
                  <a:cubicBezTo>
                    <a:pt x="367" y="5672"/>
                    <a:pt x="234" y="4137"/>
                    <a:pt x="801" y="2769"/>
                  </a:cubicBezTo>
                  <a:cubicBezTo>
                    <a:pt x="1201" y="1869"/>
                    <a:pt x="1868" y="1102"/>
                    <a:pt x="2736" y="635"/>
                  </a:cubicBezTo>
                  <a:cubicBezTo>
                    <a:pt x="3069" y="468"/>
                    <a:pt x="3403" y="334"/>
                    <a:pt x="3736" y="201"/>
                  </a:cubicBezTo>
                  <a:lnTo>
                    <a:pt x="3736" y="201"/>
                  </a:lnTo>
                  <a:cubicBezTo>
                    <a:pt x="3369" y="268"/>
                    <a:pt x="3036" y="368"/>
                    <a:pt x="2702" y="568"/>
                  </a:cubicBezTo>
                  <a:cubicBezTo>
                    <a:pt x="1768" y="1002"/>
                    <a:pt x="1068" y="1769"/>
                    <a:pt x="634" y="2703"/>
                  </a:cubicBezTo>
                  <a:cubicBezTo>
                    <a:pt x="0" y="4137"/>
                    <a:pt x="134" y="5772"/>
                    <a:pt x="1001" y="7073"/>
                  </a:cubicBezTo>
                  <a:cubicBezTo>
                    <a:pt x="1501" y="7806"/>
                    <a:pt x="2235" y="8373"/>
                    <a:pt x="3069" y="8740"/>
                  </a:cubicBezTo>
                  <a:cubicBezTo>
                    <a:pt x="3630" y="8975"/>
                    <a:pt x="4219" y="9088"/>
                    <a:pt x="4802" y="9088"/>
                  </a:cubicBezTo>
                  <a:cubicBezTo>
                    <a:pt x="6128" y="9088"/>
                    <a:pt x="7426" y="8505"/>
                    <a:pt x="8306" y="7439"/>
                  </a:cubicBezTo>
                  <a:cubicBezTo>
                    <a:pt x="8606" y="7106"/>
                    <a:pt x="8840" y="6706"/>
                    <a:pt x="9007" y="6272"/>
                  </a:cubicBezTo>
                  <a:cubicBezTo>
                    <a:pt x="9173" y="5872"/>
                    <a:pt x="9307" y="5438"/>
                    <a:pt x="9340" y="5004"/>
                  </a:cubicBezTo>
                  <a:cubicBezTo>
                    <a:pt x="9440" y="4204"/>
                    <a:pt x="9274" y="3370"/>
                    <a:pt x="8940" y="2636"/>
                  </a:cubicBezTo>
                  <a:cubicBezTo>
                    <a:pt x="8640" y="2002"/>
                    <a:pt x="8206" y="1435"/>
                    <a:pt x="7672" y="968"/>
                  </a:cubicBezTo>
                  <a:cubicBezTo>
                    <a:pt x="6838" y="334"/>
                    <a:pt x="5871" y="1"/>
                    <a:pt x="4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58;p75">
              <a:extLst>
                <a:ext uri="{FF2B5EF4-FFF2-40B4-BE49-F238E27FC236}">
                  <a16:creationId xmlns:a16="http://schemas.microsoft.com/office/drawing/2014/main" id="{88832C4D-2BFD-4399-A198-E540E4A0026B}"/>
                </a:ext>
              </a:extLst>
            </p:cNvPr>
            <p:cNvSpPr/>
            <p:nvPr/>
          </p:nvSpPr>
          <p:spPr>
            <a:xfrm>
              <a:off x="4490050" y="1150425"/>
              <a:ext cx="628800" cy="627975"/>
            </a:xfrm>
            <a:custGeom>
              <a:avLst/>
              <a:gdLst/>
              <a:ahLst/>
              <a:cxnLst/>
              <a:rect l="l" t="t" r="r" b="b"/>
              <a:pathLst>
                <a:path w="25152" h="25119" extrusionOk="0">
                  <a:moveTo>
                    <a:pt x="12776" y="2269"/>
                  </a:moveTo>
                  <a:cubicBezTo>
                    <a:pt x="12793" y="2286"/>
                    <a:pt x="12818" y="2294"/>
                    <a:pt x="12847" y="2294"/>
                  </a:cubicBezTo>
                  <a:cubicBezTo>
                    <a:pt x="12876" y="2294"/>
                    <a:pt x="12909" y="2286"/>
                    <a:pt x="12943" y="2269"/>
                  </a:cubicBezTo>
                  <a:close/>
                  <a:moveTo>
                    <a:pt x="11675" y="1"/>
                  </a:moveTo>
                  <a:lnTo>
                    <a:pt x="7639" y="968"/>
                  </a:lnTo>
                  <a:lnTo>
                    <a:pt x="7606" y="968"/>
                  </a:lnTo>
                  <a:lnTo>
                    <a:pt x="7606" y="1002"/>
                  </a:lnTo>
                  <a:cubicBezTo>
                    <a:pt x="7606" y="1755"/>
                    <a:pt x="7638" y="2573"/>
                    <a:pt x="7639" y="3455"/>
                  </a:cubicBezTo>
                  <a:lnTo>
                    <a:pt x="7639" y="3455"/>
                  </a:lnTo>
                  <a:cubicBezTo>
                    <a:pt x="6858" y="3882"/>
                    <a:pt x="6142" y="4436"/>
                    <a:pt x="5488" y="5054"/>
                  </a:cubicBezTo>
                  <a:lnTo>
                    <a:pt x="5488" y="5054"/>
                  </a:lnTo>
                  <a:lnTo>
                    <a:pt x="3169" y="4271"/>
                  </a:lnTo>
                  <a:lnTo>
                    <a:pt x="3102" y="4237"/>
                  </a:lnTo>
                  <a:lnTo>
                    <a:pt x="3069" y="4304"/>
                  </a:lnTo>
                  <a:lnTo>
                    <a:pt x="901" y="7840"/>
                  </a:lnTo>
                  <a:lnTo>
                    <a:pt x="868" y="7906"/>
                  </a:lnTo>
                  <a:lnTo>
                    <a:pt x="934" y="7973"/>
                  </a:lnTo>
                  <a:cubicBezTo>
                    <a:pt x="1454" y="8493"/>
                    <a:pt x="2069" y="9076"/>
                    <a:pt x="2686" y="9661"/>
                  </a:cubicBezTo>
                  <a:lnTo>
                    <a:pt x="2686" y="9661"/>
                  </a:lnTo>
                  <a:cubicBezTo>
                    <a:pt x="2436" y="10490"/>
                    <a:pt x="2308" y="11351"/>
                    <a:pt x="2271" y="12241"/>
                  </a:cubicBezTo>
                  <a:lnTo>
                    <a:pt x="2271" y="12241"/>
                  </a:lnTo>
                  <a:lnTo>
                    <a:pt x="100" y="13310"/>
                  </a:lnTo>
                  <a:lnTo>
                    <a:pt x="0" y="13377"/>
                  </a:lnTo>
                  <a:lnTo>
                    <a:pt x="0" y="13444"/>
                  </a:lnTo>
                  <a:lnTo>
                    <a:pt x="1001" y="17480"/>
                  </a:lnTo>
                  <a:lnTo>
                    <a:pt x="1001" y="17580"/>
                  </a:lnTo>
                  <a:lnTo>
                    <a:pt x="1101" y="17580"/>
                  </a:lnTo>
                  <a:lnTo>
                    <a:pt x="3540" y="17548"/>
                  </a:lnTo>
                  <a:lnTo>
                    <a:pt x="3540" y="17548"/>
                  </a:lnTo>
                  <a:cubicBezTo>
                    <a:pt x="3955" y="18297"/>
                    <a:pt x="4486" y="18988"/>
                    <a:pt x="5078" y="19619"/>
                  </a:cubicBezTo>
                  <a:lnTo>
                    <a:pt x="5078" y="19619"/>
                  </a:lnTo>
                  <a:cubicBezTo>
                    <a:pt x="4820" y="20333"/>
                    <a:pt x="4562" y="21109"/>
                    <a:pt x="4303" y="21916"/>
                  </a:cubicBezTo>
                  <a:lnTo>
                    <a:pt x="4270" y="22017"/>
                  </a:lnTo>
                  <a:lnTo>
                    <a:pt x="4337" y="22083"/>
                  </a:lnTo>
                  <a:lnTo>
                    <a:pt x="7906" y="24218"/>
                  </a:lnTo>
                  <a:lnTo>
                    <a:pt x="7973" y="24285"/>
                  </a:lnTo>
                  <a:lnTo>
                    <a:pt x="8039" y="24218"/>
                  </a:lnTo>
                  <a:lnTo>
                    <a:pt x="9754" y="22471"/>
                  </a:lnTo>
                  <a:lnTo>
                    <a:pt x="9754" y="22471"/>
                  </a:lnTo>
                  <a:cubicBezTo>
                    <a:pt x="10576" y="22688"/>
                    <a:pt x="11456" y="22842"/>
                    <a:pt x="12307" y="22850"/>
                  </a:cubicBezTo>
                  <a:lnTo>
                    <a:pt x="12307" y="22850"/>
                  </a:lnTo>
                  <a:cubicBezTo>
                    <a:pt x="12664" y="23593"/>
                    <a:pt x="13020" y="24306"/>
                    <a:pt x="13376" y="25019"/>
                  </a:cubicBezTo>
                  <a:lnTo>
                    <a:pt x="13443" y="25119"/>
                  </a:lnTo>
                  <a:lnTo>
                    <a:pt x="13543" y="25085"/>
                  </a:lnTo>
                  <a:lnTo>
                    <a:pt x="17546" y="24085"/>
                  </a:lnTo>
                  <a:lnTo>
                    <a:pt x="17646" y="24051"/>
                  </a:lnTo>
                  <a:lnTo>
                    <a:pt x="17646" y="23951"/>
                  </a:lnTo>
                  <a:cubicBezTo>
                    <a:pt x="17646" y="23139"/>
                    <a:pt x="17615" y="22326"/>
                    <a:pt x="17613" y="21513"/>
                  </a:cubicBezTo>
                  <a:lnTo>
                    <a:pt x="17613" y="21513"/>
                  </a:lnTo>
                  <a:cubicBezTo>
                    <a:pt x="18374" y="21094"/>
                    <a:pt x="19073" y="20583"/>
                    <a:pt x="19713" y="19982"/>
                  </a:cubicBezTo>
                  <a:lnTo>
                    <a:pt x="19713" y="19982"/>
                  </a:lnTo>
                  <a:lnTo>
                    <a:pt x="21983" y="20749"/>
                  </a:lnTo>
                  <a:lnTo>
                    <a:pt x="22083" y="20782"/>
                  </a:lnTo>
                  <a:lnTo>
                    <a:pt x="22149" y="20716"/>
                  </a:lnTo>
                  <a:cubicBezTo>
                    <a:pt x="22883" y="19481"/>
                    <a:pt x="23584" y="18314"/>
                    <a:pt x="24284" y="17146"/>
                  </a:cubicBezTo>
                  <a:lnTo>
                    <a:pt x="24318" y="17080"/>
                  </a:lnTo>
                  <a:lnTo>
                    <a:pt x="24251" y="17013"/>
                  </a:lnTo>
                  <a:lnTo>
                    <a:pt x="22499" y="15326"/>
                  </a:lnTo>
                  <a:lnTo>
                    <a:pt x="22499" y="15326"/>
                  </a:lnTo>
                  <a:cubicBezTo>
                    <a:pt x="22749" y="14496"/>
                    <a:pt x="22878" y="13635"/>
                    <a:pt x="22914" y="12744"/>
                  </a:cubicBezTo>
                  <a:lnTo>
                    <a:pt x="22914" y="12744"/>
                  </a:lnTo>
                  <a:lnTo>
                    <a:pt x="25085" y="11642"/>
                  </a:lnTo>
                  <a:lnTo>
                    <a:pt x="25152" y="11609"/>
                  </a:lnTo>
                  <a:lnTo>
                    <a:pt x="25152" y="11542"/>
                  </a:lnTo>
                  <a:cubicBezTo>
                    <a:pt x="24818" y="10108"/>
                    <a:pt x="24484" y="8774"/>
                    <a:pt x="24151" y="7506"/>
                  </a:cubicBezTo>
                  <a:lnTo>
                    <a:pt x="24151" y="7439"/>
                  </a:lnTo>
                  <a:lnTo>
                    <a:pt x="24084" y="7439"/>
                  </a:lnTo>
                  <a:lnTo>
                    <a:pt x="21612" y="7472"/>
                  </a:lnTo>
                  <a:lnTo>
                    <a:pt x="21612" y="7472"/>
                  </a:lnTo>
                  <a:cubicBezTo>
                    <a:pt x="21189" y="6709"/>
                    <a:pt x="20646" y="6006"/>
                    <a:pt x="20040" y="5365"/>
                  </a:cubicBezTo>
                  <a:lnTo>
                    <a:pt x="20040" y="5365"/>
                  </a:lnTo>
                  <a:cubicBezTo>
                    <a:pt x="20330" y="4526"/>
                    <a:pt x="20588" y="3749"/>
                    <a:pt x="20815" y="3036"/>
                  </a:cubicBezTo>
                  <a:lnTo>
                    <a:pt x="20815" y="2970"/>
                  </a:lnTo>
                  <a:lnTo>
                    <a:pt x="20748" y="2936"/>
                  </a:lnTo>
                  <a:lnTo>
                    <a:pt x="17213" y="801"/>
                  </a:lnTo>
                  <a:lnTo>
                    <a:pt x="17179" y="801"/>
                  </a:lnTo>
                  <a:lnTo>
                    <a:pt x="17146" y="835"/>
                  </a:lnTo>
                  <a:lnTo>
                    <a:pt x="15419" y="2628"/>
                  </a:lnTo>
                  <a:lnTo>
                    <a:pt x="15419" y="2628"/>
                  </a:lnTo>
                  <a:cubicBezTo>
                    <a:pt x="14760" y="2433"/>
                    <a:pt x="14102" y="2335"/>
                    <a:pt x="13443" y="2269"/>
                  </a:cubicBezTo>
                  <a:lnTo>
                    <a:pt x="12943" y="2269"/>
                  </a:lnTo>
                  <a:lnTo>
                    <a:pt x="13443" y="2336"/>
                  </a:lnTo>
                  <a:cubicBezTo>
                    <a:pt x="14110" y="2403"/>
                    <a:pt x="14777" y="2536"/>
                    <a:pt x="15411" y="2736"/>
                  </a:cubicBezTo>
                  <a:lnTo>
                    <a:pt x="15445" y="2736"/>
                  </a:lnTo>
                  <a:lnTo>
                    <a:pt x="17187" y="960"/>
                  </a:lnTo>
                  <a:lnTo>
                    <a:pt x="20635" y="3075"/>
                  </a:lnTo>
                  <a:lnTo>
                    <a:pt x="19848" y="5405"/>
                  </a:lnTo>
                  <a:lnTo>
                    <a:pt x="19848" y="5438"/>
                  </a:lnTo>
                  <a:lnTo>
                    <a:pt x="19881" y="5471"/>
                  </a:lnTo>
                  <a:cubicBezTo>
                    <a:pt x="20482" y="6139"/>
                    <a:pt x="21015" y="6872"/>
                    <a:pt x="21449" y="7640"/>
                  </a:cubicBezTo>
                  <a:lnTo>
                    <a:pt x="21482" y="7706"/>
                  </a:lnTo>
                  <a:lnTo>
                    <a:pt x="21549" y="7706"/>
                  </a:lnTo>
                  <a:lnTo>
                    <a:pt x="23974" y="7674"/>
                  </a:lnTo>
                  <a:lnTo>
                    <a:pt x="23974" y="7674"/>
                  </a:lnTo>
                  <a:cubicBezTo>
                    <a:pt x="24264" y="8924"/>
                    <a:pt x="24583" y="10206"/>
                    <a:pt x="24904" y="11548"/>
                  </a:cubicBezTo>
                  <a:lnTo>
                    <a:pt x="24904" y="11548"/>
                  </a:lnTo>
                  <a:lnTo>
                    <a:pt x="22716" y="12610"/>
                  </a:lnTo>
                  <a:lnTo>
                    <a:pt x="22683" y="12643"/>
                  </a:lnTo>
                  <a:lnTo>
                    <a:pt x="22683" y="12710"/>
                  </a:lnTo>
                  <a:cubicBezTo>
                    <a:pt x="22650" y="13611"/>
                    <a:pt x="22516" y="14478"/>
                    <a:pt x="22249" y="15345"/>
                  </a:cubicBezTo>
                  <a:lnTo>
                    <a:pt x="22249" y="15412"/>
                  </a:lnTo>
                  <a:lnTo>
                    <a:pt x="22283" y="15479"/>
                  </a:lnTo>
                  <a:lnTo>
                    <a:pt x="24000" y="17163"/>
                  </a:lnTo>
                  <a:lnTo>
                    <a:pt x="24000" y="17163"/>
                  </a:lnTo>
                  <a:cubicBezTo>
                    <a:pt x="23329" y="18252"/>
                    <a:pt x="22657" y="19401"/>
                    <a:pt x="21956" y="20551"/>
                  </a:cubicBezTo>
                  <a:lnTo>
                    <a:pt x="21956" y="20551"/>
                  </a:lnTo>
                  <a:lnTo>
                    <a:pt x="19681" y="19782"/>
                  </a:lnTo>
                  <a:lnTo>
                    <a:pt x="19614" y="19748"/>
                  </a:lnTo>
                  <a:lnTo>
                    <a:pt x="19548" y="19815"/>
                  </a:lnTo>
                  <a:cubicBezTo>
                    <a:pt x="18914" y="20415"/>
                    <a:pt x="18180" y="20949"/>
                    <a:pt x="17379" y="21383"/>
                  </a:cubicBezTo>
                  <a:lnTo>
                    <a:pt x="17313" y="21416"/>
                  </a:lnTo>
                  <a:lnTo>
                    <a:pt x="17313" y="21483"/>
                  </a:lnTo>
                  <a:cubicBezTo>
                    <a:pt x="17345" y="22289"/>
                    <a:pt x="17377" y="23095"/>
                    <a:pt x="17379" y="23901"/>
                  </a:cubicBezTo>
                  <a:lnTo>
                    <a:pt x="17379" y="23901"/>
                  </a:lnTo>
                  <a:lnTo>
                    <a:pt x="13533" y="24830"/>
                  </a:lnTo>
                  <a:lnTo>
                    <a:pt x="13533" y="24830"/>
                  </a:lnTo>
                  <a:cubicBezTo>
                    <a:pt x="13180" y="24123"/>
                    <a:pt x="12827" y="23388"/>
                    <a:pt x="12442" y="22684"/>
                  </a:cubicBezTo>
                  <a:lnTo>
                    <a:pt x="12409" y="22617"/>
                  </a:lnTo>
                  <a:lnTo>
                    <a:pt x="12342" y="22617"/>
                  </a:lnTo>
                  <a:cubicBezTo>
                    <a:pt x="11442" y="22584"/>
                    <a:pt x="10574" y="22450"/>
                    <a:pt x="9707" y="22183"/>
                  </a:cubicBezTo>
                  <a:lnTo>
                    <a:pt x="9640" y="22183"/>
                  </a:lnTo>
                  <a:lnTo>
                    <a:pt x="9574" y="22217"/>
                  </a:lnTo>
                  <a:lnTo>
                    <a:pt x="7901" y="23954"/>
                  </a:lnTo>
                  <a:lnTo>
                    <a:pt x="7901" y="23954"/>
                  </a:lnTo>
                  <a:lnTo>
                    <a:pt x="4537" y="21911"/>
                  </a:lnTo>
                  <a:lnTo>
                    <a:pt x="4537" y="21911"/>
                  </a:lnTo>
                  <a:cubicBezTo>
                    <a:pt x="4793" y="21115"/>
                    <a:pt x="5048" y="20350"/>
                    <a:pt x="5304" y="19615"/>
                  </a:cubicBezTo>
                  <a:lnTo>
                    <a:pt x="5304" y="19548"/>
                  </a:lnTo>
                  <a:lnTo>
                    <a:pt x="5271" y="19515"/>
                  </a:lnTo>
                  <a:cubicBezTo>
                    <a:pt x="4637" y="18848"/>
                    <a:pt x="4103" y="18147"/>
                    <a:pt x="3670" y="17347"/>
                  </a:cubicBezTo>
                  <a:lnTo>
                    <a:pt x="3636" y="17280"/>
                  </a:lnTo>
                  <a:lnTo>
                    <a:pt x="3569" y="17280"/>
                  </a:lnTo>
                  <a:lnTo>
                    <a:pt x="1151" y="17344"/>
                  </a:lnTo>
                  <a:lnTo>
                    <a:pt x="1151" y="17344"/>
                  </a:lnTo>
                  <a:cubicBezTo>
                    <a:pt x="831" y="16031"/>
                    <a:pt x="511" y="14691"/>
                    <a:pt x="222" y="13499"/>
                  </a:cubicBezTo>
                  <a:lnTo>
                    <a:pt x="222" y="13499"/>
                  </a:lnTo>
                  <a:lnTo>
                    <a:pt x="2369" y="12410"/>
                  </a:lnTo>
                  <a:lnTo>
                    <a:pt x="2435" y="12376"/>
                  </a:lnTo>
                  <a:lnTo>
                    <a:pt x="2435" y="12310"/>
                  </a:lnTo>
                  <a:cubicBezTo>
                    <a:pt x="2469" y="11409"/>
                    <a:pt x="2602" y="10508"/>
                    <a:pt x="2836" y="9674"/>
                  </a:cubicBezTo>
                  <a:lnTo>
                    <a:pt x="2869" y="9608"/>
                  </a:lnTo>
                  <a:lnTo>
                    <a:pt x="2836" y="9574"/>
                  </a:lnTo>
                  <a:lnTo>
                    <a:pt x="1085" y="7857"/>
                  </a:lnTo>
                  <a:lnTo>
                    <a:pt x="1085" y="7857"/>
                  </a:lnTo>
                  <a:lnTo>
                    <a:pt x="3163" y="4469"/>
                  </a:lnTo>
                  <a:lnTo>
                    <a:pt x="5471" y="5238"/>
                  </a:lnTo>
                  <a:lnTo>
                    <a:pt x="5504" y="5238"/>
                  </a:lnTo>
                  <a:lnTo>
                    <a:pt x="5538" y="5205"/>
                  </a:lnTo>
                  <a:cubicBezTo>
                    <a:pt x="6205" y="4571"/>
                    <a:pt x="6905" y="4037"/>
                    <a:pt x="7706" y="3603"/>
                  </a:cubicBezTo>
                  <a:lnTo>
                    <a:pt x="7739" y="3570"/>
                  </a:lnTo>
                  <a:lnTo>
                    <a:pt x="7739" y="3537"/>
                  </a:lnTo>
                  <a:cubicBezTo>
                    <a:pt x="7739" y="2643"/>
                    <a:pt x="7706" y="1814"/>
                    <a:pt x="7706" y="1052"/>
                  </a:cubicBezTo>
                  <a:lnTo>
                    <a:pt x="7706" y="1052"/>
                  </a:lnTo>
                  <a:lnTo>
                    <a:pt x="11612" y="75"/>
                  </a:lnTo>
                  <a:lnTo>
                    <a:pt x="11612" y="75"/>
                  </a:lnTo>
                  <a:cubicBezTo>
                    <a:pt x="11978" y="805"/>
                    <a:pt x="12276" y="1336"/>
                    <a:pt x="12476" y="1735"/>
                  </a:cubicBezTo>
                  <a:cubicBezTo>
                    <a:pt x="12543" y="1902"/>
                    <a:pt x="12643" y="2036"/>
                    <a:pt x="12676" y="2136"/>
                  </a:cubicBezTo>
                  <a:cubicBezTo>
                    <a:pt x="12709" y="2202"/>
                    <a:pt x="12743" y="2236"/>
                    <a:pt x="12776" y="2302"/>
                  </a:cubicBezTo>
                  <a:cubicBezTo>
                    <a:pt x="12776" y="2302"/>
                    <a:pt x="12743" y="2236"/>
                    <a:pt x="12743" y="2102"/>
                  </a:cubicBezTo>
                  <a:lnTo>
                    <a:pt x="12543" y="1702"/>
                  </a:lnTo>
                  <a:lnTo>
                    <a:pt x="11709" y="34"/>
                  </a:lnTo>
                  <a:lnTo>
                    <a:pt x="117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59;p75">
              <a:extLst>
                <a:ext uri="{FF2B5EF4-FFF2-40B4-BE49-F238E27FC236}">
                  <a16:creationId xmlns:a16="http://schemas.microsoft.com/office/drawing/2014/main" id="{9720CBC6-8FBA-4721-9788-BF54E860249E}"/>
                </a:ext>
              </a:extLst>
            </p:cNvPr>
            <p:cNvSpPr/>
            <p:nvPr/>
          </p:nvSpPr>
          <p:spPr>
            <a:xfrm>
              <a:off x="5006250" y="3178550"/>
              <a:ext cx="237700" cy="229025"/>
            </a:xfrm>
            <a:custGeom>
              <a:avLst/>
              <a:gdLst/>
              <a:ahLst/>
              <a:cxnLst/>
              <a:rect l="l" t="t" r="r" b="b"/>
              <a:pathLst>
                <a:path w="9508" h="9161" extrusionOk="0">
                  <a:moveTo>
                    <a:pt x="4837" y="1"/>
                  </a:moveTo>
                  <a:cubicBezTo>
                    <a:pt x="4470" y="1"/>
                    <a:pt x="4103" y="67"/>
                    <a:pt x="3736" y="201"/>
                  </a:cubicBezTo>
                  <a:cubicBezTo>
                    <a:pt x="4103" y="134"/>
                    <a:pt x="4470" y="101"/>
                    <a:pt x="4837" y="101"/>
                  </a:cubicBezTo>
                  <a:cubicBezTo>
                    <a:pt x="5838" y="134"/>
                    <a:pt x="6805" y="501"/>
                    <a:pt x="7572" y="1135"/>
                  </a:cubicBezTo>
                  <a:cubicBezTo>
                    <a:pt x="8740" y="2069"/>
                    <a:pt x="9340" y="3536"/>
                    <a:pt x="9174" y="5004"/>
                  </a:cubicBezTo>
                  <a:cubicBezTo>
                    <a:pt x="9107" y="5438"/>
                    <a:pt x="9007" y="5838"/>
                    <a:pt x="8840" y="6238"/>
                  </a:cubicBezTo>
                  <a:cubicBezTo>
                    <a:pt x="8673" y="6639"/>
                    <a:pt x="8440" y="7006"/>
                    <a:pt x="8173" y="7339"/>
                  </a:cubicBezTo>
                  <a:cubicBezTo>
                    <a:pt x="7318" y="8355"/>
                    <a:pt x="6080" y="8908"/>
                    <a:pt x="4823" y="8908"/>
                  </a:cubicBezTo>
                  <a:cubicBezTo>
                    <a:pt x="4265" y="8908"/>
                    <a:pt x="3703" y="8799"/>
                    <a:pt x="3169" y="8573"/>
                  </a:cubicBezTo>
                  <a:cubicBezTo>
                    <a:pt x="2736" y="8407"/>
                    <a:pt x="2369" y="8173"/>
                    <a:pt x="2035" y="7906"/>
                  </a:cubicBezTo>
                  <a:cubicBezTo>
                    <a:pt x="1702" y="7639"/>
                    <a:pt x="1435" y="7339"/>
                    <a:pt x="1201" y="6972"/>
                  </a:cubicBezTo>
                  <a:cubicBezTo>
                    <a:pt x="768" y="6305"/>
                    <a:pt x="501" y="5571"/>
                    <a:pt x="467" y="4771"/>
                  </a:cubicBezTo>
                  <a:cubicBezTo>
                    <a:pt x="434" y="4103"/>
                    <a:pt x="534" y="3436"/>
                    <a:pt x="801" y="2803"/>
                  </a:cubicBezTo>
                  <a:cubicBezTo>
                    <a:pt x="1201" y="1869"/>
                    <a:pt x="1868" y="1101"/>
                    <a:pt x="2769" y="634"/>
                  </a:cubicBezTo>
                  <a:cubicBezTo>
                    <a:pt x="3103" y="468"/>
                    <a:pt x="3436" y="301"/>
                    <a:pt x="3770" y="167"/>
                  </a:cubicBezTo>
                  <a:lnTo>
                    <a:pt x="3770" y="167"/>
                  </a:lnTo>
                  <a:cubicBezTo>
                    <a:pt x="3403" y="234"/>
                    <a:pt x="3036" y="367"/>
                    <a:pt x="2702" y="534"/>
                  </a:cubicBezTo>
                  <a:cubicBezTo>
                    <a:pt x="1802" y="1001"/>
                    <a:pt x="1034" y="1768"/>
                    <a:pt x="634" y="2702"/>
                  </a:cubicBezTo>
                  <a:cubicBezTo>
                    <a:pt x="0" y="4137"/>
                    <a:pt x="134" y="5805"/>
                    <a:pt x="1001" y="7106"/>
                  </a:cubicBezTo>
                  <a:cubicBezTo>
                    <a:pt x="1235" y="7473"/>
                    <a:pt x="1535" y="7806"/>
                    <a:pt x="1868" y="8073"/>
                  </a:cubicBezTo>
                  <a:cubicBezTo>
                    <a:pt x="2235" y="8407"/>
                    <a:pt x="2636" y="8640"/>
                    <a:pt x="3069" y="8807"/>
                  </a:cubicBezTo>
                  <a:cubicBezTo>
                    <a:pt x="3649" y="9045"/>
                    <a:pt x="4254" y="9161"/>
                    <a:pt x="4852" y="9161"/>
                  </a:cubicBezTo>
                  <a:cubicBezTo>
                    <a:pt x="6182" y="9161"/>
                    <a:pt x="7476" y="8587"/>
                    <a:pt x="8373" y="7506"/>
                  </a:cubicBezTo>
                  <a:cubicBezTo>
                    <a:pt x="8940" y="6805"/>
                    <a:pt x="9307" y="5938"/>
                    <a:pt x="9407" y="5037"/>
                  </a:cubicBezTo>
                  <a:cubicBezTo>
                    <a:pt x="9507" y="4237"/>
                    <a:pt x="9374" y="3403"/>
                    <a:pt x="9007" y="2636"/>
                  </a:cubicBezTo>
                  <a:cubicBezTo>
                    <a:pt x="8273" y="1035"/>
                    <a:pt x="6638" y="1"/>
                    <a:pt x="4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60;p75">
              <a:extLst>
                <a:ext uri="{FF2B5EF4-FFF2-40B4-BE49-F238E27FC236}">
                  <a16:creationId xmlns:a16="http://schemas.microsoft.com/office/drawing/2014/main" id="{91CAC7E0-FCCD-4B95-B6D3-874030305697}"/>
                </a:ext>
              </a:extLst>
            </p:cNvPr>
            <p:cNvSpPr/>
            <p:nvPr/>
          </p:nvSpPr>
          <p:spPr>
            <a:xfrm>
              <a:off x="4803600" y="2978400"/>
              <a:ext cx="635475" cy="632975"/>
            </a:xfrm>
            <a:custGeom>
              <a:avLst/>
              <a:gdLst/>
              <a:ahLst/>
              <a:cxnLst/>
              <a:rect l="l" t="t" r="r" b="b"/>
              <a:pathLst>
                <a:path w="25419" h="25319" extrusionOk="0">
                  <a:moveTo>
                    <a:pt x="12717" y="1863"/>
                  </a:moveTo>
                  <a:lnTo>
                    <a:pt x="12843" y="2136"/>
                  </a:lnTo>
                  <a:cubicBezTo>
                    <a:pt x="12876" y="2169"/>
                    <a:pt x="12910" y="2236"/>
                    <a:pt x="12943" y="2269"/>
                  </a:cubicBezTo>
                  <a:lnTo>
                    <a:pt x="12876" y="2136"/>
                  </a:lnTo>
                  <a:cubicBezTo>
                    <a:pt x="12828" y="2063"/>
                    <a:pt x="12779" y="1972"/>
                    <a:pt x="12717" y="1863"/>
                  </a:cubicBezTo>
                  <a:close/>
                  <a:moveTo>
                    <a:pt x="11776" y="1"/>
                  </a:moveTo>
                  <a:lnTo>
                    <a:pt x="7673" y="968"/>
                  </a:lnTo>
                  <a:lnTo>
                    <a:pt x="7639" y="968"/>
                  </a:lnTo>
                  <a:lnTo>
                    <a:pt x="7639" y="1002"/>
                  </a:lnTo>
                  <a:cubicBezTo>
                    <a:pt x="7639" y="1755"/>
                    <a:pt x="7672" y="2605"/>
                    <a:pt x="7673" y="3488"/>
                  </a:cubicBezTo>
                  <a:lnTo>
                    <a:pt x="7673" y="3488"/>
                  </a:lnTo>
                  <a:cubicBezTo>
                    <a:pt x="6902" y="3910"/>
                    <a:pt x="6163" y="4455"/>
                    <a:pt x="5546" y="5063"/>
                  </a:cubicBezTo>
                  <a:lnTo>
                    <a:pt x="5546" y="5063"/>
                  </a:lnTo>
                  <a:lnTo>
                    <a:pt x="3169" y="4271"/>
                  </a:lnTo>
                  <a:lnTo>
                    <a:pt x="3103" y="4237"/>
                  </a:lnTo>
                  <a:lnTo>
                    <a:pt x="3069" y="4304"/>
                  </a:lnTo>
                  <a:cubicBezTo>
                    <a:pt x="2369" y="5438"/>
                    <a:pt x="1668" y="6606"/>
                    <a:pt x="901" y="7873"/>
                  </a:cubicBezTo>
                  <a:lnTo>
                    <a:pt x="834" y="7940"/>
                  </a:lnTo>
                  <a:lnTo>
                    <a:pt x="901" y="8007"/>
                  </a:lnTo>
                  <a:lnTo>
                    <a:pt x="2687" y="9727"/>
                  </a:lnTo>
                  <a:lnTo>
                    <a:pt x="2687" y="9727"/>
                  </a:lnTo>
                  <a:cubicBezTo>
                    <a:pt x="2437" y="10558"/>
                    <a:pt x="2308" y="11448"/>
                    <a:pt x="2271" y="12310"/>
                  </a:cubicBezTo>
                  <a:lnTo>
                    <a:pt x="2271" y="12310"/>
                  </a:lnTo>
                  <a:cubicBezTo>
                    <a:pt x="1588" y="12666"/>
                    <a:pt x="844" y="13022"/>
                    <a:pt x="67" y="13410"/>
                  </a:cubicBezTo>
                  <a:lnTo>
                    <a:pt x="1" y="13444"/>
                  </a:lnTo>
                  <a:lnTo>
                    <a:pt x="1" y="13544"/>
                  </a:lnTo>
                  <a:cubicBezTo>
                    <a:pt x="334" y="14811"/>
                    <a:pt x="668" y="16212"/>
                    <a:pt x="1001" y="17613"/>
                  </a:cubicBezTo>
                  <a:lnTo>
                    <a:pt x="1035" y="17713"/>
                  </a:lnTo>
                  <a:lnTo>
                    <a:pt x="1135" y="17713"/>
                  </a:lnTo>
                  <a:lnTo>
                    <a:pt x="3574" y="17681"/>
                  </a:lnTo>
                  <a:lnTo>
                    <a:pt x="3574" y="17681"/>
                  </a:lnTo>
                  <a:cubicBezTo>
                    <a:pt x="3991" y="18435"/>
                    <a:pt x="4526" y="19129"/>
                    <a:pt x="5122" y="19763"/>
                  </a:cubicBezTo>
                  <a:lnTo>
                    <a:pt x="5122" y="19763"/>
                  </a:lnTo>
                  <a:cubicBezTo>
                    <a:pt x="4892" y="20485"/>
                    <a:pt x="4631" y="21301"/>
                    <a:pt x="4337" y="22117"/>
                  </a:cubicBezTo>
                  <a:lnTo>
                    <a:pt x="4304" y="22217"/>
                  </a:lnTo>
                  <a:lnTo>
                    <a:pt x="4404" y="22250"/>
                  </a:lnTo>
                  <a:lnTo>
                    <a:pt x="7973" y="24418"/>
                  </a:lnTo>
                  <a:lnTo>
                    <a:pt x="8073" y="24485"/>
                  </a:lnTo>
                  <a:lnTo>
                    <a:pt x="8140" y="24385"/>
                  </a:lnTo>
                  <a:cubicBezTo>
                    <a:pt x="8690" y="23835"/>
                    <a:pt x="9271" y="23254"/>
                    <a:pt x="9853" y="22641"/>
                  </a:cubicBezTo>
                  <a:lnTo>
                    <a:pt x="9853" y="22641"/>
                  </a:lnTo>
                  <a:cubicBezTo>
                    <a:pt x="10667" y="22883"/>
                    <a:pt x="11538" y="23008"/>
                    <a:pt x="12411" y="23017"/>
                  </a:cubicBezTo>
                  <a:lnTo>
                    <a:pt x="12411" y="23017"/>
                  </a:lnTo>
                  <a:cubicBezTo>
                    <a:pt x="12797" y="23762"/>
                    <a:pt x="13154" y="24506"/>
                    <a:pt x="13510" y="25219"/>
                  </a:cubicBezTo>
                  <a:lnTo>
                    <a:pt x="13577" y="25319"/>
                  </a:lnTo>
                  <a:lnTo>
                    <a:pt x="13677" y="25286"/>
                  </a:lnTo>
                  <a:lnTo>
                    <a:pt x="17747" y="24285"/>
                  </a:lnTo>
                  <a:lnTo>
                    <a:pt x="17813" y="24285"/>
                  </a:lnTo>
                  <a:lnTo>
                    <a:pt x="17813" y="24151"/>
                  </a:lnTo>
                  <a:cubicBezTo>
                    <a:pt x="17813" y="23339"/>
                    <a:pt x="17782" y="22526"/>
                    <a:pt x="17780" y="21713"/>
                  </a:cubicBezTo>
                  <a:lnTo>
                    <a:pt x="17780" y="21713"/>
                  </a:lnTo>
                  <a:cubicBezTo>
                    <a:pt x="18532" y="21298"/>
                    <a:pt x="19253" y="20766"/>
                    <a:pt x="19887" y="20173"/>
                  </a:cubicBezTo>
                  <a:lnTo>
                    <a:pt x="19887" y="20173"/>
                  </a:lnTo>
                  <a:lnTo>
                    <a:pt x="22216" y="20949"/>
                  </a:lnTo>
                  <a:lnTo>
                    <a:pt x="22316" y="20982"/>
                  </a:lnTo>
                  <a:lnTo>
                    <a:pt x="22350" y="20882"/>
                  </a:lnTo>
                  <a:cubicBezTo>
                    <a:pt x="23084" y="19682"/>
                    <a:pt x="23818" y="18481"/>
                    <a:pt x="24518" y="17313"/>
                  </a:cubicBezTo>
                  <a:lnTo>
                    <a:pt x="24585" y="17246"/>
                  </a:lnTo>
                  <a:lnTo>
                    <a:pt x="24518" y="17146"/>
                  </a:lnTo>
                  <a:lnTo>
                    <a:pt x="22733" y="15459"/>
                  </a:lnTo>
                  <a:lnTo>
                    <a:pt x="22733" y="15459"/>
                  </a:lnTo>
                  <a:cubicBezTo>
                    <a:pt x="22983" y="14627"/>
                    <a:pt x="23111" y="13737"/>
                    <a:pt x="23148" y="12844"/>
                  </a:cubicBezTo>
                  <a:lnTo>
                    <a:pt x="23148" y="12844"/>
                  </a:lnTo>
                  <a:lnTo>
                    <a:pt x="25319" y="11743"/>
                  </a:lnTo>
                  <a:lnTo>
                    <a:pt x="25419" y="11709"/>
                  </a:lnTo>
                  <a:lnTo>
                    <a:pt x="25419" y="11642"/>
                  </a:lnTo>
                  <a:lnTo>
                    <a:pt x="24418" y="7573"/>
                  </a:lnTo>
                  <a:lnTo>
                    <a:pt x="24385" y="7506"/>
                  </a:lnTo>
                  <a:lnTo>
                    <a:pt x="24318" y="7506"/>
                  </a:lnTo>
                  <a:lnTo>
                    <a:pt x="21814" y="7539"/>
                  </a:lnTo>
                  <a:lnTo>
                    <a:pt x="21814" y="7539"/>
                  </a:lnTo>
                  <a:cubicBezTo>
                    <a:pt x="21397" y="6754"/>
                    <a:pt x="20861" y="6059"/>
                    <a:pt x="20264" y="5424"/>
                  </a:cubicBezTo>
                  <a:lnTo>
                    <a:pt x="20264" y="5424"/>
                  </a:lnTo>
                  <a:lnTo>
                    <a:pt x="21049" y="3070"/>
                  </a:lnTo>
                  <a:lnTo>
                    <a:pt x="21049" y="3003"/>
                  </a:lnTo>
                  <a:lnTo>
                    <a:pt x="21016" y="2970"/>
                  </a:lnTo>
                  <a:lnTo>
                    <a:pt x="17446" y="835"/>
                  </a:lnTo>
                  <a:lnTo>
                    <a:pt x="17380" y="835"/>
                  </a:lnTo>
                  <a:lnTo>
                    <a:pt x="17346" y="868"/>
                  </a:lnTo>
                  <a:lnTo>
                    <a:pt x="15619" y="2695"/>
                  </a:lnTo>
                  <a:lnTo>
                    <a:pt x="15619" y="2695"/>
                  </a:lnTo>
                  <a:cubicBezTo>
                    <a:pt x="14992" y="2499"/>
                    <a:pt x="14301" y="2369"/>
                    <a:pt x="13610" y="2336"/>
                  </a:cubicBezTo>
                  <a:lnTo>
                    <a:pt x="13110" y="2336"/>
                  </a:lnTo>
                  <a:lnTo>
                    <a:pt x="13610" y="2369"/>
                  </a:lnTo>
                  <a:cubicBezTo>
                    <a:pt x="14311" y="2436"/>
                    <a:pt x="14978" y="2569"/>
                    <a:pt x="15645" y="2769"/>
                  </a:cubicBezTo>
                  <a:lnTo>
                    <a:pt x="15678" y="2769"/>
                  </a:lnTo>
                  <a:cubicBezTo>
                    <a:pt x="16140" y="2275"/>
                    <a:pt x="16731" y="1683"/>
                    <a:pt x="17421" y="993"/>
                  </a:cubicBezTo>
                  <a:lnTo>
                    <a:pt x="17421" y="993"/>
                  </a:lnTo>
                  <a:lnTo>
                    <a:pt x="20892" y="3102"/>
                  </a:lnTo>
                  <a:lnTo>
                    <a:pt x="20892" y="3102"/>
                  </a:lnTo>
                  <a:cubicBezTo>
                    <a:pt x="20633" y="3818"/>
                    <a:pt x="20374" y="4596"/>
                    <a:pt x="20115" y="5438"/>
                  </a:cubicBezTo>
                  <a:lnTo>
                    <a:pt x="20115" y="5505"/>
                  </a:lnTo>
                  <a:lnTo>
                    <a:pt x="20148" y="5538"/>
                  </a:lnTo>
                  <a:cubicBezTo>
                    <a:pt x="20782" y="6172"/>
                    <a:pt x="21316" y="6906"/>
                    <a:pt x="21749" y="7706"/>
                  </a:cubicBezTo>
                  <a:lnTo>
                    <a:pt x="21749" y="7773"/>
                  </a:lnTo>
                  <a:lnTo>
                    <a:pt x="21816" y="7773"/>
                  </a:lnTo>
                  <a:lnTo>
                    <a:pt x="24275" y="7741"/>
                  </a:lnTo>
                  <a:lnTo>
                    <a:pt x="24275" y="7741"/>
                  </a:lnTo>
                  <a:cubicBezTo>
                    <a:pt x="24563" y="8988"/>
                    <a:pt x="24883" y="10296"/>
                    <a:pt x="25233" y="11635"/>
                  </a:cubicBezTo>
                  <a:lnTo>
                    <a:pt x="25233" y="11635"/>
                  </a:lnTo>
                  <a:lnTo>
                    <a:pt x="23017" y="12743"/>
                  </a:lnTo>
                  <a:lnTo>
                    <a:pt x="22950" y="12743"/>
                  </a:lnTo>
                  <a:lnTo>
                    <a:pt x="22950" y="12810"/>
                  </a:lnTo>
                  <a:cubicBezTo>
                    <a:pt x="22950" y="13711"/>
                    <a:pt x="22817" y="14611"/>
                    <a:pt x="22550" y="15479"/>
                  </a:cubicBezTo>
                  <a:lnTo>
                    <a:pt x="22517" y="15545"/>
                  </a:lnTo>
                  <a:lnTo>
                    <a:pt x="22583" y="15612"/>
                  </a:lnTo>
                  <a:lnTo>
                    <a:pt x="24322" y="17318"/>
                  </a:lnTo>
                  <a:lnTo>
                    <a:pt x="22272" y="20723"/>
                  </a:lnTo>
                  <a:lnTo>
                    <a:pt x="22272" y="20723"/>
                  </a:lnTo>
                  <a:lnTo>
                    <a:pt x="19948" y="19948"/>
                  </a:lnTo>
                  <a:lnTo>
                    <a:pt x="19881" y="19915"/>
                  </a:lnTo>
                  <a:lnTo>
                    <a:pt x="19815" y="19982"/>
                  </a:lnTo>
                  <a:cubicBezTo>
                    <a:pt x="19181" y="20582"/>
                    <a:pt x="18447" y="21116"/>
                    <a:pt x="17646" y="21583"/>
                  </a:cubicBezTo>
                  <a:lnTo>
                    <a:pt x="17580" y="21616"/>
                  </a:lnTo>
                  <a:lnTo>
                    <a:pt x="17580" y="21683"/>
                  </a:lnTo>
                  <a:cubicBezTo>
                    <a:pt x="17580" y="22481"/>
                    <a:pt x="17610" y="23309"/>
                    <a:pt x="17613" y="24109"/>
                  </a:cubicBezTo>
                  <a:lnTo>
                    <a:pt x="17613" y="24109"/>
                  </a:lnTo>
                  <a:lnTo>
                    <a:pt x="13761" y="25057"/>
                  </a:lnTo>
                  <a:lnTo>
                    <a:pt x="13761" y="25057"/>
                  </a:lnTo>
                  <a:cubicBezTo>
                    <a:pt x="13380" y="24324"/>
                    <a:pt x="13028" y="23619"/>
                    <a:pt x="12676" y="22884"/>
                  </a:cubicBezTo>
                  <a:lnTo>
                    <a:pt x="12643" y="22817"/>
                  </a:lnTo>
                  <a:lnTo>
                    <a:pt x="12543" y="22817"/>
                  </a:lnTo>
                  <a:cubicBezTo>
                    <a:pt x="11642" y="22784"/>
                    <a:pt x="10775" y="22650"/>
                    <a:pt x="9908" y="22383"/>
                  </a:cubicBezTo>
                  <a:lnTo>
                    <a:pt x="9808" y="22383"/>
                  </a:lnTo>
                  <a:lnTo>
                    <a:pt x="9774" y="22417"/>
                  </a:lnTo>
                  <a:lnTo>
                    <a:pt x="8088" y="24167"/>
                  </a:lnTo>
                  <a:lnTo>
                    <a:pt x="4671" y="22111"/>
                  </a:lnTo>
                  <a:lnTo>
                    <a:pt x="4671" y="22111"/>
                  </a:lnTo>
                  <a:cubicBezTo>
                    <a:pt x="4927" y="21312"/>
                    <a:pt x="5182" y="20518"/>
                    <a:pt x="5438" y="19815"/>
                  </a:cubicBezTo>
                  <a:lnTo>
                    <a:pt x="5471" y="19748"/>
                  </a:lnTo>
                  <a:lnTo>
                    <a:pt x="5404" y="19682"/>
                  </a:lnTo>
                  <a:cubicBezTo>
                    <a:pt x="4771" y="19014"/>
                    <a:pt x="4237" y="18314"/>
                    <a:pt x="3803" y="17513"/>
                  </a:cubicBezTo>
                  <a:lnTo>
                    <a:pt x="3770" y="17447"/>
                  </a:lnTo>
                  <a:lnTo>
                    <a:pt x="3703" y="17447"/>
                  </a:lnTo>
                  <a:lnTo>
                    <a:pt x="1275" y="17479"/>
                  </a:lnTo>
                  <a:lnTo>
                    <a:pt x="1275" y="17479"/>
                  </a:lnTo>
                  <a:cubicBezTo>
                    <a:pt x="927" y="16144"/>
                    <a:pt x="609" y="14813"/>
                    <a:pt x="322" y="13600"/>
                  </a:cubicBezTo>
                  <a:lnTo>
                    <a:pt x="322" y="13600"/>
                  </a:lnTo>
                  <a:lnTo>
                    <a:pt x="2502" y="12510"/>
                  </a:lnTo>
                  <a:lnTo>
                    <a:pt x="2569" y="12476"/>
                  </a:lnTo>
                  <a:lnTo>
                    <a:pt x="2569" y="12410"/>
                  </a:lnTo>
                  <a:cubicBezTo>
                    <a:pt x="2569" y="11509"/>
                    <a:pt x="2702" y="10608"/>
                    <a:pt x="2969" y="9741"/>
                  </a:cubicBezTo>
                  <a:lnTo>
                    <a:pt x="2969" y="9674"/>
                  </a:lnTo>
                  <a:lnTo>
                    <a:pt x="2936" y="9641"/>
                  </a:lnTo>
                  <a:lnTo>
                    <a:pt x="1152" y="7922"/>
                  </a:lnTo>
                  <a:lnTo>
                    <a:pt x="3236" y="4493"/>
                  </a:lnTo>
                  <a:lnTo>
                    <a:pt x="3236" y="4493"/>
                  </a:lnTo>
                  <a:lnTo>
                    <a:pt x="5571" y="5271"/>
                  </a:lnTo>
                  <a:lnTo>
                    <a:pt x="5605" y="5271"/>
                  </a:lnTo>
                  <a:lnTo>
                    <a:pt x="5638" y="5238"/>
                  </a:lnTo>
                  <a:cubicBezTo>
                    <a:pt x="6305" y="4604"/>
                    <a:pt x="7039" y="4037"/>
                    <a:pt x="7839" y="3603"/>
                  </a:cubicBezTo>
                  <a:lnTo>
                    <a:pt x="7873" y="3603"/>
                  </a:lnTo>
                  <a:lnTo>
                    <a:pt x="7873" y="3537"/>
                  </a:lnTo>
                  <a:cubicBezTo>
                    <a:pt x="7840" y="2659"/>
                    <a:pt x="7808" y="1813"/>
                    <a:pt x="7806" y="1060"/>
                  </a:cubicBezTo>
                  <a:lnTo>
                    <a:pt x="7806" y="1060"/>
                  </a:lnTo>
                  <a:lnTo>
                    <a:pt x="11779" y="75"/>
                  </a:lnTo>
                  <a:lnTo>
                    <a:pt x="11779" y="75"/>
                  </a:lnTo>
                  <a:lnTo>
                    <a:pt x="12643" y="1735"/>
                  </a:lnTo>
                  <a:cubicBezTo>
                    <a:pt x="12670" y="1780"/>
                    <a:pt x="12694" y="1823"/>
                    <a:pt x="12717" y="1863"/>
                  </a:cubicBezTo>
                  <a:lnTo>
                    <a:pt x="12717" y="1863"/>
                  </a:lnTo>
                  <a:lnTo>
                    <a:pt x="12643" y="1702"/>
                  </a:lnTo>
                  <a:cubicBezTo>
                    <a:pt x="12409" y="1302"/>
                    <a:pt x="12143" y="735"/>
                    <a:pt x="118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61;p75">
              <a:extLst>
                <a:ext uri="{FF2B5EF4-FFF2-40B4-BE49-F238E27FC236}">
                  <a16:creationId xmlns:a16="http://schemas.microsoft.com/office/drawing/2014/main" id="{8D6BCA67-8856-4EEB-B418-25094B4C20EE}"/>
                </a:ext>
              </a:extLst>
            </p:cNvPr>
            <p:cNvSpPr/>
            <p:nvPr/>
          </p:nvSpPr>
          <p:spPr>
            <a:xfrm>
              <a:off x="2059738" y="5252525"/>
              <a:ext cx="4206432" cy="5050"/>
            </a:xfrm>
            <a:custGeom>
              <a:avLst/>
              <a:gdLst/>
              <a:ahLst/>
              <a:cxnLst/>
              <a:rect l="l" t="t" r="r" b="b"/>
              <a:pathLst>
                <a:path w="192338" h="202" extrusionOk="0">
                  <a:moveTo>
                    <a:pt x="96169" y="1"/>
                  </a:moveTo>
                  <a:cubicBezTo>
                    <a:pt x="43065" y="1"/>
                    <a:pt x="0" y="34"/>
                    <a:pt x="0" y="101"/>
                  </a:cubicBezTo>
                  <a:cubicBezTo>
                    <a:pt x="0" y="168"/>
                    <a:pt x="43065" y="201"/>
                    <a:pt x="96169" y="201"/>
                  </a:cubicBezTo>
                  <a:cubicBezTo>
                    <a:pt x="149274" y="201"/>
                    <a:pt x="192338" y="168"/>
                    <a:pt x="192338" y="101"/>
                  </a:cubicBezTo>
                  <a:cubicBezTo>
                    <a:pt x="192338" y="34"/>
                    <a:pt x="149307" y="1"/>
                    <a:pt x="96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62;p75">
              <a:extLst>
                <a:ext uri="{FF2B5EF4-FFF2-40B4-BE49-F238E27FC236}">
                  <a16:creationId xmlns:a16="http://schemas.microsoft.com/office/drawing/2014/main" id="{A168332A-616B-4016-8585-D20E3DF16449}"/>
                </a:ext>
              </a:extLst>
            </p:cNvPr>
            <p:cNvSpPr/>
            <p:nvPr/>
          </p:nvSpPr>
          <p:spPr>
            <a:xfrm>
              <a:off x="1738075" y="701775"/>
              <a:ext cx="1219225" cy="1219225"/>
            </a:xfrm>
            <a:custGeom>
              <a:avLst/>
              <a:gdLst/>
              <a:ahLst/>
              <a:cxnLst/>
              <a:rect l="l" t="t" r="r" b="b"/>
              <a:pathLst>
                <a:path w="48769" h="48769" extrusionOk="0">
                  <a:moveTo>
                    <a:pt x="14011" y="7072"/>
                  </a:moveTo>
                  <a:cubicBezTo>
                    <a:pt x="15578" y="6138"/>
                    <a:pt x="17213" y="5438"/>
                    <a:pt x="18948" y="4971"/>
                  </a:cubicBezTo>
                  <a:lnTo>
                    <a:pt x="19982" y="101"/>
                  </a:lnTo>
                  <a:lnTo>
                    <a:pt x="28121" y="1"/>
                  </a:lnTo>
                  <a:lnTo>
                    <a:pt x="29288" y="4804"/>
                  </a:lnTo>
                  <a:cubicBezTo>
                    <a:pt x="31023" y="5238"/>
                    <a:pt x="32691" y="5905"/>
                    <a:pt x="34258" y="6772"/>
                  </a:cubicBezTo>
                  <a:lnTo>
                    <a:pt x="38395" y="4070"/>
                  </a:lnTo>
                  <a:lnTo>
                    <a:pt x="44266" y="9808"/>
                  </a:lnTo>
                  <a:lnTo>
                    <a:pt x="41697" y="14044"/>
                  </a:lnTo>
                  <a:cubicBezTo>
                    <a:pt x="42631" y="15545"/>
                    <a:pt x="43332" y="17213"/>
                    <a:pt x="43799" y="18948"/>
                  </a:cubicBezTo>
                  <a:lnTo>
                    <a:pt x="48669" y="19948"/>
                  </a:lnTo>
                  <a:lnTo>
                    <a:pt x="48769" y="28154"/>
                  </a:lnTo>
                  <a:lnTo>
                    <a:pt x="43965" y="29288"/>
                  </a:lnTo>
                  <a:cubicBezTo>
                    <a:pt x="43532" y="31023"/>
                    <a:pt x="42865" y="32691"/>
                    <a:pt x="41997" y="34258"/>
                  </a:cubicBezTo>
                  <a:lnTo>
                    <a:pt x="44699" y="38395"/>
                  </a:lnTo>
                  <a:lnTo>
                    <a:pt x="38962" y="44266"/>
                  </a:lnTo>
                  <a:lnTo>
                    <a:pt x="34759" y="41697"/>
                  </a:lnTo>
                  <a:cubicBezTo>
                    <a:pt x="33224" y="42598"/>
                    <a:pt x="31557" y="43332"/>
                    <a:pt x="29822" y="43799"/>
                  </a:cubicBezTo>
                  <a:lnTo>
                    <a:pt x="28821" y="48635"/>
                  </a:lnTo>
                  <a:lnTo>
                    <a:pt x="20615" y="48769"/>
                  </a:lnTo>
                  <a:lnTo>
                    <a:pt x="19448" y="43932"/>
                  </a:lnTo>
                  <a:cubicBezTo>
                    <a:pt x="17713" y="43498"/>
                    <a:pt x="16045" y="42865"/>
                    <a:pt x="14511" y="41964"/>
                  </a:cubicBezTo>
                  <a:lnTo>
                    <a:pt x="10341" y="44666"/>
                  </a:lnTo>
                  <a:lnTo>
                    <a:pt x="4504" y="38962"/>
                  </a:lnTo>
                  <a:lnTo>
                    <a:pt x="7072" y="34725"/>
                  </a:lnTo>
                  <a:cubicBezTo>
                    <a:pt x="6172" y="33191"/>
                    <a:pt x="5438" y="31557"/>
                    <a:pt x="4971" y="29822"/>
                  </a:cubicBezTo>
                  <a:lnTo>
                    <a:pt x="134" y="28788"/>
                  </a:lnTo>
                  <a:lnTo>
                    <a:pt x="1" y="20649"/>
                  </a:lnTo>
                  <a:lnTo>
                    <a:pt x="4837" y="19481"/>
                  </a:lnTo>
                  <a:cubicBezTo>
                    <a:pt x="5238" y="17747"/>
                    <a:pt x="5905" y="16079"/>
                    <a:pt x="6806" y="14511"/>
                  </a:cubicBezTo>
                  <a:lnTo>
                    <a:pt x="4104" y="10375"/>
                  </a:lnTo>
                  <a:lnTo>
                    <a:pt x="9808" y="44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63;p75">
              <a:extLst>
                <a:ext uri="{FF2B5EF4-FFF2-40B4-BE49-F238E27FC236}">
                  <a16:creationId xmlns:a16="http://schemas.microsoft.com/office/drawing/2014/main" id="{5BC07C1C-D0D3-4F83-8C41-63FF6514869E}"/>
                </a:ext>
              </a:extLst>
            </p:cNvPr>
            <p:cNvSpPr/>
            <p:nvPr/>
          </p:nvSpPr>
          <p:spPr>
            <a:xfrm>
              <a:off x="2100000" y="1071950"/>
              <a:ext cx="368625" cy="358425"/>
            </a:xfrm>
            <a:custGeom>
              <a:avLst/>
              <a:gdLst/>
              <a:ahLst/>
              <a:cxnLst/>
              <a:rect l="l" t="t" r="r" b="b"/>
              <a:pathLst>
                <a:path w="14745" h="14337" extrusionOk="0">
                  <a:moveTo>
                    <a:pt x="7676" y="1"/>
                  </a:moveTo>
                  <a:cubicBezTo>
                    <a:pt x="6847" y="1"/>
                    <a:pt x="6011" y="145"/>
                    <a:pt x="5204" y="438"/>
                  </a:cubicBezTo>
                  <a:cubicBezTo>
                    <a:pt x="4571" y="638"/>
                    <a:pt x="3937" y="972"/>
                    <a:pt x="3403" y="1372"/>
                  </a:cubicBezTo>
                  <a:cubicBezTo>
                    <a:pt x="3103" y="1572"/>
                    <a:pt x="2836" y="1806"/>
                    <a:pt x="2569" y="2072"/>
                  </a:cubicBezTo>
                  <a:cubicBezTo>
                    <a:pt x="2302" y="2339"/>
                    <a:pt x="2069" y="2606"/>
                    <a:pt x="1869" y="2906"/>
                  </a:cubicBezTo>
                  <a:cubicBezTo>
                    <a:pt x="1" y="5441"/>
                    <a:pt x="1" y="8877"/>
                    <a:pt x="1869" y="11412"/>
                  </a:cubicBezTo>
                  <a:cubicBezTo>
                    <a:pt x="2269" y="11979"/>
                    <a:pt x="2803" y="12513"/>
                    <a:pt x="3370" y="12947"/>
                  </a:cubicBezTo>
                  <a:cubicBezTo>
                    <a:pt x="3937" y="13347"/>
                    <a:pt x="4571" y="13681"/>
                    <a:pt x="5238" y="13914"/>
                  </a:cubicBezTo>
                  <a:cubicBezTo>
                    <a:pt x="6018" y="14196"/>
                    <a:pt x="6827" y="14337"/>
                    <a:pt x="7646" y="14337"/>
                  </a:cubicBezTo>
                  <a:cubicBezTo>
                    <a:pt x="8086" y="14337"/>
                    <a:pt x="8530" y="14296"/>
                    <a:pt x="8974" y="14214"/>
                  </a:cubicBezTo>
                  <a:cubicBezTo>
                    <a:pt x="11009" y="13814"/>
                    <a:pt x="12743" y="12580"/>
                    <a:pt x="13811" y="10812"/>
                  </a:cubicBezTo>
                  <a:cubicBezTo>
                    <a:pt x="14144" y="10212"/>
                    <a:pt x="14411" y="9578"/>
                    <a:pt x="14578" y="8911"/>
                  </a:cubicBezTo>
                  <a:cubicBezTo>
                    <a:pt x="14611" y="8677"/>
                    <a:pt x="14678" y="8410"/>
                    <a:pt x="14711" y="8177"/>
                  </a:cubicBezTo>
                  <a:cubicBezTo>
                    <a:pt x="14711" y="7977"/>
                    <a:pt x="14745" y="7810"/>
                    <a:pt x="14745" y="7610"/>
                  </a:cubicBezTo>
                  <a:lnTo>
                    <a:pt x="14745" y="7276"/>
                  </a:lnTo>
                  <a:cubicBezTo>
                    <a:pt x="14745" y="7243"/>
                    <a:pt x="14745" y="7209"/>
                    <a:pt x="14745" y="7176"/>
                  </a:cubicBezTo>
                  <a:cubicBezTo>
                    <a:pt x="14711" y="7743"/>
                    <a:pt x="14611" y="8310"/>
                    <a:pt x="14478" y="8877"/>
                  </a:cubicBezTo>
                  <a:cubicBezTo>
                    <a:pt x="14311" y="9544"/>
                    <a:pt x="14044" y="10178"/>
                    <a:pt x="13677" y="10745"/>
                  </a:cubicBezTo>
                  <a:cubicBezTo>
                    <a:pt x="12643" y="12480"/>
                    <a:pt x="10908" y="13681"/>
                    <a:pt x="8940" y="14048"/>
                  </a:cubicBezTo>
                  <a:cubicBezTo>
                    <a:pt x="8529" y="14114"/>
                    <a:pt x="8114" y="14148"/>
                    <a:pt x="7700" y="14148"/>
                  </a:cubicBezTo>
                  <a:cubicBezTo>
                    <a:pt x="6872" y="14148"/>
                    <a:pt x="6049" y="14014"/>
                    <a:pt x="5271" y="13747"/>
                  </a:cubicBezTo>
                  <a:cubicBezTo>
                    <a:pt x="4637" y="13514"/>
                    <a:pt x="4037" y="13180"/>
                    <a:pt x="3503" y="12780"/>
                  </a:cubicBezTo>
                  <a:cubicBezTo>
                    <a:pt x="3236" y="12580"/>
                    <a:pt x="2969" y="12346"/>
                    <a:pt x="2703" y="12113"/>
                  </a:cubicBezTo>
                  <a:cubicBezTo>
                    <a:pt x="2469" y="11846"/>
                    <a:pt x="2236" y="11579"/>
                    <a:pt x="2035" y="11279"/>
                  </a:cubicBezTo>
                  <a:cubicBezTo>
                    <a:pt x="234" y="8811"/>
                    <a:pt x="234" y="5475"/>
                    <a:pt x="2035" y="3006"/>
                  </a:cubicBezTo>
                  <a:cubicBezTo>
                    <a:pt x="2436" y="2439"/>
                    <a:pt x="2936" y="1939"/>
                    <a:pt x="3503" y="1539"/>
                  </a:cubicBezTo>
                  <a:cubicBezTo>
                    <a:pt x="4037" y="1138"/>
                    <a:pt x="4637" y="805"/>
                    <a:pt x="5271" y="571"/>
                  </a:cubicBezTo>
                  <a:cubicBezTo>
                    <a:pt x="6030" y="289"/>
                    <a:pt x="6831" y="148"/>
                    <a:pt x="7638" y="148"/>
                  </a:cubicBezTo>
                  <a:cubicBezTo>
                    <a:pt x="8072" y="148"/>
                    <a:pt x="8508" y="189"/>
                    <a:pt x="8940" y="271"/>
                  </a:cubicBezTo>
                  <a:cubicBezTo>
                    <a:pt x="10908" y="638"/>
                    <a:pt x="12643" y="1839"/>
                    <a:pt x="13677" y="3573"/>
                  </a:cubicBezTo>
                  <a:cubicBezTo>
                    <a:pt x="14044" y="4141"/>
                    <a:pt x="14311" y="4774"/>
                    <a:pt x="14478" y="5441"/>
                  </a:cubicBezTo>
                  <a:cubicBezTo>
                    <a:pt x="14611" y="6009"/>
                    <a:pt x="14711" y="6576"/>
                    <a:pt x="14745" y="7176"/>
                  </a:cubicBezTo>
                  <a:cubicBezTo>
                    <a:pt x="14745" y="7109"/>
                    <a:pt x="14745" y="7076"/>
                    <a:pt x="14745" y="7043"/>
                  </a:cubicBezTo>
                  <a:lnTo>
                    <a:pt x="14745" y="6709"/>
                  </a:lnTo>
                  <a:cubicBezTo>
                    <a:pt x="14745" y="6542"/>
                    <a:pt x="14711" y="6342"/>
                    <a:pt x="14711" y="6175"/>
                  </a:cubicBezTo>
                  <a:cubicBezTo>
                    <a:pt x="14678" y="5908"/>
                    <a:pt x="14611" y="5675"/>
                    <a:pt x="14578" y="5441"/>
                  </a:cubicBezTo>
                  <a:cubicBezTo>
                    <a:pt x="14411" y="4741"/>
                    <a:pt x="14144" y="4107"/>
                    <a:pt x="13777" y="3507"/>
                  </a:cubicBezTo>
                  <a:cubicBezTo>
                    <a:pt x="13310" y="2706"/>
                    <a:pt x="12710" y="2006"/>
                    <a:pt x="11976" y="1472"/>
                  </a:cubicBezTo>
                  <a:cubicBezTo>
                    <a:pt x="10720" y="497"/>
                    <a:pt x="9210" y="1"/>
                    <a:pt x="767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64;p75">
              <a:extLst>
                <a:ext uri="{FF2B5EF4-FFF2-40B4-BE49-F238E27FC236}">
                  <a16:creationId xmlns:a16="http://schemas.microsoft.com/office/drawing/2014/main" id="{D8BFC794-C05A-4BCD-8812-2BDF0B924B5B}"/>
                </a:ext>
              </a:extLst>
            </p:cNvPr>
            <p:cNvSpPr/>
            <p:nvPr/>
          </p:nvSpPr>
          <p:spPr>
            <a:xfrm>
              <a:off x="2411900" y="1379750"/>
              <a:ext cx="170150" cy="169350"/>
            </a:xfrm>
            <a:custGeom>
              <a:avLst/>
              <a:gdLst/>
              <a:ahLst/>
              <a:cxnLst/>
              <a:rect l="l" t="t" r="r" b="b"/>
              <a:pathLst>
                <a:path w="6806" h="6774" extrusionOk="0">
                  <a:moveTo>
                    <a:pt x="35" y="0"/>
                  </a:moveTo>
                  <a:cubicBezTo>
                    <a:pt x="35" y="0"/>
                    <a:pt x="34" y="1"/>
                    <a:pt x="34" y="1"/>
                  </a:cubicBezTo>
                  <a:cubicBezTo>
                    <a:pt x="0" y="68"/>
                    <a:pt x="1468" y="1602"/>
                    <a:pt x="3336" y="3470"/>
                  </a:cubicBezTo>
                  <a:cubicBezTo>
                    <a:pt x="5183" y="5317"/>
                    <a:pt x="6704" y="6773"/>
                    <a:pt x="6770" y="6773"/>
                  </a:cubicBezTo>
                  <a:cubicBezTo>
                    <a:pt x="6771" y="6773"/>
                    <a:pt x="6771" y="6773"/>
                    <a:pt x="6772" y="6773"/>
                  </a:cubicBezTo>
                  <a:cubicBezTo>
                    <a:pt x="6805" y="6706"/>
                    <a:pt x="5337" y="5171"/>
                    <a:pt x="3469" y="3303"/>
                  </a:cubicBezTo>
                  <a:cubicBezTo>
                    <a:pt x="1655" y="1456"/>
                    <a:pt x="102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65;p75">
              <a:extLst>
                <a:ext uri="{FF2B5EF4-FFF2-40B4-BE49-F238E27FC236}">
                  <a16:creationId xmlns:a16="http://schemas.microsoft.com/office/drawing/2014/main" id="{6321CB99-A6AA-49BB-B8B8-DEE6B527731B}"/>
                </a:ext>
              </a:extLst>
            </p:cNvPr>
            <p:cNvSpPr/>
            <p:nvPr/>
          </p:nvSpPr>
          <p:spPr>
            <a:xfrm>
              <a:off x="3038175" y="1426475"/>
              <a:ext cx="1564475" cy="1564475"/>
            </a:xfrm>
            <a:custGeom>
              <a:avLst/>
              <a:gdLst/>
              <a:ahLst/>
              <a:cxnLst/>
              <a:rect l="l" t="t" r="r" b="b"/>
              <a:pathLst>
                <a:path w="62579" h="62579" extrusionOk="0">
                  <a:moveTo>
                    <a:pt x="17980" y="9073"/>
                  </a:moveTo>
                  <a:cubicBezTo>
                    <a:pt x="19948" y="7872"/>
                    <a:pt x="22083" y="6972"/>
                    <a:pt x="24284" y="6338"/>
                  </a:cubicBezTo>
                  <a:lnTo>
                    <a:pt x="25619" y="133"/>
                  </a:lnTo>
                  <a:lnTo>
                    <a:pt x="36126" y="0"/>
                  </a:lnTo>
                  <a:lnTo>
                    <a:pt x="37594" y="6171"/>
                  </a:lnTo>
                  <a:cubicBezTo>
                    <a:pt x="39829" y="6705"/>
                    <a:pt x="41964" y="7572"/>
                    <a:pt x="43965" y="8706"/>
                  </a:cubicBezTo>
                  <a:lnTo>
                    <a:pt x="49302" y="5237"/>
                  </a:lnTo>
                  <a:lnTo>
                    <a:pt x="56841" y="12542"/>
                  </a:lnTo>
                  <a:lnTo>
                    <a:pt x="53505" y="17980"/>
                  </a:lnTo>
                  <a:cubicBezTo>
                    <a:pt x="54706" y="19948"/>
                    <a:pt x="55607" y="22049"/>
                    <a:pt x="56241" y="24284"/>
                  </a:cubicBezTo>
                  <a:lnTo>
                    <a:pt x="62445" y="25585"/>
                  </a:lnTo>
                  <a:lnTo>
                    <a:pt x="62578" y="36093"/>
                  </a:lnTo>
                  <a:lnTo>
                    <a:pt x="56407" y="37594"/>
                  </a:lnTo>
                  <a:cubicBezTo>
                    <a:pt x="55874" y="39795"/>
                    <a:pt x="55006" y="41963"/>
                    <a:pt x="53872" y="43965"/>
                  </a:cubicBezTo>
                  <a:lnTo>
                    <a:pt x="57341" y="49269"/>
                  </a:lnTo>
                  <a:lnTo>
                    <a:pt x="50003" y="56807"/>
                  </a:lnTo>
                  <a:lnTo>
                    <a:pt x="44599" y="53505"/>
                  </a:lnTo>
                  <a:cubicBezTo>
                    <a:pt x="42631" y="54672"/>
                    <a:pt x="40496" y="55607"/>
                    <a:pt x="38294" y="56207"/>
                  </a:cubicBezTo>
                  <a:lnTo>
                    <a:pt x="36994" y="62411"/>
                  </a:lnTo>
                  <a:lnTo>
                    <a:pt x="26486" y="62578"/>
                  </a:lnTo>
                  <a:lnTo>
                    <a:pt x="24985" y="56407"/>
                  </a:lnTo>
                  <a:cubicBezTo>
                    <a:pt x="22750" y="55840"/>
                    <a:pt x="20615" y="55006"/>
                    <a:pt x="18614" y="53872"/>
                  </a:cubicBezTo>
                  <a:lnTo>
                    <a:pt x="13310" y="57341"/>
                  </a:lnTo>
                  <a:lnTo>
                    <a:pt x="5771" y="50002"/>
                  </a:lnTo>
                  <a:lnTo>
                    <a:pt x="9074" y="44599"/>
                  </a:lnTo>
                  <a:cubicBezTo>
                    <a:pt x="7906" y="42597"/>
                    <a:pt x="6972" y="40496"/>
                    <a:pt x="6372" y="38294"/>
                  </a:cubicBezTo>
                  <a:lnTo>
                    <a:pt x="167" y="36960"/>
                  </a:lnTo>
                  <a:lnTo>
                    <a:pt x="0" y="26452"/>
                  </a:lnTo>
                  <a:lnTo>
                    <a:pt x="6172" y="24985"/>
                  </a:lnTo>
                  <a:cubicBezTo>
                    <a:pt x="6739" y="22750"/>
                    <a:pt x="7573" y="20615"/>
                    <a:pt x="8707" y="18613"/>
                  </a:cubicBezTo>
                  <a:lnTo>
                    <a:pt x="5238" y="13276"/>
                  </a:lnTo>
                  <a:lnTo>
                    <a:pt x="12576" y="5737"/>
                  </a:lnTo>
                  <a:lnTo>
                    <a:pt x="17980" y="90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66;p75">
              <a:extLst>
                <a:ext uri="{FF2B5EF4-FFF2-40B4-BE49-F238E27FC236}">
                  <a16:creationId xmlns:a16="http://schemas.microsoft.com/office/drawing/2014/main" id="{B8B99EB4-C2E9-4F5E-9DB8-C318BDBF6D4E}"/>
                </a:ext>
              </a:extLst>
            </p:cNvPr>
            <p:cNvSpPr/>
            <p:nvPr/>
          </p:nvSpPr>
          <p:spPr>
            <a:xfrm>
              <a:off x="3547700" y="1896175"/>
              <a:ext cx="546250" cy="587725"/>
            </a:xfrm>
            <a:custGeom>
              <a:avLst/>
              <a:gdLst/>
              <a:ahLst/>
              <a:cxnLst/>
              <a:rect l="l" t="t" r="r" b="b"/>
              <a:pathLst>
                <a:path w="21850" h="23509" extrusionOk="0">
                  <a:moveTo>
                    <a:pt x="10828" y="0"/>
                  </a:moveTo>
                  <a:cubicBezTo>
                    <a:pt x="10117" y="0"/>
                    <a:pt x="9407" y="76"/>
                    <a:pt x="8707" y="226"/>
                  </a:cubicBezTo>
                  <a:cubicBezTo>
                    <a:pt x="6906" y="559"/>
                    <a:pt x="5238" y="1326"/>
                    <a:pt x="3803" y="2461"/>
                  </a:cubicBezTo>
                  <a:cubicBezTo>
                    <a:pt x="2469" y="3561"/>
                    <a:pt x="1468" y="4962"/>
                    <a:pt x="868" y="6564"/>
                  </a:cubicBezTo>
                  <a:cubicBezTo>
                    <a:pt x="735" y="6930"/>
                    <a:pt x="568" y="7297"/>
                    <a:pt x="468" y="7698"/>
                  </a:cubicBezTo>
                  <a:cubicBezTo>
                    <a:pt x="368" y="8098"/>
                    <a:pt x="268" y="8465"/>
                    <a:pt x="201" y="8832"/>
                  </a:cubicBezTo>
                  <a:cubicBezTo>
                    <a:pt x="67" y="9599"/>
                    <a:pt x="1" y="10333"/>
                    <a:pt x="1" y="11100"/>
                  </a:cubicBezTo>
                  <a:cubicBezTo>
                    <a:pt x="34" y="11834"/>
                    <a:pt x="101" y="12534"/>
                    <a:pt x="268" y="13235"/>
                  </a:cubicBezTo>
                  <a:cubicBezTo>
                    <a:pt x="434" y="13902"/>
                    <a:pt x="668" y="14536"/>
                    <a:pt x="968" y="15136"/>
                  </a:cubicBezTo>
                  <a:cubicBezTo>
                    <a:pt x="1502" y="16237"/>
                    <a:pt x="2236" y="17204"/>
                    <a:pt x="3103" y="18072"/>
                  </a:cubicBezTo>
                  <a:cubicBezTo>
                    <a:pt x="4362" y="19297"/>
                    <a:pt x="5818" y="20260"/>
                    <a:pt x="7439" y="20959"/>
                  </a:cubicBezTo>
                  <a:lnTo>
                    <a:pt x="7439" y="20959"/>
                  </a:lnTo>
                  <a:cubicBezTo>
                    <a:pt x="7405" y="21751"/>
                    <a:pt x="7373" y="22378"/>
                    <a:pt x="7373" y="22808"/>
                  </a:cubicBezTo>
                  <a:lnTo>
                    <a:pt x="7373" y="23242"/>
                  </a:lnTo>
                  <a:cubicBezTo>
                    <a:pt x="7406" y="23142"/>
                    <a:pt x="7406" y="22975"/>
                    <a:pt x="7406" y="22775"/>
                  </a:cubicBezTo>
                  <a:cubicBezTo>
                    <a:pt x="7439" y="22375"/>
                    <a:pt x="7473" y="21741"/>
                    <a:pt x="7506" y="20940"/>
                  </a:cubicBezTo>
                  <a:lnTo>
                    <a:pt x="7506" y="20907"/>
                  </a:lnTo>
                  <a:cubicBezTo>
                    <a:pt x="5905" y="20207"/>
                    <a:pt x="4437" y="19206"/>
                    <a:pt x="3203" y="17972"/>
                  </a:cubicBezTo>
                  <a:cubicBezTo>
                    <a:pt x="2336" y="17138"/>
                    <a:pt x="1635" y="16170"/>
                    <a:pt x="1101" y="15103"/>
                  </a:cubicBezTo>
                  <a:cubicBezTo>
                    <a:pt x="801" y="14503"/>
                    <a:pt x="601" y="13869"/>
                    <a:pt x="434" y="13235"/>
                  </a:cubicBezTo>
                  <a:cubicBezTo>
                    <a:pt x="268" y="12534"/>
                    <a:pt x="167" y="11834"/>
                    <a:pt x="167" y="11133"/>
                  </a:cubicBezTo>
                  <a:cubicBezTo>
                    <a:pt x="167" y="10400"/>
                    <a:pt x="234" y="9666"/>
                    <a:pt x="368" y="8932"/>
                  </a:cubicBezTo>
                  <a:cubicBezTo>
                    <a:pt x="434" y="8532"/>
                    <a:pt x="534" y="8165"/>
                    <a:pt x="634" y="7798"/>
                  </a:cubicBezTo>
                  <a:cubicBezTo>
                    <a:pt x="735" y="7397"/>
                    <a:pt x="901" y="7031"/>
                    <a:pt x="1035" y="6664"/>
                  </a:cubicBezTo>
                  <a:cubicBezTo>
                    <a:pt x="1635" y="5096"/>
                    <a:pt x="2636" y="3728"/>
                    <a:pt x="3903" y="2661"/>
                  </a:cubicBezTo>
                  <a:cubicBezTo>
                    <a:pt x="5304" y="1527"/>
                    <a:pt x="6972" y="793"/>
                    <a:pt x="8707" y="459"/>
                  </a:cubicBezTo>
                  <a:cubicBezTo>
                    <a:pt x="9403" y="307"/>
                    <a:pt x="10114" y="232"/>
                    <a:pt x="10824" y="232"/>
                  </a:cubicBezTo>
                  <a:cubicBezTo>
                    <a:pt x="11986" y="232"/>
                    <a:pt x="13147" y="433"/>
                    <a:pt x="14244" y="826"/>
                  </a:cubicBezTo>
                  <a:cubicBezTo>
                    <a:pt x="16579" y="1727"/>
                    <a:pt x="18581" y="3328"/>
                    <a:pt x="19982" y="5429"/>
                  </a:cubicBezTo>
                  <a:cubicBezTo>
                    <a:pt x="21249" y="7364"/>
                    <a:pt x="21816" y="9699"/>
                    <a:pt x="21583" y="12034"/>
                  </a:cubicBezTo>
                  <a:cubicBezTo>
                    <a:pt x="21416" y="13068"/>
                    <a:pt x="21082" y="14102"/>
                    <a:pt x="20549" y="15036"/>
                  </a:cubicBezTo>
                  <a:cubicBezTo>
                    <a:pt x="20048" y="15904"/>
                    <a:pt x="19415" y="16704"/>
                    <a:pt x="18714" y="17405"/>
                  </a:cubicBezTo>
                  <a:cubicBezTo>
                    <a:pt x="17413" y="18672"/>
                    <a:pt x="15912" y="19706"/>
                    <a:pt x="14311" y="20440"/>
                  </a:cubicBezTo>
                  <a:lnTo>
                    <a:pt x="14244" y="20473"/>
                  </a:lnTo>
                  <a:lnTo>
                    <a:pt x="14244" y="20540"/>
                  </a:lnTo>
                  <a:cubicBezTo>
                    <a:pt x="14277" y="21581"/>
                    <a:pt x="14309" y="22528"/>
                    <a:pt x="14311" y="23409"/>
                  </a:cubicBezTo>
                  <a:lnTo>
                    <a:pt x="14311" y="23409"/>
                  </a:lnTo>
                  <a:lnTo>
                    <a:pt x="9241" y="23442"/>
                  </a:lnTo>
                  <a:lnTo>
                    <a:pt x="7373" y="23442"/>
                  </a:lnTo>
                  <a:lnTo>
                    <a:pt x="7473" y="23476"/>
                  </a:lnTo>
                  <a:lnTo>
                    <a:pt x="9174" y="23476"/>
                  </a:lnTo>
                  <a:lnTo>
                    <a:pt x="14378" y="23509"/>
                  </a:lnTo>
                  <a:lnTo>
                    <a:pt x="14444" y="23509"/>
                  </a:lnTo>
                  <a:lnTo>
                    <a:pt x="14444" y="23442"/>
                  </a:lnTo>
                  <a:cubicBezTo>
                    <a:pt x="14412" y="22589"/>
                    <a:pt x="14379" y="21574"/>
                    <a:pt x="14378" y="20525"/>
                  </a:cubicBezTo>
                  <a:lnTo>
                    <a:pt x="14378" y="20525"/>
                  </a:lnTo>
                  <a:cubicBezTo>
                    <a:pt x="16032" y="19793"/>
                    <a:pt x="17522" y="18764"/>
                    <a:pt x="18814" y="17538"/>
                  </a:cubicBezTo>
                  <a:cubicBezTo>
                    <a:pt x="19548" y="16804"/>
                    <a:pt x="20182" y="16004"/>
                    <a:pt x="20715" y="15103"/>
                  </a:cubicBezTo>
                  <a:cubicBezTo>
                    <a:pt x="21249" y="14169"/>
                    <a:pt x="21616" y="13135"/>
                    <a:pt x="21750" y="12034"/>
                  </a:cubicBezTo>
                  <a:lnTo>
                    <a:pt x="21850" y="11200"/>
                  </a:lnTo>
                  <a:cubicBezTo>
                    <a:pt x="21850" y="10900"/>
                    <a:pt x="21816" y="10633"/>
                    <a:pt x="21816" y="10333"/>
                  </a:cubicBezTo>
                  <a:cubicBezTo>
                    <a:pt x="21816" y="10066"/>
                    <a:pt x="21783" y="9766"/>
                    <a:pt x="21716" y="9466"/>
                  </a:cubicBezTo>
                  <a:cubicBezTo>
                    <a:pt x="21683" y="9199"/>
                    <a:pt x="21649" y="8899"/>
                    <a:pt x="21583" y="8632"/>
                  </a:cubicBezTo>
                  <a:cubicBezTo>
                    <a:pt x="21316" y="7431"/>
                    <a:pt x="20816" y="6297"/>
                    <a:pt x="20182" y="5296"/>
                  </a:cubicBezTo>
                  <a:cubicBezTo>
                    <a:pt x="18747" y="3161"/>
                    <a:pt x="16713" y="1527"/>
                    <a:pt x="14344" y="626"/>
                  </a:cubicBezTo>
                  <a:cubicBezTo>
                    <a:pt x="13198" y="209"/>
                    <a:pt x="12012" y="0"/>
                    <a:pt x="108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67;p75">
              <a:extLst>
                <a:ext uri="{FF2B5EF4-FFF2-40B4-BE49-F238E27FC236}">
                  <a16:creationId xmlns:a16="http://schemas.microsoft.com/office/drawing/2014/main" id="{B2C3754D-DBE6-4FDA-8FE2-1490BF8D8E16}"/>
                </a:ext>
              </a:extLst>
            </p:cNvPr>
            <p:cNvSpPr/>
            <p:nvPr/>
          </p:nvSpPr>
          <p:spPr>
            <a:xfrm>
              <a:off x="3729500" y="2528600"/>
              <a:ext cx="180150" cy="5650"/>
            </a:xfrm>
            <a:custGeom>
              <a:avLst/>
              <a:gdLst/>
              <a:ahLst/>
              <a:cxnLst/>
              <a:rect l="l" t="t" r="r" b="b"/>
              <a:pathLst>
                <a:path w="7206" h="226" extrusionOk="0">
                  <a:moveTo>
                    <a:pt x="2702" y="1"/>
                  </a:moveTo>
                  <a:cubicBezTo>
                    <a:pt x="1802" y="1"/>
                    <a:pt x="901" y="38"/>
                    <a:pt x="1" y="113"/>
                  </a:cubicBezTo>
                  <a:cubicBezTo>
                    <a:pt x="901" y="188"/>
                    <a:pt x="1802" y="226"/>
                    <a:pt x="2702" y="226"/>
                  </a:cubicBezTo>
                  <a:cubicBezTo>
                    <a:pt x="3003" y="226"/>
                    <a:pt x="3303" y="222"/>
                    <a:pt x="3603" y="213"/>
                  </a:cubicBezTo>
                  <a:cubicBezTo>
                    <a:pt x="3903" y="222"/>
                    <a:pt x="4204" y="226"/>
                    <a:pt x="4504" y="226"/>
                  </a:cubicBezTo>
                  <a:cubicBezTo>
                    <a:pt x="5404" y="226"/>
                    <a:pt x="6305" y="188"/>
                    <a:pt x="7206" y="113"/>
                  </a:cubicBezTo>
                  <a:cubicBezTo>
                    <a:pt x="6305" y="38"/>
                    <a:pt x="5404" y="1"/>
                    <a:pt x="4504" y="1"/>
                  </a:cubicBezTo>
                  <a:cubicBezTo>
                    <a:pt x="4204" y="1"/>
                    <a:pt x="3903" y="5"/>
                    <a:pt x="3603" y="13"/>
                  </a:cubicBezTo>
                  <a:cubicBezTo>
                    <a:pt x="3303" y="5"/>
                    <a:pt x="3003" y="1"/>
                    <a:pt x="27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68;p75">
              <a:extLst>
                <a:ext uri="{FF2B5EF4-FFF2-40B4-BE49-F238E27FC236}">
                  <a16:creationId xmlns:a16="http://schemas.microsoft.com/office/drawing/2014/main" id="{3FA45746-B91B-4B32-9C41-0AA10DD8C57A}"/>
                </a:ext>
              </a:extLst>
            </p:cNvPr>
            <p:cNvSpPr/>
            <p:nvPr/>
          </p:nvSpPr>
          <p:spPr>
            <a:xfrm>
              <a:off x="3787875" y="2596675"/>
              <a:ext cx="63400" cy="6775"/>
            </a:xfrm>
            <a:custGeom>
              <a:avLst/>
              <a:gdLst/>
              <a:ahLst/>
              <a:cxnLst/>
              <a:rect l="l" t="t" r="r" b="b"/>
              <a:pathLst>
                <a:path w="2536" h="271" extrusionOk="0">
                  <a:moveTo>
                    <a:pt x="651" y="1"/>
                  </a:moveTo>
                  <a:cubicBezTo>
                    <a:pt x="434" y="1"/>
                    <a:pt x="217" y="9"/>
                    <a:pt x="1" y="26"/>
                  </a:cubicBezTo>
                  <a:cubicBezTo>
                    <a:pt x="401" y="192"/>
                    <a:pt x="834" y="259"/>
                    <a:pt x="1268" y="259"/>
                  </a:cubicBezTo>
                  <a:cubicBezTo>
                    <a:pt x="1366" y="267"/>
                    <a:pt x="1463" y="271"/>
                    <a:pt x="1560" y="271"/>
                  </a:cubicBezTo>
                  <a:cubicBezTo>
                    <a:pt x="1895" y="271"/>
                    <a:pt x="2225" y="222"/>
                    <a:pt x="2536" y="92"/>
                  </a:cubicBezTo>
                  <a:cubicBezTo>
                    <a:pt x="2243" y="43"/>
                    <a:pt x="1932" y="12"/>
                    <a:pt x="1629" y="12"/>
                  </a:cubicBezTo>
                  <a:cubicBezTo>
                    <a:pt x="1518" y="12"/>
                    <a:pt x="1409" y="17"/>
                    <a:pt x="1301" y="26"/>
                  </a:cubicBezTo>
                  <a:cubicBezTo>
                    <a:pt x="1085" y="9"/>
                    <a:pt x="868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69;p75">
              <a:extLst>
                <a:ext uri="{FF2B5EF4-FFF2-40B4-BE49-F238E27FC236}">
                  <a16:creationId xmlns:a16="http://schemas.microsoft.com/office/drawing/2014/main" id="{B2746228-C3A1-44F8-817F-1EDE2D4B3B92}"/>
                </a:ext>
              </a:extLst>
            </p:cNvPr>
            <p:cNvSpPr/>
            <p:nvPr/>
          </p:nvSpPr>
          <p:spPr>
            <a:xfrm>
              <a:off x="3735350" y="2150125"/>
              <a:ext cx="206825" cy="332125"/>
            </a:xfrm>
            <a:custGeom>
              <a:avLst/>
              <a:gdLst/>
              <a:ahLst/>
              <a:cxnLst/>
              <a:rect l="l" t="t" r="r" b="b"/>
              <a:pathLst>
                <a:path w="8273" h="13285" extrusionOk="0">
                  <a:moveTo>
                    <a:pt x="3707" y="225"/>
                  </a:moveTo>
                  <a:cubicBezTo>
                    <a:pt x="3988" y="225"/>
                    <a:pt x="4265" y="359"/>
                    <a:pt x="4403" y="609"/>
                  </a:cubicBezTo>
                  <a:cubicBezTo>
                    <a:pt x="4570" y="942"/>
                    <a:pt x="4670" y="1309"/>
                    <a:pt x="4637" y="1676"/>
                  </a:cubicBezTo>
                  <a:cubicBezTo>
                    <a:pt x="4618" y="2103"/>
                    <a:pt x="4527" y="2509"/>
                    <a:pt x="4364" y="2883"/>
                  </a:cubicBezTo>
                  <a:lnTo>
                    <a:pt x="4364" y="2883"/>
                  </a:lnTo>
                  <a:cubicBezTo>
                    <a:pt x="4075" y="2657"/>
                    <a:pt x="3815" y="2387"/>
                    <a:pt x="3603" y="2076"/>
                  </a:cubicBezTo>
                  <a:cubicBezTo>
                    <a:pt x="3369" y="1809"/>
                    <a:pt x="3202" y="1476"/>
                    <a:pt x="3102" y="1109"/>
                  </a:cubicBezTo>
                  <a:cubicBezTo>
                    <a:pt x="3036" y="775"/>
                    <a:pt x="3202" y="408"/>
                    <a:pt x="3536" y="242"/>
                  </a:cubicBezTo>
                  <a:cubicBezTo>
                    <a:pt x="3592" y="230"/>
                    <a:pt x="3650" y="225"/>
                    <a:pt x="3707" y="225"/>
                  </a:cubicBezTo>
                  <a:close/>
                  <a:moveTo>
                    <a:pt x="7172" y="942"/>
                  </a:moveTo>
                  <a:cubicBezTo>
                    <a:pt x="7472" y="975"/>
                    <a:pt x="7772" y="1142"/>
                    <a:pt x="7906" y="1442"/>
                  </a:cubicBezTo>
                  <a:cubicBezTo>
                    <a:pt x="8039" y="1743"/>
                    <a:pt x="8039" y="2076"/>
                    <a:pt x="7939" y="2376"/>
                  </a:cubicBezTo>
                  <a:cubicBezTo>
                    <a:pt x="7839" y="2677"/>
                    <a:pt x="7605" y="2977"/>
                    <a:pt x="7339" y="3177"/>
                  </a:cubicBezTo>
                  <a:cubicBezTo>
                    <a:pt x="7072" y="3377"/>
                    <a:pt x="6738" y="3511"/>
                    <a:pt x="6405" y="3544"/>
                  </a:cubicBezTo>
                  <a:cubicBezTo>
                    <a:pt x="6302" y="3563"/>
                    <a:pt x="6200" y="3571"/>
                    <a:pt x="6098" y="3571"/>
                  </a:cubicBezTo>
                  <a:cubicBezTo>
                    <a:pt x="6052" y="3571"/>
                    <a:pt x="6007" y="3569"/>
                    <a:pt x="5962" y="3566"/>
                  </a:cubicBezTo>
                  <a:lnTo>
                    <a:pt x="5962" y="3566"/>
                  </a:lnTo>
                  <a:cubicBezTo>
                    <a:pt x="5976" y="3437"/>
                    <a:pt x="5990" y="3307"/>
                    <a:pt x="6004" y="3177"/>
                  </a:cubicBezTo>
                  <a:cubicBezTo>
                    <a:pt x="6071" y="2577"/>
                    <a:pt x="6071" y="1909"/>
                    <a:pt x="6438" y="1409"/>
                  </a:cubicBezTo>
                  <a:cubicBezTo>
                    <a:pt x="6605" y="1142"/>
                    <a:pt x="6872" y="975"/>
                    <a:pt x="7172" y="942"/>
                  </a:cubicBezTo>
                  <a:close/>
                  <a:moveTo>
                    <a:pt x="869" y="1839"/>
                  </a:moveTo>
                  <a:cubicBezTo>
                    <a:pt x="1117" y="1839"/>
                    <a:pt x="1373" y="1999"/>
                    <a:pt x="1434" y="2243"/>
                  </a:cubicBezTo>
                  <a:cubicBezTo>
                    <a:pt x="1534" y="2543"/>
                    <a:pt x="1568" y="2843"/>
                    <a:pt x="1568" y="3144"/>
                  </a:cubicBezTo>
                  <a:cubicBezTo>
                    <a:pt x="1557" y="3560"/>
                    <a:pt x="1545" y="3964"/>
                    <a:pt x="1534" y="4357"/>
                  </a:cubicBezTo>
                  <a:lnTo>
                    <a:pt x="1534" y="4357"/>
                  </a:lnTo>
                  <a:cubicBezTo>
                    <a:pt x="1024" y="4197"/>
                    <a:pt x="603" y="3849"/>
                    <a:pt x="367" y="3377"/>
                  </a:cubicBezTo>
                  <a:cubicBezTo>
                    <a:pt x="200" y="3110"/>
                    <a:pt x="167" y="2777"/>
                    <a:pt x="234" y="2477"/>
                  </a:cubicBezTo>
                  <a:cubicBezTo>
                    <a:pt x="300" y="2176"/>
                    <a:pt x="500" y="1943"/>
                    <a:pt x="801" y="1843"/>
                  </a:cubicBezTo>
                  <a:cubicBezTo>
                    <a:pt x="823" y="1840"/>
                    <a:pt x="846" y="1839"/>
                    <a:pt x="869" y="1839"/>
                  </a:cubicBezTo>
                  <a:close/>
                  <a:moveTo>
                    <a:pt x="3759" y="0"/>
                  </a:moveTo>
                  <a:cubicBezTo>
                    <a:pt x="3664" y="0"/>
                    <a:pt x="3567" y="14"/>
                    <a:pt x="3469" y="41"/>
                  </a:cubicBezTo>
                  <a:cubicBezTo>
                    <a:pt x="3069" y="242"/>
                    <a:pt x="2835" y="709"/>
                    <a:pt x="2902" y="1142"/>
                  </a:cubicBezTo>
                  <a:cubicBezTo>
                    <a:pt x="3002" y="1543"/>
                    <a:pt x="3202" y="1909"/>
                    <a:pt x="3469" y="2243"/>
                  </a:cubicBezTo>
                  <a:cubicBezTo>
                    <a:pt x="3701" y="2557"/>
                    <a:pt x="3973" y="2831"/>
                    <a:pt x="4279" y="3063"/>
                  </a:cubicBezTo>
                  <a:lnTo>
                    <a:pt x="4279" y="3063"/>
                  </a:lnTo>
                  <a:cubicBezTo>
                    <a:pt x="4160" y="3294"/>
                    <a:pt x="4013" y="3510"/>
                    <a:pt x="3836" y="3711"/>
                  </a:cubicBezTo>
                  <a:cubicBezTo>
                    <a:pt x="3429" y="4176"/>
                    <a:pt x="2845" y="4464"/>
                    <a:pt x="2238" y="4464"/>
                  </a:cubicBezTo>
                  <a:cubicBezTo>
                    <a:pt x="2148" y="4464"/>
                    <a:pt x="2058" y="4457"/>
                    <a:pt x="1968" y="4445"/>
                  </a:cubicBezTo>
                  <a:cubicBezTo>
                    <a:pt x="1888" y="4437"/>
                    <a:pt x="1809" y="4425"/>
                    <a:pt x="1732" y="4409"/>
                  </a:cubicBezTo>
                  <a:lnTo>
                    <a:pt x="1732" y="4409"/>
                  </a:lnTo>
                  <a:cubicBezTo>
                    <a:pt x="1745" y="4005"/>
                    <a:pt x="1756" y="3593"/>
                    <a:pt x="1768" y="3177"/>
                  </a:cubicBezTo>
                  <a:cubicBezTo>
                    <a:pt x="1801" y="2843"/>
                    <a:pt x="1735" y="2510"/>
                    <a:pt x="1635" y="2210"/>
                  </a:cubicBezTo>
                  <a:cubicBezTo>
                    <a:pt x="1568" y="2043"/>
                    <a:pt x="1468" y="1909"/>
                    <a:pt x="1334" y="1809"/>
                  </a:cubicBezTo>
                  <a:cubicBezTo>
                    <a:pt x="1207" y="1707"/>
                    <a:pt x="1080" y="1664"/>
                    <a:pt x="937" y="1664"/>
                  </a:cubicBezTo>
                  <a:cubicBezTo>
                    <a:pt x="893" y="1664"/>
                    <a:pt x="848" y="1668"/>
                    <a:pt x="801" y="1676"/>
                  </a:cubicBezTo>
                  <a:cubicBezTo>
                    <a:pt x="434" y="1776"/>
                    <a:pt x="167" y="2076"/>
                    <a:pt x="100" y="2443"/>
                  </a:cubicBezTo>
                  <a:cubicBezTo>
                    <a:pt x="0" y="2810"/>
                    <a:pt x="33" y="3177"/>
                    <a:pt x="200" y="3511"/>
                  </a:cubicBezTo>
                  <a:cubicBezTo>
                    <a:pt x="492" y="4015"/>
                    <a:pt x="973" y="4413"/>
                    <a:pt x="1527" y="4589"/>
                  </a:cubicBezTo>
                  <a:lnTo>
                    <a:pt x="1527" y="4589"/>
                  </a:lnTo>
                  <a:cubicBezTo>
                    <a:pt x="1508" y="5277"/>
                    <a:pt x="1488" y="5929"/>
                    <a:pt x="1468" y="6546"/>
                  </a:cubicBezTo>
                  <a:cubicBezTo>
                    <a:pt x="1401" y="8614"/>
                    <a:pt x="1368" y="10282"/>
                    <a:pt x="1334" y="11483"/>
                  </a:cubicBezTo>
                  <a:cubicBezTo>
                    <a:pt x="1334" y="12050"/>
                    <a:pt x="1334" y="12484"/>
                    <a:pt x="1334" y="12817"/>
                  </a:cubicBezTo>
                  <a:lnTo>
                    <a:pt x="1334" y="13184"/>
                  </a:lnTo>
                  <a:cubicBezTo>
                    <a:pt x="1334" y="13218"/>
                    <a:pt x="1334" y="13251"/>
                    <a:pt x="1334" y="13284"/>
                  </a:cubicBezTo>
                  <a:cubicBezTo>
                    <a:pt x="1368" y="13251"/>
                    <a:pt x="1368" y="13218"/>
                    <a:pt x="1401" y="13184"/>
                  </a:cubicBezTo>
                  <a:lnTo>
                    <a:pt x="1401" y="12851"/>
                  </a:lnTo>
                  <a:cubicBezTo>
                    <a:pt x="1434" y="12517"/>
                    <a:pt x="1434" y="12083"/>
                    <a:pt x="1468" y="11516"/>
                  </a:cubicBezTo>
                  <a:cubicBezTo>
                    <a:pt x="1501" y="10315"/>
                    <a:pt x="1568" y="8648"/>
                    <a:pt x="1635" y="6579"/>
                  </a:cubicBezTo>
                  <a:cubicBezTo>
                    <a:pt x="1674" y="5973"/>
                    <a:pt x="1701" y="5320"/>
                    <a:pt x="1724" y="4641"/>
                  </a:cubicBezTo>
                  <a:lnTo>
                    <a:pt x="1724" y="4641"/>
                  </a:lnTo>
                  <a:cubicBezTo>
                    <a:pt x="1805" y="4658"/>
                    <a:pt x="1886" y="4671"/>
                    <a:pt x="1968" y="4678"/>
                  </a:cubicBezTo>
                  <a:cubicBezTo>
                    <a:pt x="2063" y="4690"/>
                    <a:pt x="2157" y="4696"/>
                    <a:pt x="2250" y="4696"/>
                  </a:cubicBezTo>
                  <a:cubicBezTo>
                    <a:pt x="2946" y="4696"/>
                    <a:pt x="3595" y="4374"/>
                    <a:pt x="4036" y="3844"/>
                  </a:cubicBezTo>
                  <a:cubicBezTo>
                    <a:pt x="4212" y="3647"/>
                    <a:pt x="4358" y="3432"/>
                    <a:pt x="4477" y="3205"/>
                  </a:cubicBezTo>
                  <a:lnTo>
                    <a:pt x="4477" y="3205"/>
                  </a:lnTo>
                  <a:cubicBezTo>
                    <a:pt x="4734" y="3378"/>
                    <a:pt x="5011" y="3524"/>
                    <a:pt x="5304" y="3644"/>
                  </a:cubicBezTo>
                  <a:cubicBezTo>
                    <a:pt x="5457" y="3700"/>
                    <a:pt x="5616" y="3738"/>
                    <a:pt x="5775" y="3761"/>
                  </a:cubicBezTo>
                  <a:lnTo>
                    <a:pt x="5775" y="3761"/>
                  </a:lnTo>
                  <a:cubicBezTo>
                    <a:pt x="5682" y="4759"/>
                    <a:pt x="5626" y="5687"/>
                    <a:pt x="5571" y="6546"/>
                  </a:cubicBezTo>
                  <a:cubicBezTo>
                    <a:pt x="5404" y="8648"/>
                    <a:pt x="5337" y="10315"/>
                    <a:pt x="5304" y="11483"/>
                  </a:cubicBezTo>
                  <a:cubicBezTo>
                    <a:pt x="5270" y="12050"/>
                    <a:pt x="5237" y="12517"/>
                    <a:pt x="5237" y="12817"/>
                  </a:cubicBezTo>
                  <a:lnTo>
                    <a:pt x="5237" y="13184"/>
                  </a:lnTo>
                  <a:cubicBezTo>
                    <a:pt x="5237" y="13084"/>
                    <a:pt x="5270" y="12984"/>
                    <a:pt x="5270" y="12817"/>
                  </a:cubicBezTo>
                  <a:cubicBezTo>
                    <a:pt x="5304" y="12517"/>
                    <a:pt x="5304" y="12050"/>
                    <a:pt x="5371" y="11483"/>
                  </a:cubicBezTo>
                  <a:cubicBezTo>
                    <a:pt x="5437" y="10315"/>
                    <a:pt x="5537" y="8648"/>
                    <a:pt x="5704" y="6579"/>
                  </a:cubicBezTo>
                  <a:cubicBezTo>
                    <a:pt x="5760" y="5692"/>
                    <a:pt x="5838" y="4759"/>
                    <a:pt x="5940" y="3780"/>
                  </a:cubicBezTo>
                  <a:lnTo>
                    <a:pt x="5940" y="3780"/>
                  </a:lnTo>
                  <a:cubicBezTo>
                    <a:pt x="6018" y="3786"/>
                    <a:pt x="6096" y="3789"/>
                    <a:pt x="6173" y="3789"/>
                  </a:cubicBezTo>
                  <a:cubicBezTo>
                    <a:pt x="6263" y="3789"/>
                    <a:pt x="6351" y="3785"/>
                    <a:pt x="6438" y="3777"/>
                  </a:cubicBezTo>
                  <a:cubicBezTo>
                    <a:pt x="6838" y="3711"/>
                    <a:pt x="7172" y="3577"/>
                    <a:pt x="7472" y="3344"/>
                  </a:cubicBezTo>
                  <a:cubicBezTo>
                    <a:pt x="7806" y="3110"/>
                    <a:pt x="8039" y="2810"/>
                    <a:pt x="8139" y="2443"/>
                  </a:cubicBezTo>
                  <a:cubicBezTo>
                    <a:pt x="8273" y="2076"/>
                    <a:pt x="8239" y="1676"/>
                    <a:pt x="8072" y="1342"/>
                  </a:cubicBezTo>
                  <a:cubicBezTo>
                    <a:pt x="7906" y="975"/>
                    <a:pt x="7572" y="775"/>
                    <a:pt x="7172" y="742"/>
                  </a:cubicBezTo>
                  <a:cubicBezTo>
                    <a:pt x="6805" y="775"/>
                    <a:pt x="6505" y="975"/>
                    <a:pt x="6271" y="1276"/>
                  </a:cubicBezTo>
                  <a:cubicBezTo>
                    <a:pt x="6104" y="1576"/>
                    <a:pt x="6004" y="1876"/>
                    <a:pt x="5938" y="2243"/>
                  </a:cubicBezTo>
                  <a:cubicBezTo>
                    <a:pt x="5904" y="2543"/>
                    <a:pt x="5871" y="2843"/>
                    <a:pt x="5838" y="3144"/>
                  </a:cubicBezTo>
                  <a:cubicBezTo>
                    <a:pt x="5823" y="3280"/>
                    <a:pt x="5809" y="3415"/>
                    <a:pt x="5796" y="3548"/>
                  </a:cubicBezTo>
                  <a:lnTo>
                    <a:pt x="5796" y="3548"/>
                  </a:lnTo>
                  <a:cubicBezTo>
                    <a:pt x="5638" y="3526"/>
                    <a:pt x="5484" y="3488"/>
                    <a:pt x="5337" y="3444"/>
                  </a:cubicBezTo>
                  <a:cubicBezTo>
                    <a:pt x="5070" y="3337"/>
                    <a:pt x="4808" y="3198"/>
                    <a:pt x="4562" y="3029"/>
                  </a:cubicBezTo>
                  <a:lnTo>
                    <a:pt x="4562" y="3029"/>
                  </a:lnTo>
                  <a:cubicBezTo>
                    <a:pt x="4750" y="2612"/>
                    <a:pt x="4851" y="2161"/>
                    <a:pt x="4870" y="1709"/>
                  </a:cubicBezTo>
                  <a:cubicBezTo>
                    <a:pt x="4904" y="1276"/>
                    <a:pt x="4803" y="875"/>
                    <a:pt x="4603" y="508"/>
                  </a:cubicBezTo>
                  <a:cubicBezTo>
                    <a:pt x="4445" y="192"/>
                    <a:pt x="4119" y="0"/>
                    <a:pt x="37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70;p75">
              <a:extLst>
                <a:ext uri="{FF2B5EF4-FFF2-40B4-BE49-F238E27FC236}">
                  <a16:creationId xmlns:a16="http://schemas.microsoft.com/office/drawing/2014/main" id="{9B8771E8-95B8-46BD-BF39-A757FFE529BC}"/>
                </a:ext>
              </a:extLst>
            </p:cNvPr>
            <p:cNvSpPr/>
            <p:nvPr/>
          </p:nvSpPr>
          <p:spPr>
            <a:xfrm>
              <a:off x="3747850" y="2561975"/>
              <a:ext cx="145950" cy="6475"/>
            </a:xfrm>
            <a:custGeom>
              <a:avLst/>
              <a:gdLst/>
              <a:ahLst/>
              <a:cxnLst/>
              <a:rect l="l" t="t" r="r" b="b"/>
              <a:pathLst>
                <a:path w="5838" h="259" extrusionOk="0">
                  <a:moveTo>
                    <a:pt x="2191" y="0"/>
                  </a:moveTo>
                  <a:cubicBezTo>
                    <a:pt x="1451" y="0"/>
                    <a:pt x="726" y="38"/>
                    <a:pt x="0" y="113"/>
                  </a:cubicBezTo>
                  <a:cubicBezTo>
                    <a:pt x="739" y="215"/>
                    <a:pt x="1478" y="258"/>
                    <a:pt x="2232" y="258"/>
                  </a:cubicBezTo>
                  <a:cubicBezTo>
                    <a:pt x="2465" y="258"/>
                    <a:pt x="2700" y="254"/>
                    <a:pt x="2936" y="246"/>
                  </a:cubicBezTo>
                  <a:cubicBezTo>
                    <a:pt x="3164" y="254"/>
                    <a:pt x="3393" y="258"/>
                    <a:pt x="3621" y="258"/>
                  </a:cubicBezTo>
                  <a:cubicBezTo>
                    <a:pt x="4360" y="258"/>
                    <a:pt x="5099" y="215"/>
                    <a:pt x="5838" y="113"/>
                  </a:cubicBezTo>
                  <a:cubicBezTo>
                    <a:pt x="5112" y="38"/>
                    <a:pt x="4387" y="0"/>
                    <a:pt x="3661" y="0"/>
                  </a:cubicBezTo>
                  <a:cubicBezTo>
                    <a:pt x="3420" y="0"/>
                    <a:pt x="3178" y="4"/>
                    <a:pt x="2936" y="13"/>
                  </a:cubicBezTo>
                  <a:cubicBezTo>
                    <a:pt x="2686" y="4"/>
                    <a:pt x="2438" y="0"/>
                    <a:pt x="2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71;p75">
              <a:extLst>
                <a:ext uri="{FF2B5EF4-FFF2-40B4-BE49-F238E27FC236}">
                  <a16:creationId xmlns:a16="http://schemas.microsoft.com/office/drawing/2014/main" id="{410E8936-F9B4-44AF-847E-DFDB063F2CD4}"/>
                </a:ext>
              </a:extLst>
            </p:cNvPr>
            <p:cNvSpPr/>
            <p:nvPr/>
          </p:nvSpPr>
          <p:spPr>
            <a:xfrm>
              <a:off x="4926200" y="1920975"/>
              <a:ext cx="1017400" cy="1018275"/>
            </a:xfrm>
            <a:custGeom>
              <a:avLst/>
              <a:gdLst/>
              <a:ahLst/>
              <a:cxnLst/>
              <a:rect l="l" t="t" r="r" b="b"/>
              <a:pathLst>
                <a:path w="40696" h="40731" extrusionOk="0">
                  <a:moveTo>
                    <a:pt x="11475" y="6072"/>
                  </a:moveTo>
                  <a:cubicBezTo>
                    <a:pt x="12742" y="5271"/>
                    <a:pt x="14110" y="4671"/>
                    <a:pt x="15544" y="4237"/>
                  </a:cubicBezTo>
                  <a:lnTo>
                    <a:pt x="16345" y="201"/>
                  </a:lnTo>
                  <a:lnTo>
                    <a:pt x="23150" y="1"/>
                  </a:lnTo>
                  <a:lnTo>
                    <a:pt x="24184" y="4004"/>
                  </a:lnTo>
                  <a:cubicBezTo>
                    <a:pt x="25618" y="4337"/>
                    <a:pt x="27019" y="4871"/>
                    <a:pt x="28354" y="5572"/>
                  </a:cubicBezTo>
                  <a:lnTo>
                    <a:pt x="31756" y="3270"/>
                  </a:lnTo>
                  <a:lnTo>
                    <a:pt x="36726" y="7940"/>
                  </a:lnTo>
                  <a:lnTo>
                    <a:pt x="34658" y="11509"/>
                  </a:lnTo>
                  <a:cubicBezTo>
                    <a:pt x="35425" y="12743"/>
                    <a:pt x="36026" y="14111"/>
                    <a:pt x="36459" y="15545"/>
                  </a:cubicBezTo>
                  <a:lnTo>
                    <a:pt x="40496" y="16346"/>
                  </a:lnTo>
                  <a:lnTo>
                    <a:pt x="40696" y="23151"/>
                  </a:lnTo>
                  <a:lnTo>
                    <a:pt x="36726" y="24185"/>
                  </a:lnTo>
                  <a:cubicBezTo>
                    <a:pt x="36393" y="25653"/>
                    <a:pt x="35859" y="27054"/>
                    <a:pt x="35158" y="28354"/>
                  </a:cubicBezTo>
                  <a:lnTo>
                    <a:pt x="37460" y="31790"/>
                  </a:lnTo>
                  <a:lnTo>
                    <a:pt x="32757" y="36727"/>
                  </a:lnTo>
                  <a:lnTo>
                    <a:pt x="29221" y="34659"/>
                  </a:lnTo>
                  <a:cubicBezTo>
                    <a:pt x="27953" y="35426"/>
                    <a:pt x="26586" y="36060"/>
                    <a:pt x="25151" y="36460"/>
                  </a:cubicBezTo>
                  <a:lnTo>
                    <a:pt x="24384" y="40530"/>
                  </a:lnTo>
                  <a:lnTo>
                    <a:pt x="17546" y="40730"/>
                  </a:lnTo>
                  <a:lnTo>
                    <a:pt x="16512" y="36694"/>
                  </a:lnTo>
                  <a:cubicBezTo>
                    <a:pt x="15044" y="36360"/>
                    <a:pt x="13643" y="35827"/>
                    <a:pt x="12342" y="35126"/>
                  </a:cubicBezTo>
                  <a:lnTo>
                    <a:pt x="8940" y="37428"/>
                  </a:lnTo>
                  <a:lnTo>
                    <a:pt x="3970" y="32758"/>
                  </a:lnTo>
                  <a:lnTo>
                    <a:pt x="6038" y="29222"/>
                  </a:lnTo>
                  <a:cubicBezTo>
                    <a:pt x="5270" y="27954"/>
                    <a:pt x="4670" y="26587"/>
                    <a:pt x="4236" y="25152"/>
                  </a:cubicBezTo>
                  <a:lnTo>
                    <a:pt x="200" y="24352"/>
                  </a:lnTo>
                  <a:lnTo>
                    <a:pt x="0" y="17547"/>
                  </a:lnTo>
                  <a:lnTo>
                    <a:pt x="4003" y="16513"/>
                  </a:lnTo>
                  <a:cubicBezTo>
                    <a:pt x="4336" y="15045"/>
                    <a:pt x="4870" y="13644"/>
                    <a:pt x="5571" y="12343"/>
                  </a:cubicBezTo>
                  <a:lnTo>
                    <a:pt x="3269" y="8907"/>
                  </a:lnTo>
                  <a:lnTo>
                    <a:pt x="7939" y="40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72;p75">
              <a:extLst>
                <a:ext uri="{FF2B5EF4-FFF2-40B4-BE49-F238E27FC236}">
                  <a16:creationId xmlns:a16="http://schemas.microsoft.com/office/drawing/2014/main" id="{E1742C19-C698-4634-A259-E0201BA4307F}"/>
                </a:ext>
              </a:extLst>
            </p:cNvPr>
            <p:cNvSpPr/>
            <p:nvPr/>
          </p:nvSpPr>
          <p:spPr>
            <a:xfrm>
              <a:off x="5233075" y="2226200"/>
              <a:ext cx="430325" cy="388650"/>
            </a:xfrm>
            <a:custGeom>
              <a:avLst/>
              <a:gdLst/>
              <a:ahLst/>
              <a:cxnLst/>
              <a:rect l="l" t="t" r="r" b="b"/>
              <a:pathLst>
                <a:path w="17213" h="15546" extrusionOk="0">
                  <a:moveTo>
                    <a:pt x="101" y="1"/>
                  </a:moveTo>
                  <a:cubicBezTo>
                    <a:pt x="67" y="101"/>
                    <a:pt x="67" y="201"/>
                    <a:pt x="67" y="301"/>
                  </a:cubicBezTo>
                  <a:lnTo>
                    <a:pt x="67" y="1201"/>
                  </a:lnTo>
                  <a:cubicBezTo>
                    <a:pt x="67" y="2002"/>
                    <a:pt x="34" y="3103"/>
                    <a:pt x="34" y="4504"/>
                  </a:cubicBezTo>
                  <a:cubicBezTo>
                    <a:pt x="34" y="7306"/>
                    <a:pt x="0" y="11142"/>
                    <a:pt x="0" y="15445"/>
                  </a:cubicBezTo>
                  <a:lnTo>
                    <a:pt x="0" y="15545"/>
                  </a:lnTo>
                  <a:lnTo>
                    <a:pt x="934" y="15545"/>
                  </a:lnTo>
                  <a:lnTo>
                    <a:pt x="12443" y="15512"/>
                  </a:lnTo>
                  <a:lnTo>
                    <a:pt x="15912" y="15478"/>
                  </a:lnTo>
                  <a:lnTo>
                    <a:pt x="17213" y="15478"/>
                  </a:lnTo>
                  <a:cubicBezTo>
                    <a:pt x="17079" y="15445"/>
                    <a:pt x="16979" y="15412"/>
                    <a:pt x="16846" y="15412"/>
                  </a:cubicBezTo>
                  <a:lnTo>
                    <a:pt x="15912" y="15412"/>
                  </a:lnTo>
                  <a:lnTo>
                    <a:pt x="12409" y="15378"/>
                  </a:lnTo>
                  <a:lnTo>
                    <a:pt x="901" y="15345"/>
                  </a:lnTo>
                  <a:lnTo>
                    <a:pt x="167" y="15345"/>
                  </a:lnTo>
                  <a:cubicBezTo>
                    <a:pt x="167" y="11115"/>
                    <a:pt x="134" y="7284"/>
                    <a:pt x="134" y="4504"/>
                  </a:cubicBezTo>
                  <a:cubicBezTo>
                    <a:pt x="134" y="3103"/>
                    <a:pt x="101" y="2002"/>
                    <a:pt x="101" y="1201"/>
                  </a:cubicBezTo>
                  <a:cubicBezTo>
                    <a:pt x="101" y="835"/>
                    <a:pt x="101" y="534"/>
                    <a:pt x="101" y="301"/>
                  </a:cubicBezTo>
                  <a:cubicBezTo>
                    <a:pt x="101" y="201"/>
                    <a:pt x="101" y="10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73;p75">
              <a:extLst>
                <a:ext uri="{FF2B5EF4-FFF2-40B4-BE49-F238E27FC236}">
                  <a16:creationId xmlns:a16="http://schemas.microsoft.com/office/drawing/2014/main" id="{7269249D-2B15-4CB4-9FA2-75CCBA84A03D}"/>
                </a:ext>
              </a:extLst>
            </p:cNvPr>
            <p:cNvSpPr/>
            <p:nvPr/>
          </p:nvSpPr>
          <p:spPr>
            <a:xfrm>
              <a:off x="5275600" y="2320425"/>
              <a:ext cx="340275" cy="191850"/>
            </a:xfrm>
            <a:custGeom>
              <a:avLst/>
              <a:gdLst/>
              <a:ahLst/>
              <a:cxnLst/>
              <a:rect l="l" t="t" r="r" b="b"/>
              <a:pathLst>
                <a:path w="13611" h="7674" extrusionOk="0">
                  <a:moveTo>
                    <a:pt x="13610" y="1"/>
                  </a:moveTo>
                  <a:lnTo>
                    <a:pt x="13610" y="1"/>
                  </a:lnTo>
                  <a:cubicBezTo>
                    <a:pt x="13410" y="101"/>
                    <a:pt x="13210" y="234"/>
                    <a:pt x="13043" y="401"/>
                  </a:cubicBezTo>
                  <a:lnTo>
                    <a:pt x="11542" y="1602"/>
                  </a:lnTo>
                  <a:cubicBezTo>
                    <a:pt x="10308" y="2636"/>
                    <a:pt x="8573" y="4071"/>
                    <a:pt x="6705" y="5672"/>
                  </a:cubicBezTo>
                  <a:lnTo>
                    <a:pt x="6474" y="5878"/>
                  </a:lnTo>
                  <a:lnTo>
                    <a:pt x="6474" y="5878"/>
                  </a:lnTo>
                  <a:lnTo>
                    <a:pt x="4404" y="3937"/>
                  </a:lnTo>
                  <a:lnTo>
                    <a:pt x="4337" y="3904"/>
                  </a:lnTo>
                  <a:lnTo>
                    <a:pt x="4270" y="3937"/>
                  </a:lnTo>
                  <a:lnTo>
                    <a:pt x="1168" y="6606"/>
                  </a:lnTo>
                  <a:lnTo>
                    <a:pt x="301" y="7373"/>
                  </a:lnTo>
                  <a:cubicBezTo>
                    <a:pt x="201" y="7473"/>
                    <a:pt x="101" y="7540"/>
                    <a:pt x="1" y="7673"/>
                  </a:cubicBezTo>
                  <a:cubicBezTo>
                    <a:pt x="134" y="7606"/>
                    <a:pt x="234" y="7506"/>
                    <a:pt x="334" y="7440"/>
                  </a:cubicBezTo>
                  <a:lnTo>
                    <a:pt x="1268" y="6706"/>
                  </a:lnTo>
                  <a:lnTo>
                    <a:pt x="4333" y="4163"/>
                  </a:lnTo>
                  <a:lnTo>
                    <a:pt x="6405" y="6105"/>
                  </a:lnTo>
                  <a:lnTo>
                    <a:pt x="6472" y="6172"/>
                  </a:lnTo>
                  <a:lnTo>
                    <a:pt x="6539" y="6105"/>
                  </a:lnTo>
                  <a:lnTo>
                    <a:pt x="6839" y="5838"/>
                  </a:lnTo>
                  <a:cubicBezTo>
                    <a:pt x="8740" y="4271"/>
                    <a:pt x="10441" y="2803"/>
                    <a:pt x="11642" y="1736"/>
                  </a:cubicBezTo>
                  <a:lnTo>
                    <a:pt x="13110" y="468"/>
                  </a:lnTo>
                  <a:cubicBezTo>
                    <a:pt x="13277" y="335"/>
                    <a:pt x="13444" y="168"/>
                    <a:pt x="1361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74;p75">
              <a:extLst>
                <a:ext uri="{FF2B5EF4-FFF2-40B4-BE49-F238E27FC236}">
                  <a16:creationId xmlns:a16="http://schemas.microsoft.com/office/drawing/2014/main" id="{77A059DB-E4E0-46B8-8F2E-1B9F5CB775C4}"/>
                </a:ext>
              </a:extLst>
            </p:cNvPr>
            <p:cNvSpPr/>
            <p:nvPr/>
          </p:nvSpPr>
          <p:spPr>
            <a:xfrm>
              <a:off x="5514950" y="2315425"/>
              <a:ext cx="103425" cy="94275"/>
            </a:xfrm>
            <a:custGeom>
              <a:avLst/>
              <a:gdLst/>
              <a:ahLst/>
              <a:cxnLst/>
              <a:rect l="l" t="t" r="r" b="b"/>
              <a:pathLst>
                <a:path w="4137" h="3771" extrusionOk="0">
                  <a:moveTo>
                    <a:pt x="3836" y="1"/>
                  </a:moveTo>
                  <a:cubicBezTo>
                    <a:pt x="2802" y="1"/>
                    <a:pt x="1835" y="34"/>
                    <a:pt x="1134" y="34"/>
                  </a:cubicBezTo>
                  <a:cubicBezTo>
                    <a:pt x="734" y="34"/>
                    <a:pt x="367" y="34"/>
                    <a:pt x="0" y="101"/>
                  </a:cubicBezTo>
                  <a:cubicBezTo>
                    <a:pt x="367" y="168"/>
                    <a:pt x="734" y="201"/>
                    <a:pt x="1134" y="201"/>
                  </a:cubicBezTo>
                  <a:cubicBezTo>
                    <a:pt x="1835" y="234"/>
                    <a:pt x="2769" y="234"/>
                    <a:pt x="3836" y="234"/>
                  </a:cubicBezTo>
                  <a:lnTo>
                    <a:pt x="3936" y="234"/>
                  </a:lnTo>
                  <a:cubicBezTo>
                    <a:pt x="3936" y="1212"/>
                    <a:pt x="3938" y="2064"/>
                    <a:pt x="3970" y="2703"/>
                  </a:cubicBezTo>
                  <a:cubicBezTo>
                    <a:pt x="3936" y="3070"/>
                    <a:pt x="3970" y="3437"/>
                    <a:pt x="4036" y="3770"/>
                  </a:cubicBezTo>
                  <a:cubicBezTo>
                    <a:pt x="4103" y="3437"/>
                    <a:pt x="4103" y="3070"/>
                    <a:pt x="4103" y="2703"/>
                  </a:cubicBezTo>
                  <a:cubicBezTo>
                    <a:pt x="4136" y="2036"/>
                    <a:pt x="4136" y="1135"/>
                    <a:pt x="4136" y="101"/>
                  </a:cubicBezTo>
                  <a:lnTo>
                    <a:pt x="413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75;p75">
              <a:extLst>
                <a:ext uri="{FF2B5EF4-FFF2-40B4-BE49-F238E27FC236}">
                  <a16:creationId xmlns:a16="http://schemas.microsoft.com/office/drawing/2014/main" id="{6AD8D003-AED8-40F0-BDA1-8CCAE745F251}"/>
                </a:ext>
              </a:extLst>
            </p:cNvPr>
            <p:cNvSpPr/>
            <p:nvPr/>
          </p:nvSpPr>
          <p:spPr>
            <a:xfrm>
              <a:off x="2838875" y="2568125"/>
              <a:ext cx="19200" cy="60050"/>
            </a:xfrm>
            <a:custGeom>
              <a:avLst/>
              <a:gdLst/>
              <a:ahLst/>
              <a:cxnLst/>
              <a:rect l="l" t="t" r="r" b="b"/>
              <a:pathLst>
                <a:path w="768" h="2402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434"/>
                    <a:pt x="134" y="834"/>
                    <a:pt x="300" y="1234"/>
                  </a:cubicBezTo>
                  <a:cubicBezTo>
                    <a:pt x="367" y="1635"/>
                    <a:pt x="534" y="2035"/>
                    <a:pt x="767" y="2402"/>
                  </a:cubicBezTo>
                  <a:cubicBezTo>
                    <a:pt x="734" y="1968"/>
                    <a:pt x="667" y="1534"/>
                    <a:pt x="500" y="1168"/>
                  </a:cubicBezTo>
                  <a:cubicBezTo>
                    <a:pt x="400" y="734"/>
                    <a:pt x="234" y="3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76;p75">
              <a:extLst>
                <a:ext uri="{FF2B5EF4-FFF2-40B4-BE49-F238E27FC236}">
                  <a16:creationId xmlns:a16="http://schemas.microsoft.com/office/drawing/2014/main" id="{AF285CD0-13CB-4A03-AD68-24DCDF67D73A}"/>
                </a:ext>
              </a:extLst>
            </p:cNvPr>
            <p:cNvSpPr/>
            <p:nvPr/>
          </p:nvSpPr>
          <p:spPr>
            <a:xfrm>
              <a:off x="2906425" y="2742400"/>
              <a:ext cx="62550" cy="108450"/>
            </a:xfrm>
            <a:custGeom>
              <a:avLst/>
              <a:gdLst/>
              <a:ahLst/>
              <a:cxnLst/>
              <a:rect l="l" t="t" r="r" b="b"/>
              <a:pathLst>
                <a:path w="2502" h="4338" extrusionOk="0">
                  <a:moveTo>
                    <a:pt x="0" y="1"/>
                  </a:moveTo>
                  <a:lnTo>
                    <a:pt x="0" y="1"/>
                  </a:lnTo>
                  <a:cubicBezTo>
                    <a:pt x="600" y="1568"/>
                    <a:pt x="1468" y="3036"/>
                    <a:pt x="2502" y="4337"/>
                  </a:cubicBezTo>
                  <a:cubicBezTo>
                    <a:pt x="2135" y="3603"/>
                    <a:pt x="1735" y="2869"/>
                    <a:pt x="1268" y="2169"/>
                  </a:cubicBezTo>
                  <a:cubicBezTo>
                    <a:pt x="901" y="1435"/>
                    <a:pt x="467" y="70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77;p75">
              <a:extLst>
                <a:ext uri="{FF2B5EF4-FFF2-40B4-BE49-F238E27FC236}">
                  <a16:creationId xmlns:a16="http://schemas.microsoft.com/office/drawing/2014/main" id="{3D6091DB-F2C1-4B35-9026-E0188E9A4D5A}"/>
                </a:ext>
              </a:extLst>
            </p:cNvPr>
            <p:cNvSpPr/>
            <p:nvPr/>
          </p:nvSpPr>
          <p:spPr>
            <a:xfrm>
              <a:off x="3044000" y="2950050"/>
              <a:ext cx="87600" cy="89250"/>
            </a:xfrm>
            <a:custGeom>
              <a:avLst/>
              <a:gdLst/>
              <a:ahLst/>
              <a:cxnLst/>
              <a:rect l="l" t="t" r="r" b="b"/>
              <a:pathLst>
                <a:path w="3504" h="3570" extrusionOk="0">
                  <a:moveTo>
                    <a:pt x="1" y="1"/>
                  </a:moveTo>
                  <a:lnTo>
                    <a:pt x="1" y="1"/>
                  </a:lnTo>
                  <a:cubicBezTo>
                    <a:pt x="1002" y="1368"/>
                    <a:pt x="2169" y="2569"/>
                    <a:pt x="3503" y="3570"/>
                  </a:cubicBezTo>
                  <a:cubicBezTo>
                    <a:pt x="2970" y="2936"/>
                    <a:pt x="2369" y="2336"/>
                    <a:pt x="1769" y="1769"/>
                  </a:cubicBezTo>
                  <a:cubicBezTo>
                    <a:pt x="1235" y="1135"/>
                    <a:pt x="635" y="5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78;p75">
              <a:extLst>
                <a:ext uri="{FF2B5EF4-FFF2-40B4-BE49-F238E27FC236}">
                  <a16:creationId xmlns:a16="http://schemas.microsoft.com/office/drawing/2014/main" id="{56D3794F-2931-4585-AA46-AC46A277984F}"/>
                </a:ext>
              </a:extLst>
            </p:cNvPr>
            <p:cNvSpPr/>
            <p:nvPr/>
          </p:nvSpPr>
          <p:spPr>
            <a:xfrm>
              <a:off x="3229975" y="3116000"/>
              <a:ext cx="107600" cy="62575"/>
            </a:xfrm>
            <a:custGeom>
              <a:avLst/>
              <a:gdLst/>
              <a:ahLst/>
              <a:cxnLst/>
              <a:rect l="l" t="t" r="r" b="b"/>
              <a:pathLst>
                <a:path w="4304" h="2503" extrusionOk="0">
                  <a:moveTo>
                    <a:pt x="1" y="1"/>
                  </a:moveTo>
                  <a:lnTo>
                    <a:pt x="1" y="1"/>
                  </a:lnTo>
                  <a:cubicBezTo>
                    <a:pt x="601" y="568"/>
                    <a:pt x="1302" y="1035"/>
                    <a:pt x="2035" y="1435"/>
                  </a:cubicBezTo>
                  <a:cubicBezTo>
                    <a:pt x="2769" y="1869"/>
                    <a:pt x="3503" y="2236"/>
                    <a:pt x="4304" y="2503"/>
                  </a:cubicBezTo>
                  <a:cubicBezTo>
                    <a:pt x="3603" y="2036"/>
                    <a:pt x="2903" y="1635"/>
                    <a:pt x="2169" y="1235"/>
                  </a:cubicBezTo>
                  <a:cubicBezTo>
                    <a:pt x="1468" y="801"/>
                    <a:pt x="734" y="3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79;p75">
              <a:extLst>
                <a:ext uri="{FF2B5EF4-FFF2-40B4-BE49-F238E27FC236}">
                  <a16:creationId xmlns:a16="http://schemas.microsoft.com/office/drawing/2014/main" id="{8CCCDAD6-DE0A-4A44-806D-D08BAE01BF77}"/>
                </a:ext>
              </a:extLst>
            </p:cNvPr>
            <p:cNvSpPr/>
            <p:nvPr/>
          </p:nvSpPr>
          <p:spPr>
            <a:xfrm>
              <a:off x="3453475" y="3226075"/>
              <a:ext cx="120950" cy="29225"/>
            </a:xfrm>
            <a:custGeom>
              <a:avLst/>
              <a:gdLst/>
              <a:ahLst/>
              <a:cxnLst/>
              <a:rect l="l" t="t" r="r" b="b"/>
              <a:pathLst>
                <a:path w="4838" h="1169" extrusionOk="0">
                  <a:moveTo>
                    <a:pt x="0" y="1"/>
                  </a:moveTo>
                  <a:cubicBezTo>
                    <a:pt x="1535" y="635"/>
                    <a:pt x="3169" y="1035"/>
                    <a:pt x="4837" y="1168"/>
                  </a:cubicBezTo>
                  <a:cubicBezTo>
                    <a:pt x="4037" y="902"/>
                    <a:pt x="3236" y="701"/>
                    <a:pt x="2435" y="568"/>
                  </a:cubicBezTo>
                  <a:cubicBezTo>
                    <a:pt x="1635" y="301"/>
                    <a:pt x="801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80;p75">
              <a:extLst>
                <a:ext uri="{FF2B5EF4-FFF2-40B4-BE49-F238E27FC236}">
                  <a16:creationId xmlns:a16="http://schemas.microsoft.com/office/drawing/2014/main" id="{522B0366-E70B-49DA-80E7-4389EE165CB5}"/>
                </a:ext>
              </a:extLst>
            </p:cNvPr>
            <p:cNvSpPr/>
            <p:nvPr/>
          </p:nvSpPr>
          <p:spPr>
            <a:xfrm>
              <a:off x="3697800" y="3260275"/>
              <a:ext cx="125125" cy="8625"/>
            </a:xfrm>
            <a:custGeom>
              <a:avLst/>
              <a:gdLst/>
              <a:ahLst/>
              <a:cxnLst/>
              <a:rect l="l" t="t" r="r" b="b"/>
              <a:pathLst>
                <a:path w="5005" h="345" extrusionOk="0">
                  <a:moveTo>
                    <a:pt x="5005" y="1"/>
                  </a:moveTo>
                  <a:cubicBezTo>
                    <a:pt x="4171" y="1"/>
                    <a:pt x="3337" y="34"/>
                    <a:pt x="2503" y="101"/>
                  </a:cubicBezTo>
                  <a:cubicBezTo>
                    <a:pt x="1669" y="101"/>
                    <a:pt x="835" y="134"/>
                    <a:pt x="1" y="234"/>
                  </a:cubicBezTo>
                  <a:cubicBezTo>
                    <a:pt x="489" y="312"/>
                    <a:pt x="978" y="345"/>
                    <a:pt x="1466" y="345"/>
                  </a:cubicBezTo>
                  <a:cubicBezTo>
                    <a:pt x="1812" y="345"/>
                    <a:pt x="2157" y="328"/>
                    <a:pt x="2503" y="301"/>
                  </a:cubicBezTo>
                  <a:cubicBezTo>
                    <a:pt x="3370" y="301"/>
                    <a:pt x="4204" y="201"/>
                    <a:pt x="5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81;p75">
              <a:extLst>
                <a:ext uri="{FF2B5EF4-FFF2-40B4-BE49-F238E27FC236}">
                  <a16:creationId xmlns:a16="http://schemas.microsoft.com/office/drawing/2014/main" id="{3B08B9B7-35E4-4FC7-91BD-531994122376}"/>
                </a:ext>
              </a:extLst>
            </p:cNvPr>
            <p:cNvSpPr/>
            <p:nvPr/>
          </p:nvSpPr>
          <p:spPr>
            <a:xfrm>
              <a:off x="3946325" y="3206900"/>
              <a:ext cx="120100" cy="33375"/>
            </a:xfrm>
            <a:custGeom>
              <a:avLst/>
              <a:gdLst/>
              <a:ahLst/>
              <a:cxnLst/>
              <a:rect l="l" t="t" r="r" b="b"/>
              <a:pathLst>
                <a:path w="4804" h="1335" extrusionOk="0">
                  <a:moveTo>
                    <a:pt x="4804" y="1"/>
                  </a:moveTo>
                  <a:cubicBezTo>
                    <a:pt x="4003" y="167"/>
                    <a:pt x="3169" y="368"/>
                    <a:pt x="2402" y="634"/>
                  </a:cubicBezTo>
                  <a:cubicBezTo>
                    <a:pt x="1568" y="801"/>
                    <a:pt x="768" y="1035"/>
                    <a:pt x="0" y="1335"/>
                  </a:cubicBezTo>
                  <a:cubicBezTo>
                    <a:pt x="834" y="1268"/>
                    <a:pt x="1668" y="1101"/>
                    <a:pt x="2469" y="835"/>
                  </a:cubicBezTo>
                  <a:cubicBezTo>
                    <a:pt x="3269" y="634"/>
                    <a:pt x="4070" y="368"/>
                    <a:pt x="4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82;p75">
              <a:extLst>
                <a:ext uri="{FF2B5EF4-FFF2-40B4-BE49-F238E27FC236}">
                  <a16:creationId xmlns:a16="http://schemas.microsoft.com/office/drawing/2014/main" id="{B9228B5F-3A8E-47F7-A4CC-6ED8207F09E9}"/>
                </a:ext>
              </a:extLst>
            </p:cNvPr>
            <p:cNvSpPr/>
            <p:nvPr/>
          </p:nvSpPr>
          <p:spPr>
            <a:xfrm>
              <a:off x="4182325" y="3101000"/>
              <a:ext cx="110100" cy="59225"/>
            </a:xfrm>
            <a:custGeom>
              <a:avLst/>
              <a:gdLst/>
              <a:ahLst/>
              <a:cxnLst/>
              <a:rect l="l" t="t" r="r" b="b"/>
              <a:pathLst>
                <a:path w="4404" h="2369" extrusionOk="0">
                  <a:moveTo>
                    <a:pt x="4404" y="0"/>
                  </a:moveTo>
                  <a:cubicBezTo>
                    <a:pt x="3636" y="334"/>
                    <a:pt x="2869" y="734"/>
                    <a:pt x="2169" y="1168"/>
                  </a:cubicBezTo>
                  <a:cubicBezTo>
                    <a:pt x="1401" y="1501"/>
                    <a:pt x="701" y="1935"/>
                    <a:pt x="0" y="2369"/>
                  </a:cubicBezTo>
                  <a:cubicBezTo>
                    <a:pt x="1568" y="1802"/>
                    <a:pt x="3036" y="1001"/>
                    <a:pt x="4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83;p75">
              <a:extLst>
                <a:ext uri="{FF2B5EF4-FFF2-40B4-BE49-F238E27FC236}">
                  <a16:creationId xmlns:a16="http://schemas.microsoft.com/office/drawing/2014/main" id="{07F18A1F-35B4-4DFC-A515-D6FC13DD08C2}"/>
                </a:ext>
              </a:extLst>
            </p:cNvPr>
            <p:cNvSpPr/>
            <p:nvPr/>
          </p:nvSpPr>
          <p:spPr>
            <a:xfrm>
              <a:off x="4394150" y="2944200"/>
              <a:ext cx="91750" cy="85100"/>
            </a:xfrm>
            <a:custGeom>
              <a:avLst/>
              <a:gdLst/>
              <a:ahLst/>
              <a:cxnLst/>
              <a:rect l="l" t="t" r="r" b="b"/>
              <a:pathLst>
                <a:path w="3670" h="3404" extrusionOk="0">
                  <a:moveTo>
                    <a:pt x="3665" y="0"/>
                  </a:moveTo>
                  <a:cubicBezTo>
                    <a:pt x="3572" y="0"/>
                    <a:pt x="2815" y="787"/>
                    <a:pt x="1801" y="1702"/>
                  </a:cubicBezTo>
                  <a:cubicBezTo>
                    <a:pt x="1168" y="2236"/>
                    <a:pt x="567" y="2803"/>
                    <a:pt x="0" y="3404"/>
                  </a:cubicBezTo>
                  <a:cubicBezTo>
                    <a:pt x="701" y="2970"/>
                    <a:pt x="1368" y="2436"/>
                    <a:pt x="1968" y="1869"/>
                  </a:cubicBezTo>
                  <a:cubicBezTo>
                    <a:pt x="2602" y="1302"/>
                    <a:pt x="3169" y="702"/>
                    <a:pt x="3669" y="1"/>
                  </a:cubicBezTo>
                  <a:cubicBezTo>
                    <a:pt x="3668" y="0"/>
                    <a:pt x="3667" y="0"/>
                    <a:pt x="36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84;p75">
              <a:extLst>
                <a:ext uri="{FF2B5EF4-FFF2-40B4-BE49-F238E27FC236}">
                  <a16:creationId xmlns:a16="http://schemas.microsoft.com/office/drawing/2014/main" id="{89367216-61ED-4BE1-8651-20076B603C73}"/>
                </a:ext>
              </a:extLst>
            </p:cNvPr>
            <p:cNvSpPr/>
            <p:nvPr/>
          </p:nvSpPr>
          <p:spPr>
            <a:xfrm>
              <a:off x="4561750" y="2737400"/>
              <a:ext cx="61750" cy="109275"/>
            </a:xfrm>
            <a:custGeom>
              <a:avLst/>
              <a:gdLst/>
              <a:ahLst/>
              <a:cxnLst/>
              <a:rect l="l" t="t" r="r" b="b"/>
              <a:pathLst>
                <a:path w="2470" h="4371" extrusionOk="0">
                  <a:moveTo>
                    <a:pt x="2469" y="1"/>
                  </a:moveTo>
                  <a:cubicBezTo>
                    <a:pt x="2002" y="701"/>
                    <a:pt x="1602" y="1435"/>
                    <a:pt x="1235" y="2202"/>
                  </a:cubicBezTo>
                  <a:cubicBezTo>
                    <a:pt x="601" y="3403"/>
                    <a:pt x="1" y="4337"/>
                    <a:pt x="34" y="4370"/>
                  </a:cubicBezTo>
                  <a:cubicBezTo>
                    <a:pt x="601" y="3737"/>
                    <a:pt x="1068" y="3036"/>
                    <a:pt x="1435" y="2302"/>
                  </a:cubicBezTo>
                  <a:cubicBezTo>
                    <a:pt x="1869" y="1568"/>
                    <a:pt x="2203" y="801"/>
                    <a:pt x="2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85;p75">
              <a:extLst>
                <a:ext uri="{FF2B5EF4-FFF2-40B4-BE49-F238E27FC236}">
                  <a16:creationId xmlns:a16="http://schemas.microsoft.com/office/drawing/2014/main" id="{1CB0295D-6FD9-4E4E-8441-887F84103C55}"/>
                </a:ext>
              </a:extLst>
            </p:cNvPr>
            <p:cNvSpPr/>
            <p:nvPr/>
          </p:nvSpPr>
          <p:spPr>
            <a:xfrm>
              <a:off x="4669350" y="2503075"/>
              <a:ext cx="39200" cy="118425"/>
            </a:xfrm>
            <a:custGeom>
              <a:avLst/>
              <a:gdLst/>
              <a:ahLst/>
              <a:cxnLst/>
              <a:rect l="l" t="t" r="r" b="b"/>
              <a:pathLst>
                <a:path w="1568" h="4737" extrusionOk="0">
                  <a:moveTo>
                    <a:pt x="1568" y="0"/>
                  </a:moveTo>
                  <a:lnTo>
                    <a:pt x="1568" y="0"/>
                  </a:lnTo>
                  <a:cubicBezTo>
                    <a:pt x="1201" y="767"/>
                    <a:pt x="901" y="1535"/>
                    <a:pt x="701" y="2335"/>
                  </a:cubicBezTo>
                  <a:cubicBezTo>
                    <a:pt x="400" y="3136"/>
                    <a:pt x="167" y="3936"/>
                    <a:pt x="0" y="4737"/>
                  </a:cubicBezTo>
                  <a:cubicBezTo>
                    <a:pt x="367" y="4003"/>
                    <a:pt x="667" y="3202"/>
                    <a:pt x="901" y="2402"/>
                  </a:cubicBezTo>
                  <a:cubicBezTo>
                    <a:pt x="1201" y="1635"/>
                    <a:pt x="1401" y="834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86;p75">
              <a:extLst>
                <a:ext uri="{FF2B5EF4-FFF2-40B4-BE49-F238E27FC236}">
                  <a16:creationId xmlns:a16="http://schemas.microsoft.com/office/drawing/2014/main" id="{0E03F692-4724-4D9B-9FB7-C9BC90ADF25D}"/>
                </a:ext>
              </a:extLst>
            </p:cNvPr>
            <p:cNvSpPr/>
            <p:nvPr/>
          </p:nvSpPr>
          <p:spPr>
            <a:xfrm>
              <a:off x="4746050" y="2267075"/>
              <a:ext cx="44225" cy="117600"/>
            </a:xfrm>
            <a:custGeom>
              <a:avLst/>
              <a:gdLst/>
              <a:ahLst/>
              <a:cxnLst/>
              <a:rect l="l" t="t" r="r" b="b"/>
              <a:pathLst>
                <a:path w="1769" h="4704" extrusionOk="0">
                  <a:moveTo>
                    <a:pt x="1702" y="0"/>
                  </a:moveTo>
                  <a:cubicBezTo>
                    <a:pt x="1569" y="200"/>
                    <a:pt x="1435" y="400"/>
                    <a:pt x="1369" y="634"/>
                  </a:cubicBezTo>
                  <a:cubicBezTo>
                    <a:pt x="1168" y="1034"/>
                    <a:pt x="935" y="1635"/>
                    <a:pt x="735" y="2302"/>
                  </a:cubicBezTo>
                  <a:cubicBezTo>
                    <a:pt x="401" y="3069"/>
                    <a:pt x="168" y="3870"/>
                    <a:pt x="1" y="4703"/>
                  </a:cubicBezTo>
                  <a:cubicBezTo>
                    <a:pt x="368" y="3936"/>
                    <a:pt x="701" y="3169"/>
                    <a:pt x="935" y="2368"/>
                  </a:cubicBezTo>
                  <a:cubicBezTo>
                    <a:pt x="1369" y="1068"/>
                    <a:pt x="1769" y="33"/>
                    <a:pt x="1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87;p75">
              <a:extLst>
                <a:ext uri="{FF2B5EF4-FFF2-40B4-BE49-F238E27FC236}">
                  <a16:creationId xmlns:a16="http://schemas.microsoft.com/office/drawing/2014/main" id="{22DC4DA0-648E-4388-9DB0-A437B0C49DB2}"/>
                </a:ext>
              </a:extLst>
            </p:cNvPr>
            <p:cNvSpPr/>
            <p:nvPr/>
          </p:nvSpPr>
          <p:spPr>
            <a:xfrm>
              <a:off x="4838625" y="2043575"/>
              <a:ext cx="60075" cy="109275"/>
            </a:xfrm>
            <a:custGeom>
              <a:avLst/>
              <a:gdLst/>
              <a:ahLst/>
              <a:cxnLst/>
              <a:rect l="l" t="t" r="r" b="b"/>
              <a:pathLst>
                <a:path w="2403" h="4371" extrusionOk="0">
                  <a:moveTo>
                    <a:pt x="2402" y="0"/>
                  </a:moveTo>
                  <a:lnTo>
                    <a:pt x="2402" y="0"/>
                  </a:lnTo>
                  <a:cubicBezTo>
                    <a:pt x="1869" y="634"/>
                    <a:pt x="1402" y="1335"/>
                    <a:pt x="1035" y="2102"/>
                  </a:cubicBezTo>
                  <a:cubicBezTo>
                    <a:pt x="601" y="2802"/>
                    <a:pt x="234" y="3570"/>
                    <a:pt x="1" y="4370"/>
                  </a:cubicBezTo>
                  <a:cubicBezTo>
                    <a:pt x="434" y="3670"/>
                    <a:pt x="868" y="2936"/>
                    <a:pt x="1235" y="2202"/>
                  </a:cubicBezTo>
                  <a:cubicBezTo>
                    <a:pt x="1668" y="1501"/>
                    <a:pt x="2069" y="768"/>
                    <a:pt x="2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88;p75">
              <a:extLst>
                <a:ext uri="{FF2B5EF4-FFF2-40B4-BE49-F238E27FC236}">
                  <a16:creationId xmlns:a16="http://schemas.microsoft.com/office/drawing/2014/main" id="{7FD2446E-5897-45EF-A1DB-FE22667DDBC2}"/>
                </a:ext>
              </a:extLst>
            </p:cNvPr>
            <p:cNvSpPr/>
            <p:nvPr/>
          </p:nvSpPr>
          <p:spPr>
            <a:xfrm>
              <a:off x="4973725" y="1859275"/>
              <a:ext cx="92600" cy="84275"/>
            </a:xfrm>
            <a:custGeom>
              <a:avLst/>
              <a:gdLst/>
              <a:ahLst/>
              <a:cxnLst/>
              <a:rect l="l" t="t" r="r" b="b"/>
              <a:pathLst>
                <a:path w="3704" h="3371" extrusionOk="0">
                  <a:moveTo>
                    <a:pt x="3670" y="0"/>
                  </a:moveTo>
                  <a:cubicBezTo>
                    <a:pt x="2936" y="401"/>
                    <a:pt x="2269" y="901"/>
                    <a:pt x="1668" y="1501"/>
                  </a:cubicBezTo>
                  <a:cubicBezTo>
                    <a:pt x="1034" y="2035"/>
                    <a:pt x="467" y="2669"/>
                    <a:pt x="0" y="3370"/>
                  </a:cubicBezTo>
                  <a:cubicBezTo>
                    <a:pt x="2" y="3370"/>
                    <a:pt x="3" y="3371"/>
                    <a:pt x="5" y="3371"/>
                  </a:cubicBezTo>
                  <a:cubicBezTo>
                    <a:pt x="97" y="3371"/>
                    <a:pt x="822" y="2583"/>
                    <a:pt x="1835" y="1668"/>
                  </a:cubicBezTo>
                  <a:cubicBezTo>
                    <a:pt x="2836" y="734"/>
                    <a:pt x="3703" y="67"/>
                    <a:pt x="3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89;p75">
              <a:extLst>
                <a:ext uri="{FF2B5EF4-FFF2-40B4-BE49-F238E27FC236}">
                  <a16:creationId xmlns:a16="http://schemas.microsoft.com/office/drawing/2014/main" id="{6392A6E5-617B-423A-994E-DFC6EB7A0AF3}"/>
                </a:ext>
              </a:extLst>
            </p:cNvPr>
            <p:cNvSpPr/>
            <p:nvPr/>
          </p:nvSpPr>
          <p:spPr>
            <a:xfrm>
              <a:off x="5173025" y="1754200"/>
              <a:ext cx="117625" cy="41900"/>
            </a:xfrm>
            <a:custGeom>
              <a:avLst/>
              <a:gdLst/>
              <a:ahLst/>
              <a:cxnLst/>
              <a:rect l="l" t="t" r="r" b="b"/>
              <a:pathLst>
                <a:path w="4705" h="1676" extrusionOk="0">
                  <a:moveTo>
                    <a:pt x="4704" y="0"/>
                  </a:moveTo>
                  <a:lnTo>
                    <a:pt x="4704" y="0"/>
                  </a:lnTo>
                  <a:cubicBezTo>
                    <a:pt x="3870" y="100"/>
                    <a:pt x="3036" y="301"/>
                    <a:pt x="2269" y="601"/>
                  </a:cubicBezTo>
                  <a:cubicBezTo>
                    <a:pt x="1468" y="868"/>
                    <a:pt x="701" y="1235"/>
                    <a:pt x="1" y="1668"/>
                  </a:cubicBezTo>
                  <a:cubicBezTo>
                    <a:pt x="3" y="1673"/>
                    <a:pt x="10" y="1675"/>
                    <a:pt x="22" y="1675"/>
                  </a:cubicBezTo>
                  <a:cubicBezTo>
                    <a:pt x="178" y="1675"/>
                    <a:pt x="1156" y="1269"/>
                    <a:pt x="2336" y="834"/>
                  </a:cubicBezTo>
                  <a:cubicBezTo>
                    <a:pt x="3136" y="601"/>
                    <a:pt x="3937" y="301"/>
                    <a:pt x="4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90;p75">
              <a:extLst>
                <a:ext uri="{FF2B5EF4-FFF2-40B4-BE49-F238E27FC236}">
                  <a16:creationId xmlns:a16="http://schemas.microsoft.com/office/drawing/2014/main" id="{28CC3710-E0F1-4610-B6F1-3DB7BB37D3C0}"/>
                </a:ext>
              </a:extLst>
            </p:cNvPr>
            <p:cNvSpPr/>
            <p:nvPr/>
          </p:nvSpPr>
          <p:spPr>
            <a:xfrm>
              <a:off x="5412375" y="1722525"/>
              <a:ext cx="125100" cy="8575"/>
            </a:xfrm>
            <a:custGeom>
              <a:avLst/>
              <a:gdLst/>
              <a:ahLst/>
              <a:cxnLst/>
              <a:rect l="l" t="t" r="r" b="b"/>
              <a:pathLst>
                <a:path w="5004" h="343" extrusionOk="0">
                  <a:moveTo>
                    <a:pt x="3294" y="1"/>
                  </a:moveTo>
                  <a:cubicBezTo>
                    <a:pt x="3030" y="1"/>
                    <a:pt x="2766" y="12"/>
                    <a:pt x="2502" y="33"/>
                  </a:cubicBezTo>
                  <a:cubicBezTo>
                    <a:pt x="1635" y="33"/>
                    <a:pt x="801" y="100"/>
                    <a:pt x="0" y="333"/>
                  </a:cubicBezTo>
                  <a:cubicBezTo>
                    <a:pt x="0" y="340"/>
                    <a:pt x="37" y="342"/>
                    <a:pt x="107" y="342"/>
                  </a:cubicBezTo>
                  <a:cubicBezTo>
                    <a:pt x="414" y="342"/>
                    <a:pt x="1358" y="288"/>
                    <a:pt x="2502" y="233"/>
                  </a:cubicBezTo>
                  <a:cubicBezTo>
                    <a:pt x="3870" y="200"/>
                    <a:pt x="5004" y="233"/>
                    <a:pt x="5004" y="167"/>
                  </a:cubicBezTo>
                  <a:cubicBezTo>
                    <a:pt x="4434" y="53"/>
                    <a:pt x="3864" y="1"/>
                    <a:pt x="3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91;p75">
              <a:extLst>
                <a:ext uri="{FF2B5EF4-FFF2-40B4-BE49-F238E27FC236}">
                  <a16:creationId xmlns:a16="http://schemas.microsoft.com/office/drawing/2014/main" id="{D92DD256-82ED-4A4B-B630-343CEC3E1359}"/>
                </a:ext>
              </a:extLst>
            </p:cNvPr>
            <p:cNvSpPr/>
            <p:nvPr/>
          </p:nvSpPr>
          <p:spPr>
            <a:xfrm>
              <a:off x="5660050" y="1746700"/>
              <a:ext cx="117600" cy="40875"/>
            </a:xfrm>
            <a:custGeom>
              <a:avLst/>
              <a:gdLst/>
              <a:ahLst/>
              <a:cxnLst/>
              <a:rect l="l" t="t" r="r" b="b"/>
              <a:pathLst>
                <a:path w="4704" h="1635" extrusionOk="0">
                  <a:moveTo>
                    <a:pt x="0" y="0"/>
                  </a:moveTo>
                  <a:cubicBezTo>
                    <a:pt x="0" y="34"/>
                    <a:pt x="1068" y="367"/>
                    <a:pt x="2369" y="834"/>
                  </a:cubicBezTo>
                  <a:cubicBezTo>
                    <a:pt x="3136" y="1134"/>
                    <a:pt x="3903" y="1435"/>
                    <a:pt x="4704" y="1635"/>
                  </a:cubicBezTo>
                  <a:cubicBezTo>
                    <a:pt x="4003" y="1234"/>
                    <a:pt x="3236" y="901"/>
                    <a:pt x="2435" y="634"/>
                  </a:cubicBezTo>
                  <a:cubicBezTo>
                    <a:pt x="1635" y="334"/>
                    <a:pt x="834" y="1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92;p75">
              <a:extLst>
                <a:ext uri="{FF2B5EF4-FFF2-40B4-BE49-F238E27FC236}">
                  <a16:creationId xmlns:a16="http://schemas.microsoft.com/office/drawing/2014/main" id="{5E4D4B6D-F7A5-4BBB-BC88-373CDCF6DF8C}"/>
                </a:ext>
              </a:extLst>
            </p:cNvPr>
            <p:cNvSpPr/>
            <p:nvPr/>
          </p:nvSpPr>
          <p:spPr>
            <a:xfrm>
              <a:off x="5887700" y="1845100"/>
              <a:ext cx="102600" cy="72675"/>
            </a:xfrm>
            <a:custGeom>
              <a:avLst/>
              <a:gdLst/>
              <a:ahLst/>
              <a:cxnLst/>
              <a:rect l="l" t="t" r="r" b="b"/>
              <a:pathLst>
                <a:path w="4104" h="2907" extrusionOk="0">
                  <a:moveTo>
                    <a:pt x="34" y="0"/>
                  </a:moveTo>
                  <a:cubicBezTo>
                    <a:pt x="1" y="67"/>
                    <a:pt x="935" y="667"/>
                    <a:pt x="2069" y="1468"/>
                  </a:cubicBezTo>
                  <a:cubicBezTo>
                    <a:pt x="3121" y="2233"/>
                    <a:pt x="3960" y="2907"/>
                    <a:pt x="4090" y="2907"/>
                  </a:cubicBezTo>
                  <a:cubicBezTo>
                    <a:pt x="4096" y="2907"/>
                    <a:pt x="4101" y="2905"/>
                    <a:pt x="4104" y="2902"/>
                  </a:cubicBezTo>
                  <a:cubicBezTo>
                    <a:pt x="3537" y="2302"/>
                    <a:pt x="2870" y="1735"/>
                    <a:pt x="2169" y="1301"/>
                  </a:cubicBezTo>
                  <a:cubicBezTo>
                    <a:pt x="1535" y="768"/>
                    <a:pt x="801" y="334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93;p75">
              <a:extLst>
                <a:ext uri="{FF2B5EF4-FFF2-40B4-BE49-F238E27FC236}">
                  <a16:creationId xmlns:a16="http://schemas.microsoft.com/office/drawing/2014/main" id="{8CC0598B-72B4-4BB1-A915-BA0C45E8C146}"/>
                </a:ext>
              </a:extLst>
            </p:cNvPr>
            <p:cNvSpPr/>
            <p:nvPr/>
          </p:nvSpPr>
          <p:spPr>
            <a:xfrm>
              <a:off x="6077850" y="2006050"/>
              <a:ext cx="37550" cy="50050"/>
            </a:xfrm>
            <a:custGeom>
              <a:avLst/>
              <a:gdLst/>
              <a:ahLst/>
              <a:cxnLst/>
              <a:rect l="l" t="t" r="r" b="b"/>
              <a:pathLst>
                <a:path w="1502" h="2002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701"/>
                    <a:pt x="934" y="1401"/>
                    <a:pt x="1501" y="2002"/>
                  </a:cubicBezTo>
                  <a:cubicBezTo>
                    <a:pt x="1168" y="1235"/>
                    <a:pt x="667" y="5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94;p75">
              <a:extLst>
                <a:ext uri="{FF2B5EF4-FFF2-40B4-BE49-F238E27FC236}">
                  <a16:creationId xmlns:a16="http://schemas.microsoft.com/office/drawing/2014/main" id="{C2C36183-4539-4A91-AB1C-575CF9498784}"/>
                </a:ext>
              </a:extLst>
            </p:cNvPr>
            <p:cNvSpPr/>
            <p:nvPr/>
          </p:nvSpPr>
          <p:spPr>
            <a:xfrm>
              <a:off x="1528775" y="533725"/>
              <a:ext cx="1595325" cy="2098625"/>
            </a:xfrm>
            <a:custGeom>
              <a:avLst/>
              <a:gdLst/>
              <a:ahLst/>
              <a:cxnLst/>
              <a:rect l="l" t="t" r="r" b="b"/>
              <a:pathLst>
                <a:path w="63813" h="83945" extrusionOk="0">
                  <a:moveTo>
                    <a:pt x="100" y="24769"/>
                  </a:moveTo>
                  <a:cubicBezTo>
                    <a:pt x="33" y="25002"/>
                    <a:pt x="0" y="25136"/>
                    <a:pt x="0" y="25136"/>
                  </a:cubicBezTo>
                  <a:lnTo>
                    <a:pt x="100" y="24769"/>
                  </a:lnTo>
                  <a:close/>
                  <a:moveTo>
                    <a:pt x="32644" y="1"/>
                  </a:moveTo>
                  <a:cubicBezTo>
                    <a:pt x="30823" y="1"/>
                    <a:pt x="29021" y="135"/>
                    <a:pt x="27219" y="385"/>
                  </a:cubicBezTo>
                  <a:cubicBezTo>
                    <a:pt x="25185" y="685"/>
                    <a:pt x="23183" y="1185"/>
                    <a:pt x="21249" y="1819"/>
                  </a:cubicBezTo>
                  <a:cubicBezTo>
                    <a:pt x="17746" y="3020"/>
                    <a:pt x="14477" y="4821"/>
                    <a:pt x="11542" y="7090"/>
                  </a:cubicBezTo>
                  <a:cubicBezTo>
                    <a:pt x="9140" y="8958"/>
                    <a:pt x="7005" y="11159"/>
                    <a:pt x="5170" y="13628"/>
                  </a:cubicBezTo>
                  <a:cubicBezTo>
                    <a:pt x="3803" y="15462"/>
                    <a:pt x="2669" y="17430"/>
                    <a:pt x="1735" y="19532"/>
                  </a:cubicBezTo>
                  <a:cubicBezTo>
                    <a:pt x="1168" y="20866"/>
                    <a:pt x="701" y="22267"/>
                    <a:pt x="334" y="23668"/>
                  </a:cubicBezTo>
                  <a:lnTo>
                    <a:pt x="100" y="24769"/>
                  </a:lnTo>
                  <a:lnTo>
                    <a:pt x="367" y="23668"/>
                  </a:lnTo>
                  <a:cubicBezTo>
                    <a:pt x="767" y="22267"/>
                    <a:pt x="1234" y="20899"/>
                    <a:pt x="1801" y="19565"/>
                  </a:cubicBezTo>
                  <a:cubicBezTo>
                    <a:pt x="2735" y="17497"/>
                    <a:pt x="3903" y="15496"/>
                    <a:pt x="5270" y="13661"/>
                  </a:cubicBezTo>
                  <a:cubicBezTo>
                    <a:pt x="7105" y="11226"/>
                    <a:pt x="9240" y="9058"/>
                    <a:pt x="11642" y="7190"/>
                  </a:cubicBezTo>
                  <a:cubicBezTo>
                    <a:pt x="14544" y="4955"/>
                    <a:pt x="17813" y="3187"/>
                    <a:pt x="21282" y="1986"/>
                  </a:cubicBezTo>
                  <a:cubicBezTo>
                    <a:pt x="23250" y="1352"/>
                    <a:pt x="25218" y="885"/>
                    <a:pt x="27253" y="585"/>
                  </a:cubicBezTo>
                  <a:cubicBezTo>
                    <a:pt x="28977" y="316"/>
                    <a:pt x="30722" y="198"/>
                    <a:pt x="32489" y="198"/>
                  </a:cubicBezTo>
                  <a:cubicBezTo>
                    <a:pt x="32911" y="198"/>
                    <a:pt x="33333" y="205"/>
                    <a:pt x="33757" y="218"/>
                  </a:cubicBezTo>
                  <a:cubicBezTo>
                    <a:pt x="36026" y="251"/>
                    <a:pt x="38294" y="552"/>
                    <a:pt x="40529" y="1085"/>
                  </a:cubicBezTo>
                  <a:cubicBezTo>
                    <a:pt x="42831" y="1586"/>
                    <a:pt x="45066" y="2386"/>
                    <a:pt x="47234" y="3454"/>
                  </a:cubicBezTo>
                  <a:cubicBezTo>
                    <a:pt x="49402" y="4554"/>
                    <a:pt x="51470" y="5922"/>
                    <a:pt x="53338" y="7523"/>
                  </a:cubicBezTo>
                  <a:cubicBezTo>
                    <a:pt x="55273" y="9158"/>
                    <a:pt x="56974" y="11059"/>
                    <a:pt x="58442" y="13161"/>
                  </a:cubicBezTo>
                  <a:cubicBezTo>
                    <a:pt x="59876" y="15229"/>
                    <a:pt x="61010" y="17530"/>
                    <a:pt x="61844" y="19932"/>
                  </a:cubicBezTo>
                  <a:cubicBezTo>
                    <a:pt x="62645" y="22234"/>
                    <a:pt x="63145" y="24669"/>
                    <a:pt x="63412" y="27104"/>
                  </a:cubicBezTo>
                  <a:cubicBezTo>
                    <a:pt x="63445" y="27738"/>
                    <a:pt x="63512" y="28338"/>
                    <a:pt x="63545" y="28939"/>
                  </a:cubicBezTo>
                  <a:cubicBezTo>
                    <a:pt x="63545" y="29539"/>
                    <a:pt x="63579" y="30139"/>
                    <a:pt x="63579" y="30706"/>
                  </a:cubicBezTo>
                  <a:cubicBezTo>
                    <a:pt x="63579" y="31307"/>
                    <a:pt x="63579" y="31907"/>
                    <a:pt x="63545" y="32474"/>
                  </a:cubicBezTo>
                  <a:cubicBezTo>
                    <a:pt x="63479" y="33075"/>
                    <a:pt x="63445" y="33642"/>
                    <a:pt x="63379" y="34242"/>
                  </a:cubicBezTo>
                  <a:cubicBezTo>
                    <a:pt x="63078" y="36477"/>
                    <a:pt x="62478" y="38712"/>
                    <a:pt x="61611" y="40814"/>
                  </a:cubicBezTo>
                  <a:cubicBezTo>
                    <a:pt x="60743" y="42815"/>
                    <a:pt x="59743" y="44750"/>
                    <a:pt x="58642" y="46618"/>
                  </a:cubicBezTo>
                  <a:lnTo>
                    <a:pt x="55540" y="51922"/>
                  </a:lnTo>
                  <a:cubicBezTo>
                    <a:pt x="53738" y="55157"/>
                    <a:pt x="52504" y="58693"/>
                    <a:pt x="51937" y="62329"/>
                  </a:cubicBezTo>
                  <a:cubicBezTo>
                    <a:pt x="51637" y="63930"/>
                    <a:pt x="51437" y="65531"/>
                    <a:pt x="51337" y="67133"/>
                  </a:cubicBezTo>
                  <a:cubicBezTo>
                    <a:pt x="51237" y="68667"/>
                    <a:pt x="51170" y="70101"/>
                    <a:pt x="51170" y="71436"/>
                  </a:cubicBezTo>
                  <a:cubicBezTo>
                    <a:pt x="51137" y="73737"/>
                    <a:pt x="51237" y="76039"/>
                    <a:pt x="51537" y="78307"/>
                  </a:cubicBezTo>
                  <a:cubicBezTo>
                    <a:pt x="51737" y="79742"/>
                    <a:pt x="52071" y="81176"/>
                    <a:pt x="52538" y="82544"/>
                  </a:cubicBezTo>
                  <a:cubicBezTo>
                    <a:pt x="52665" y="83020"/>
                    <a:pt x="52852" y="83467"/>
                    <a:pt x="53072" y="83883"/>
                  </a:cubicBezTo>
                  <a:lnTo>
                    <a:pt x="53072" y="83883"/>
                  </a:lnTo>
                  <a:cubicBezTo>
                    <a:pt x="53071" y="83880"/>
                    <a:pt x="53071" y="83878"/>
                    <a:pt x="53071" y="83878"/>
                  </a:cubicBezTo>
                  <a:cubicBezTo>
                    <a:pt x="53038" y="83811"/>
                    <a:pt x="53005" y="83711"/>
                    <a:pt x="52938" y="83611"/>
                  </a:cubicBezTo>
                  <a:cubicBezTo>
                    <a:pt x="52871" y="83377"/>
                    <a:pt x="52738" y="83011"/>
                    <a:pt x="52571" y="82544"/>
                  </a:cubicBezTo>
                  <a:cubicBezTo>
                    <a:pt x="52137" y="81143"/>
                    <a:pt x="51837" y="79742"/>
                    <a:pt x="51637" y="78307"/>
                  </a:cubicBezTo>
                  <a:cubicBezTo>
                    <a:pt x="51337" y="76039"/>
                    <a:pt x="51237" y="73737"/>
                    <a:pt x="51303" y="71436"/>
                  </a:cubicBezTo>
                  <a:cubicBezTo>
                    <a:pt x="51303" y="70101"/>
                    <a:pt x="51337" y="68667"/>
                    <a:pt x="51470" y="67166"/>
                  </a:cubicBezTo>
                  <a:cubicBezTo>
                    <a:pt x="51570" y="65565"/>
                    <a:pt x="51770" y="63964"/>
                    <a:pt x="52071" y="62396"/>
                  </a:cubicBezTo>
                  <a:cubicBezTo>
                    <a:pt x="52638" y="58760"/>
                    <a:pt x="53872" y="55257"/>
                    <a:pt x="55706" y="52055"/>
                  </a:cubicBezTo>
                  <a:cubicBezTo>
                    <a:pt x="56707" y="50320"/>
                    <a:pt x="57741" y="48553"/>
                    <a:pt x="58809" y="46718"/>
                  </a:cubicBezTo>
                  <a:cubicBezTo>
                    <a:pt x="59909" y="44850"/>
                    <a:pt x="60910" y="42882"/>
                    <a:pt x="61777" y="40880"/>
                  </a:cubicBezTo>
                  <a:cubicBezTo>
                    <a:pt x="62645" y="38779"/>
                    <a:pt x="63245" y="36544"/>
                    <a:pt x="63579" y="34276"/>
                  </a:cubicBezTo>
                  <a:cubicBezTo>
                    <a:pt x="63645" y="33675"/>
                    <a:pt x="63712" y="33108"/>
                    <a:pt x="63746" y="32508"/>
                  </a:cubicBezTo>
                  <a:cubicBezTo>
                    <a:pt x="63746" y="31907"/>
                    <a:pt x="63812" y="31307"/>
                    <a:pt x="63779" y="30706"/>
                  </a:cubicBezTo>
                  <a:cubicBezTo>
                    <a:pt x="63779" y="30106"/>
                    <a:pt x="63779" y="29506"/>
                    <a:pt x="63746" y="28905"/>
                  </a:cubicBezTo>
                  <a:cubicBezTo>
                    <a:pt x="63712" y="28305"/>
                    <a:pt x="63645" y="27704"/>
                    <a:pt x="63612" y="27104"/>
                  </a:cubicBezTo>
                  <a:cubicBezTo>
                    <a:pt x="63345" y="24635"/>
                    <a:pt x="62845" y="22200"/>
                    <a:pt x="62044" y="19865"/>
                  </a:cubicBezTo>
                  <a:cubicBezTo>
                    <a:pt x="61210" y="17430"/>
                    <a:pt x="60043" y="15129"/>
                    <a:pt x="58609" y="13027"/>
                  </a:cubicBezTo>
                  <a:cubicBezTo>
                    <a:pt x="57141" y="10926"/>
                    <a:pt x="55440" y="9024"/>
                    <a:pt x="53472" y="7356"/>
                  </a:cubicBezTo>
                  <a:cubicBezTo>
                    <a:pt x="51604" y="5755"/>
                    <a:pt x="49535" y="4354"/>
                    <a:pt x="47300" y="3253"/>
                  </a:cubicBezTo>
                  <a:cubicBezTo>
                    <a:pt x="45166" y="2186"/>
                    <a:pt x="42897" y="1385"/>
                    <a:pt x="40562" y="885"/>
                  </a:cubicBezTo>
                  <a:cubicBezTo>
                    <a:pt x="38327" y="351"/>
                    <a:pt x="36026" y="51"/>
                    <a:pt x="33757" y="18"/>
                  </a:cubicBezTo>
                  <a:cubicBezTo>
                    <a:pt x="33385" y="7"/>
                    <a:pt x="33014" y="1"/>
                    <a:pt x="32644" y="1"/>
                  </a:cubicBezTo>
                  <a:close/>
                  <a:moveTo>
                    <a:pt x="53072" y="83883"/>
                  </a:moveTo>
                  <a:cubicBezTo>
                    <a:pt x="53073" y="83893"/>
                    <a:pt x="53079" y="83919"/>
                    <a:pt x="53105" y="83945"/>
                  </a:cubicBezTo>
                  <a:cubicBezTo>
                    <a:pt x="53094" y="83924"/>
                    <a:pt x="53083" y="83903"/>
                    <a:pt x="53072" y="838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95;p75">
              <a:extLst>
                <a:ext uri="{FF2B5EF4-FFF2-40B4-BE49-F238E27FC236}">
                  <a16:creationId xmlns:a16="http://schemas.microsoft.com/office/drawing/2014/main" id="{00E28AC0-F7D5-4AD7-9613-9998712CD6C4}"/>
                </a:ext>
              </a:extLst>
            </p:cNvPr>
            <p:cNvSpPr/>
            <p:nvPr/>
          </p:nvSpPr>
          <p:spPr>
            <a:xfrm>
              <a:off x="4066400" y="4820550"/>
              <a:ext cx="361950" cy="439525"/>
            </a:xfrm>
            <a:custGeom>
              <a:avLst/>
              <a:gdLst/>
              <a:ahLst/>
              <a:cxnLst/>
              <a:rect l="l" t="t" r="r" b="b"/>
              <a:pathLst>
                <a:path w="14478" h="17581" extrusionOk="0">
                  <a:moveTo>
                    <a:pt x="2136" y="1"/>
                  </a:moveTo>
                  <a:lnTo>
                    <a:pt x="1" y="7006"/>
                  </a:lnTo>
                  <a:lnTo>
                    <a:pt x="6239" y="9207"/>
                  </a:lnTo>
                  <a:lnTo>
                    <a:pt x="6172" y="15212"/>
                  </a:lnTo>
                  <a:cubicBezTo>
                    <a:pt x="3170" y="16046"/>
                    <a:pt x="2769" y="17580"/>
                    <a:pt x="2769" y="17580"/>
                  </a:cubicBezTo>
                  <a:lnTo>
                    <a:pt x="9007" y="17447"/>
                  </a:lnTo>
                  <a:lnTo>
                    <a:pt x="14478" y="6339"/>
                  </a:lnTo>
                  <a:lnTo>
                    <a:pt x="10141" y="3537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96;p75">
              <a:extLst>
                <a:ext uri="{FF2B5EF4-FFF2-40B4-BE49-F238E27FC236}">
                  <a16:creationId xmlns:a16="http://schemas.microsoft.com/office/drawing/2014/main" id="{A9404E78-6F52-424F-A8AC-991FD52CDFA2}"/>
                </a:ext>
              </a:extLst>
            </p:cNvPr>
            <p:cNvSpPr/>
            <p:nvPr/>
          </p:nvSpPr>
          <p:spPr>
            <a:xfrm>
              <a:off x="4135625" y="4964000"/>
              <a:ext cx="292725" cy="296075"/>
            </a:xfrm>
            <a:custGeom>
              <a:avLst/>
              <a:gdLst/>
              <a:ahLst/>
              <a:cxnLst/>
              <a:rect l="l" t="t" r="r" b="b"/>
              <a:pathLst>
                <a:path w="11709" h="11843" extrusionOk="0">
                  <a:moveTo>
                    <a:pt x="10808" y="0"/>
                  </a:moveTo>
                  <a:lnTo>
                    <a:pt x="5771" y="10474"/>
                  </a:lnTo>
                  <a:lnTo>
                    <a:pt x="668" y="10875"/>
                  </a:lnTo>
                  <a:lnTo>
                    <a:pt x="0" y="11842"/>
                  </a:lnTo>
                  <a:lnTo>
                    <a:pt x="6272" y="11709"/>
                  </a:lnTo>
                  <a:lnTo>
                    <a:pt x="11709" y="601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97;p75">
              <a:extLst>
                <a:ext uri="{FF2B5EF4-FFF2-40B4-BE49-F238E27FC236}">
                  <a16:creationId xmlns:a16="http://schemas.microsoft.com/office/drawing/2014/main" id="{AE7B4D82-7EE1-4594-96A0-D017572922E7}"/>
                </a:ext>
              </a:extLst>
            </p:cNvPr>
            <p:cNvSpPr/>
            <p:nvPr/>
          </p:nvSpPr>
          <p:spPr>
            <a:xfrm>
              <a:off x="4219025" y="5121600"/>
              <a:ext cx="47550" cy="10375"/>
            </a:xfrm>
            <a:custGeom>
              <a:avLst/>
              <a:gdLst/>
              <a:ahLst/>
              <a:cxnLst/>
              <a:rect l="l" t="t" r="r" b="b"/>
              <a:pathLst>
                <a:path w="1902" h="415" extrusionOk="0">
                  <a:moveTo>
                    <a:pt x="934" y="1"/>
                  </a:moveTo>
                  <a:cubicBezTo>
                    <a:pt x="367" y="1"/>
                    <a:pt x="0" y="368"/>
                    <a:pt x="67" y="401"/>
                  </a:cubicBezTo>
                  <a:cubicBezTo>
                    <a:pt x="72" y="411"/>
                    <a:pt x="83" y="415"/>
                    <a:pt x="101" y="415"/>
                  </a:cubicBezTo>
                  <a:cubicBezTo>
                    <a:pt x="207" y="415"/>
                    <a:pt x="534" y="268"/>
                    <a:pt x="934" y="268"/>
                  </a:cubicBezTo>
                  <a:cubicBezTo>
                    <a:pt x="1334" y="268"/>
                    <a:pt x="1661" y="415"/>
                    <a:pt x="1788" y="415"/>
                  </a:cubicBezTo>
                  <a:cubicBezTo>
                    <a:pt x="1810" y="415"/>
                    <a:pt x="1825" y="411"/>
                    <a:pt x="1835" y="401"/>
                  </a:cubicBezTo>
                  <a:cubicBezTo>
                    <a:pt x="1902" y="334"/>
                    <a:pt x="1535" y="1"/>
                    <a:pt x="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98;p75">
              <a:extLst>
                <a:ext uri="{FF2B5EF4-FFF2-40B4-BE49-F238E27FC236}">
                  <a16:creationId xmlns:a16="http://schemas.microsoft.com/office/drawing/2014/main" id="{98BF9B40-E244-466D-B1BD-B345A339533A}"/>
                </a:ext>
              </a:extLst>
            </p:cNvPr>
            <p:cNvSpPr/>
            <p:nvPr/>
          </p:nvSpPr>
          <p:spPr>
            <a:xfrm>
              <a:off x="4221525" y="5076125"/>
              <a:ext cx="45875" cy="18875"/>
            </a:xfrm>
            <a:custGeom>
              <a:avLst/>
              <a:gdLst/>
              <a:ahLst/>
              <a:cxnLst/>
              <a:rect l="l" t="t" r="r" b="b"/>
              <a:pathLst>
                <a:path w="1835" h="755" extrusionOk="0">
                  <a:moveTo>
                    <a:pt x="1066" y="0"/>
                  </a:moveTo>
                  <a:cubicBezTo>
                    <a:pt x="979" y="0"/>
                    <a:pt x="890" y="7"/>
                    <a:pt x="801" y="19"/>
                  </a:cubicBezTo>
                  <a:cubicBezTo>
                    <a:pt x="534" y="85"/>
                    <a:pt x="300" y="252"/>
                    <a:pt x="134" y="452"/>
                  </a:cubicBezTo>
                  <a:cubicBezTo>
                    <a:pt x="0" y="586"/>
                    <a:pt x="0" y="719"/>
                    <a:pt x="34" y="752"/>
                  </a:cubicBezTo>
                  <a:cubicBezTo>
                    <a:pt x="36" y="754"/>
                    <a:pt x="40" y="755"/>
                    <a:pt x="43" y="755"/>
                  </a:cubicBezTo>
                  <a:cubicBezTo>
                    <a:pt x="124" y="755"/>
                    <a:pt x="389" y="413"/>
                    <a:pt x="868" y="285"/>
                  </a:cubicBezTo>
                  <a:cubicBezTo>
                    <a:pt x="958" y="267"/>
                    <a:pt x="1046" y="260"/>
                    <a:pt x="1128" y="260"/>
                  </a:cubicBezTo>
                  <a:cubicBezTo>
                    <a:pt x="1442" y="260"/>
                    <a:pt x="1686" y="364"/>
                    <a:pt x="1771" y="364"/>
                  </a:cubicBezTo>
                  <a:cubicBezTo>
                    <a:pt x="1787" y="364"/>
                    <a:pt x="1797" y="361"/>
                    <a:pt x="1802" y="352"/>
                  </a:cubicBezTo>
                  <a:cubicBezTo>
                    <a:pt x="1835" y="285"/>
                    <a:pt x="1735" y="219"/>
                    <a:pt x="1568" y="119"/>
                  </a:cubicBezTo>
                  <a:cubicBezTo>
                    <a:pt x="1412" y="30"/>
                    <a:pt x="1242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99;p75">
              <a:extLst>
                <a:ext uri="{FF2B5EF4-FFF2-40B4-BE49-F238E27FC236}">
                  <a16:creationId xmlns:a16="http://schemas.microsoft.com/office/drawing/2014/main" id="{B679A155-CCB2-4551-9D43-515189FCCD95}"/>
                </a:ext>
              </a:extLst>
            </p:cNvPr>
            <p:cNvSpPr/>
            <p:nvPr/>
          </p:nvSpPr>
          <p:spPr>
            <a:xfrm>
              <a:off x="4219025" y="5026350"/>
              <a:ext cx="40875" cy="20275"/>
            </a:xfrm>
            <a:custGeom>
              <a:avLst/>
              <a:gdLst/>
              <a:ahLst/>
              <a:cxnLst/>
              <a:rect l="l" t="t" r="r" b="b"/>
              <a:pathLst>
                <a:path w="1635" h="811" extrusionOk="0">
                  <a:moveTo>
                    <a:pt x="1073" y="1"/>
                  </a:moveTo>
                  <a:cubicBezTo>
                    <a:pt x="692" y="1"/>
                    <a:pt x="312" y="198"/>
                    <a:pt x="100" y="542"/>
                  </a:cubicBezTo>
                  <a:cubicBezTo>
                    <a:pt x="0" y="709"/>
                    <a:pt x="0" y="809"/>
                    <a:pt x="34" y="809"/>
                  </a:cubicBezTo>
                  <a:cubicBezTo>
                    <a:pt x="36" y="810"/>
                    <a:pt x="40" y="811"/>
                    <a:pt x="43" y="811"/>
                  </a:cubicBezTo>
                  <a:cubicBezTo>
                    <a:pt x="118" y="811"/>
                    <a:pt x="319" y="468"/>
                    <a:pt x="734" y="308"/>
                  </a:cubicBezTo>
                  <a:cubicBezTo>
                    <a:pt x="894" y="259"/>
                    <a:pt x="1050" y="246"/>
                    <a:pt x="1184" y="246"/>
                  </a:cubicBezTo>
                  <a:cubicBezTo>
                    <a:pt x="1331" y="246"/>
                    <a:pt x="1452" y="262"/>
                    <a:pt x="1526" y="262"/>
                  </a:cubicBezTo>
                  <a:cubicBezTo>
                    <a:pt x="1567" y="262"/>
                    <a:pt x="1594" y="257"/>
                    <a:pt x="1601" y="242"/>
                  </a:cubicBezTo>
                  <a:cubicBezTo>
                    <a:pt x="1635" y="142"/>
                    <a:pt x="1535" y="108"/>
                    <a:pt x="1368" y="41"/>
                  </a:cubicBezTo>
                  <a:cubicBezTo>
                    <a:pt x="1271" y="14"/>
                    <a:pt x="1172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00;p75">
              <a:extLst>
                <a:ext uri="{FF2B5EF4-FFF2-40B4-BE49-F238E27FC236}">
                  <a16:creationId xmlns:a16="http://schemas.microsoft.com/office/drawing/2014/main" id="{CFF56C42-4C82-4A4F-8071-F10C680E375A}"/>
                </a:ext>
              </a:extLst>
            </p:cNvPr>
            <p:cNvSpPr/>
            <p:nvPr/>
          </p:nvSpPr>
          <p:spPr>
            <a:xfrm>
              <a:off x="4202525" y="5007000"/>
              <a:ext cx="24025" cy="39625"/>
            </a:xfrm>
            <a:custGeom>
              <a:avLst/>
              <a:gdLst/>
              <a:ahLst/>
              <a:cxnLst/>
              <a:rect l="l" t="t" r="r" b="b"/>
              <a:pathLst>
                <a:path w="961" h="1585" extrusionOk="0">
                  <a:moveTo>
                    <a:pt x="859" y="1"/>
                  </a:moveTo>
                  <a:cubicBezTo>
                    <a:pt x="745" y="1"/>
                    <a:pt x="395" y="188"/>
                    <a:pt x="193" y="649"/>
                  </a:cubicBezTo>
                  <a:cubicBezTo>
                    <a:pt x="0" y="1163"/>
                    <a:pt x="148" y="1584"/>
                    <a:pt x="219" y="1584"/>
                  </a:cubicBezTo>
                  <a:cubicBezTo>
                    <a:pt x="222" y="1584"/>
                    <a:pt x="224" y="1584"/>
                    <a:pt x="227" y="1583"/>
                  </a:cubicBezTo>
                  <a:cubicBezTo>
                    <a:pt x="327" y="1583"/>
                    <a:pt x="260" y="1182"/>
                    <a:pt x="460" y="749"/>
                  </a:cubicBezTo>
                  <a:cubicBezTo>
                    <a:pt x="660" y="348"/>
                    <a:pt x="960" y="82"/>
                    <a:pt x="894" y="15"/>
                  </a:cubicBezTo>
                  <a:cubicBezTo>
                    <a:pt x="889" y="6"/>
                    <a:pt x="877" y="1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01;p75">
              <a:extLst>
                <a:ext uri="{FF2B5EF4-FFF2-40B4-BE49-F238E27FC236}">
                  <a16:creationId xmlns:a16="http://schemas.microsoft.com/office/drawing/2014/main" id="{A61AE1F7-C322-4D66-828E-E6FA36714367}"/>
                </a:ext>
              </a:extLst>
            </p:cNvPr>
            <p:cNvSpPr/>
            <p:nvPr/>
          </p:nvSpPr>
          <p:spPr>
            <a:xfrm>
              <a:off x="4167325" y="4961275"/>
              <a:ext cx="29200" cy="70375"/>
            </a:xfrm>
            <a:custGeom>
              <a:avLst/>
              <a:gdLst/>
              <a:ahLst/>
              <a:cxnLst/>
              <a:rect l="l" t="t" r="r" b="b"/>
              <a:pathLst>
                <a:path w="1168" h="2815" extrusionOk="0">
                  <a:moveTo>
                    <a:pt x="713" y="1"/>
                  </a:moveTo>
                  <a:cubicBezTo>
                    <a:pt x="642" y="1"/>
                    <a:pt x="567" y="26"/>
                    <a:pt x="500" y="76"/>
                  </a:cubicBezTo>
                  <a:cubicBezTo>
                    <a:pt x="334" y="209"/>
                    <a:pt x="200" y="410"/>
                    <a:pt x="133" y="610"/>
                  </a:cubicBezTo>
                  <a:cubicBezTo>
                    <a:pt x="67" y="810"/>
                    <a:pt x="33" y="1010"/>
                    <a:pt x="33" y="1177"/>
                  </a:cubicBezTo>
                  <a:cubicBezTo>
                    <a:pt x="0" y="1510"/>
                    <a:pt x="67" y="1844"/>
                    <a:pt x="200" y="2144"/>
                  </a:cubicBezTo>
                  <a:cubicBezTo>
                    <a:pt x="417" y="2609"/>
                    <a:pt x="692" y="2815"/>
                    <a:pt x="730" y="2815"/>
                  </a:cubicBezTo>
                  <a:cubicBezTo>
                    <a:pt x="732" y="2815"/>
                    <a:pt x="734" y="2814"/>
                    <a:pt x="734" y="2811"/>
                  </a:cubicBezTo>
                  <a:cubicBezTo>
                    <a:pt x="600" y="2578"/>
                    <a:pt x="467" y="2311"/>
                    <a:pt x="367" y="2077"/>
                  </a:cubicBezTo>
                  <a:cubicBezTo>
                    <a:pt x="300" y="1777"/>
                    <a:pt x="267" y="1510"/>
                    <a:pt x="267" y="1210"/>
                  </a:cubicBezTo>
                  <a:cubicBezTo>
                    <a:pt x="300" y="1043"/>
                    <a:pt x="334" y="877"/>
                    <a:pt x="400" y="710"/>
                  </a:cubicBezTo>
                  <a:cubicBezTo>
                    <a:pt x="434" y="543"/>
                    <a:pt x="534" y="410"/>
                    <a:pt x="634" y="309"/>
                  </a:cubicBezTo>
                  <a:cubicBezTo>
                    <a:pt x="667" y="293"/>
                    <a:pt x="692" y="284"/>
                    <a:pt x="713" y="284"/>
                  </a:cubicBezTo>
                  <a:cubicBezTo>
                    <a:pt x="734" y="284"/>
                    <a:pt x="751" y="293"/>
                    <a:pt x="767" y="309"/>
                  </a:cubicBezTo>
                  <a:cubicBezTo>
                    <a:pt x="834" y="343"/>
                    <a:pt x="867" y="376"/>
                    <a:pt x="867" y="443"/>
                  </a:cubicBezTo>
                  <a:cubicBezTo>
                    <a:pt x="901" y="610"/>
                    <a:pt x="901" y="776"/>
                    <a:pt x="867" y="943"/>
                  </a:cubicBezTo>
                  <a:cubicBezTo>
                    <a:pt x="867" y="1243"/>
                    <a:pt x="867" y="1577"/>
                    <a:pt x="867" y="1877"/>
                  </a:cubicBezTo>
                  <a:cubicBezTo>
                    <a:pt x="834" y="2144"/>
                    <a:pt x="834" y="2444"/>
                    <a:pt x="901" y="2711"/>
                  </a:cubicBezTo>
                  <a:cubicBezTo>
                    <a:pt x="1001" y="2444"/>
                    <a:pt x="1034" y="2177"/>
                    <a:pt x="1067" y="1877"/>
                  </a:cubicBezTo>
                  <a:cubicBezTo>
                    <a:pt x="1067" y="1577"/>
                    <a:pt x="1101" y="1277"/>
                    <a:pt x="1134" y="977"/>
                  </a:cubicBezTo>
                  <a:cubicBezTo>
                    <a:pt x="1168" y="776"/>
                    <a:pt x="1168" y="576"/>
                    <a:pt x="1134" y="376"/>
                  </a:cubicBezTo>
                  <a:cubicBezTo>
                    <a:pt x="1101" y="243"/>
                    <a:pt x="1034" y="143"/>
                    <a:pt x="901" y="76"/>
                  </a:cubicBezTo>
                  <a:cubicBezTo>
                    <a:pt x="851" y="26"/>
                    <a:pt x="78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02;p75">
              <a:extLst>
                <a:ext uri="{FF2B5EF4-FFF2-40B4-BE49-F238E27FC236}">
                  <a16:creationId xmlns:a16="http://schemas.microsoft.com/office/drawing/2014/main" id="{AD3AB237-83E9-4A4B-818D-5785D80C4438}"/>
                </a:ext>
              </a:extLst>
            </p:cNvPr>
            <p:cNvSpPr/>
            <p:nvPr/>
          </p:nvSpPr>
          <p:spPr>
            <a:xfrm>
              <a:off x="4126450" y="5022775"/>
              <a:ext cx="62575" cy="28800"/>
            </a:xfrm>
            <a:custGeom>
              <a:avLst/>
              <a:gdLst/>
              <a:ahLst/>
              <a:cxnLst/>
              <a:rect l="l" t="t" r="r" b="b"/>
              <a:pathLst>
                <a:path w="2503" h="1152" extrusionOk="0">
                  <a:moveTo>
                    <a:pt x="1449" y="263"/>
                  </a:moveTo>
                  <a:cubicBezTo>
                    <a:pt x="1553" y="263"/>
                    <a:pt x="1658" y="271"/>
                    <a:pt x="1768" y="285"/>
                  </a:cubicBezTo>
                  <a:cubicBezTo>
                    <a:pt x="1989" y="348"/>
                    <a:pt x="2209" y="410"/>
                    <a:pt x="2402" y="502"/>
                  </a:cubicBezTo>
                  <a:lnTo>
                    <a:pt x="2402" y="502"/>
                  </a:lnTo>
                  <a:cubicBezTo>
                    <a:pt x="2297" y="547"/>
                    <a:pt x="2074" y="658"/>
                    <a:pt x="1768" y="752"/>
                  </a:cubicBezTo>
                  <a:cubicBezTo>
                    <a:pt x="1535" y="818"/>
                    <a:pt x="1268" y="885"/>
                    <a:pt x="1001" y="885"/>
                  </a:cubicBezTo>
                  <a:cubicBezTo>
                    <a:pt x="918" y="902"/>
                    <a:pt x="843" y="910"/>
                    <a:pt x="768" y="910"/>
                  </a:cubicBezTo>
                  <a:cubicBezTo>
                    <a:pt x="693" y="910"/>
                    <a:pt x="618" y="902"/>
                    <a:pt x="534" y="885"/>
                  </a:cubicBezTo>
                  <a:cubicBezTo>
                    <a:pt x="468" y="885"/>
                    <a:pt x="401" y="885"/>
                    <a:pt x="334" y="852"/>
                  </a:cubicBezTo>
                  <a:cubicBezTo>
                    <a:pt x="267" y="818"/>
                    <a:pt x="267" y="818"/>
                    <a:pt x="301" y="818"/>
                  </a:cubicBezTo>
                  <a:cubicBezTo>
                    <a:pt x="334" y="752"/>
                    <a:pt x="367" y="718"/>
                    <a:pt x="401" y="651"/>
                  </a:cubicBezTo>
                  <a:cubicBezTo>
                    <a:pt x="468" y="618"/>
                    <a:pt x="534" y="551"/>
                    <a:pt x="601" y="518"/>
                  </a:cubicBezTo>
                  <a:cubicBezTo>
                    <a:pt x="734" y="418"/>
                    <a:pt x="868" y="385"/>
                    <a:pt x="1001" y="318"/>
                  </a:cubicBezTo>
                  <a:cubicBezTo>
                    <a:pt x="1158" y="279"/>
                    <a:pt x="1302" y="263"/>
                    <a:pt x="1449" y="263"/>
                  </a:cubicBezTo>
                  <a:close/>
                  <a:moveTo>
                    <a:pt x="1310" y="0"/>
                  </a:moveTo>
                  <a:cubicBezTo>
                    <a:pt x="799" y="0"/>
                    <a:pt x="312" y="264"/>
                    <a:pt x="34" y="718"/>
                  </a:cubicBezTo>
                  <a:cubicBezTo>
                    <a:pt x="1" y="785"/>
                    <a:pt x="1" y="885"/>
                    <a:pt x="34" y="952"/>
                  </a:cubicBezTo>
                  <a:cubicBezTo>
                    <a:pt x="101" y="1018"/>
                    <a:pt x="134" y="1052"/>
                    <a:pt x="201" y="1085"/>
                  </a:cubicBezTo>
                  <a:cubicBezTo>
                    <a:pt x="301" y="1118"/>
                    <a:pt x="401" y="1152"/>
                    <a:pt x="501" y="1152"/>
                  </a:cubicBezTo>
                  <a:lnTo>
                    <a:pt x="1001" y="1152"/>
                  </a:lnTo>
                  <a:cubicBezTo>
                    <a:pt x="1301" y="1118"/>
                    <a:pt x="1568" y="1052"/>
                    <a:pt x="1835" y="952"/>
                  </a:cubicBezTo>
                  <a:cubicBezTo>
                    <a:pt x="2302" y="752"/>
                    <a:pt x="2502" y="518"/>
                    <a:pt x="2469" y="485"/>
                  </a:cubicBezTo>
                  <a:cubicBezTo>
                    <a:pt x="2469" y="482"/>
                    <a:pt x="2467" y="480"/>
                    <a:pt x="2463" y="480"/>
                  </a:cubicBezTo>
                  <a:cubicBezTo>
                    <a:pt x="2456" y="480"/>
                    <a:pt x="2445" y="484"/>
                    <a:pt x="2428" y="490"/>
                  </a:cubicBezTo>
                  <a:lnTo>
                    <a:pt x="2428" y="490"/>
                  </a:lnTo>
                  <a:cubicBezTo>
                    <a:pt x="2381" y="418"/>
                    <a:pt x="2178" y="219"/>
                    <a:pt x="1802" y="84"/>
                  </a:cubicBezTo>
                  <a:cubicBezTo>
                    <a:pt x="1640" y="28"/>
                    <a:pt x="1473" y="0"/>
                    <a:pt x="1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503;p75">
              <a:extLst>
                <a:ext uri="{FF2B5EF4-FFF2-40B4-BE49-F238E27FC236}">
                  <a16:creationId xmlns:a16="http://schemas.microsoft.com/office/drawing/2014/main" id="{A03211F6-B821-472B-8B14-D4081D05BC69}"/>
                </a:ext>
              </a:extLst>
            </p:cNvPr>
            <p:cNvSpPr/>
            <p:nvPr/>
          </p:nvSpPr>
          <p:spPr>
            <a:xfrm>
              <a:off x="4302825" y="4958150"/>
              <a:ext cx="37975" cy="37575"/>
            </a:xfrm>
            <a:custGeom>
              <a:avLst/>
              <a:gdLst/>
              <a:ahLst/>
              <a:cxnLst/>
              <a:rect l="l" t="t" r="r" b="b"/>
              <a:pathLst>
                <a:path w="1519" h="1503" extrusionOk="0">
                  <a:moveTo>
                    <a:pt x="762" y="1"/>
                  </a:moveTo>
                  <a:cubicBezTo>
                    <a:pt x="380" y="1"/>
                    <a:pt x="0" y="259"/>
                    <a:pt x="17" y="768"/>
                  </a:cubicBezTo>
                  <a:cubicBezTo>
                    <a:pt x="34" y="1260"/>
                    <a:pt x="397" y="1502"/>
                    <a:pt x="762" y="1502"/>
                  </a:cubicBezTo>
                  <a:cubicBezTo>
                    <a:pt x="1139" y="1502"/>
                    <a:pt x="1518" y="1243"/>
                    <a:pt x="1518" y="735"/>
                  </a:cubicBezTo>
                  <a:cubicBezTo>
                    <a:pt x="1502" y="243"/>
                    <a:pt x="1131" y="1"/>
                    <a:pt x="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504;p75">
              <a:extLst>
                <a:ext uri="{FF2B5EF4-FFF2-40B4-BE49-F238E27FC236}">
                  <a16:creationId xmlns:a16="http://schemas.microsoft.com/office/drawing/2014/main" id="{D62172D7-14EF-4B53-8983-F3AF9130BBF4}"/>
                </a:ext>
              </a:extLst>
            </p:cNvPr>
            <p:cNvSpPr/>
            <p:nvPr/>
          </p:nvSpPr>
          <p:spPr>
            <a:xfrm>
              <a:off x="3054850" y="4932300"/>
              <a:ext cx="406975" cy="324425"/>
            </a:xfrm>
            <a:custGeom>
              <a:avLst/>
              <a:gdLst/>
              <a:ahLst/>
              <a:cxnLst/>
              <a:rect l="l" t="t" r="r" b="b"/>
              <a:pathLst>
                <a:path w="16279" h="12977" extrusionOk="0">
                  <a:moveTo>
                    <a:pt x="8340" y="1"/>
                  </a:moveTo>
                  <a:lnTo>
                    <a:pt x="8440" y="8207"/>
                  </a:lnTo>
                  <a:cubicBezTo>
                    <a:pt x="8440" y="8207"/>
                    <a:pt x="134" y="11042"/>
                    <a:pt x="1" y="12576"/>
                  </a:cubicBezTo>
                  <a:lnTo>
                    <a:pt x="15912" y="12977"/>
                  </a:lnTo>
                  <a:lnTo>
                    <a:pt x="16279" y="201"/>
                  </a:lnTo>
                  <a:lnTo>
                    <a:pt x="8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505;p75">
              <a:extLst>
                <a:ext uri="{FF2B5EF4-FFF2-40B4-BE49-F238E27FC236}">
                  <a16:creationId xmlns:a16="http://schemas.microsoft.com/office/drawing/2014/main" id="{88C22E9E-4FBA-4FA3-87D0-6691B478ED3A}"/>
                </a:ext>
              </a:extLst>
            </p:cNvPr>
            <p:cNvSpPr/>
            <p:nvPr/>
          </p:nvSpPr>
          <p:spPr>
            <a:xfrm>
              <a:off x="3367575" y="5122950"/>
              <a:ext cx="33375" cy="30200"/>
            </a:xfrm>
            <a:custGeom>
              <a:avLst/>
              <a:gdLst/>
              <a:ahLst/>
              <a:cxnLst/>
              <a:rect l="l" t="t" r="r" b="b"/>
              <a:pathLst>
                <a:path w="1335" h="1208" extrusionOk="0">
                  <a:moveTo>
                    <a:pt x="665" y="1"/>
                  </a:moveTo>
                  <a:cubicBezTo>
                    <a:pt x="408" y="1"/>
                    <a:pt x="169" y="158"/>
                    <a:pt x="67" y="414"/>
                  </a:cubicBezTo>
                  <a:cubicBezTo>
                    <a:pt x="1" y="747"/>
                    <a:pt x="201" y="1081"/>
                    <a:pt x="534" y="1181"/>
                  </a:cubicBezTo>
                  <a:cubicBezTo>
                    <a:pt x="587" y="1199"/>
                    <a:pt x="642" y="1207"/>
                    <a:pt x="695" y="1207"/>
                  </a:cubicBezTo>
                  <a:cubicBezTo>
                    <a:pt x="945" y="1207"/>
                    <a:pt x="1186" y="1028"/>
                    <a:pt x="1268" y="781"/>
                  </a:cubicBezTo>
                  <a:cubicBezTo>
                    <a:pt x="1335" y="447"/>
                    <a:pt x="1168" y="147"/>
                    <a:pt x="868" y="14"/>
                  </a:cubicBezTo>
                  <a:lnTo>
                    <a:pt x="868" y="14"/>
                  </a:lnTo>
                  <a:lnTo>
                    <a:pt x="901" y="47"/>
                  </a:lnTo>
                  <a:cubicBezTo>
                    <a:pt x="823" y="16"/>
                    <a:pt x="743" y="1"/>
                    <a:pt x="6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506;p75">
              <a:extLst>
                <a:ext uri="{FF2B5EF4-FFF2-40B4-BE49-F238E27FC236}">
                  <a16:creationId xmlns:a16="http://schemas.microsoft.com/office/drawing/2014/main" id="{BE89ADC5-C8A0-4B17-92F9-5FCD360581A7}"/>
                </a:ext>
              </a:extLst>
            </p:cNvPr>
            <p:cNvSpPr/>
            <p:nvPr/>
          </p:nvSpPr>
          <p:spPr>
            <a:xfrm>
              <a:off x="3053175" y="5224175"/>
              <a:ext cx="399475" cy="32550"/>
            </a:xfrm>
            <a:custGeom>
              <a:avLst/>
              <a:gdLst/>
              <a:ahLst/>
              <a:cxnLst/>
              <a:rect l="l" t="t" r="r" b="b"/>
              <a:pathLst>
                <a:path w="15979" h="1302" extrusionOk="0">
                  <a:moveTo>
                    <a:pt x="15979" y="1"/>
                  </a:moveTo>
                  <a:lnTo>
                    <a:pt x="735" y="101"/>
                  </a:lnTo>
                  <a:cubicBezTo>
                    <a:pt x="735" y="101"/>
                    <a:pt x="1" y="401"/>
                    <a:pt x="68" y="901"/>
                  </a:cubicBezTo>
                  <a:lnTo>
                    <a:pt x="15979" y="1302"/>
                  </a:lnTo>
                  <a:lnTo>
                    <a:pt x="159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507;p75">
              <a:extLst>
                <a:ext uri="{FF2B5EF4-FFF2-40B4-BE49-F238E27FC236}">
                  <a16:creationId xmlns:a16="http://schemas.microsoft.com/office/drawing/2014/main" id="{90C731F8-149B-4CFA-8554-2BE183B302F4}"/>
                </a:ext>
              </a:extLst>
            </p:cNvPr>
            <p:cNvSpPr/>
            <p:nvPr/>
          </p:nvSpPr>
          <p:spPr>
            <a:xfrm>
              <a:off x="3259175" y="5133675"/>
              <a:ext cx="36700" cy="25550"/>
            </a:xfrm>
            <a:custGeom>
              <a:avLst/>
              <a:gdLst/>
              <a:ahLst/>
              <a:cxnLst/>
              <a:rect l="l" t="t" r="r" b="b"/>
              <a:pathLst>
                <a:path w="1468" h="1022" extrusionOk="0">
                  <a:moveTo>
                    <a:pt x="245" y="0"/>
                  </a:moveTo>
                  <a:cubicBezTo>
                    <a:pt x="98" y="0"/>
                    <a:pt x="0" y="39"/>
                    <a:pt x="0" y="85"/>
                  </a:cubicBezTo>
                  <a:cubicBezTo>
                    <a:pt x="0" y="152"/>
                    <a:pt x="400" y="185"/>
                    <a:pt x="767" y="452"/>
                  </a:cubicBezTo>
                  <a:cubicBezTo>
                    <a:pt x="1117" y="706"/>
                    <a:pt x="1315" y="1021"/>
                    <a:pt x="1391" y="1021"/>
                  </a:cubicBezTo>
                  <a:cubicBezTo>
                    <a:pt x="1395" y="1021"/>
                    <a:pt x="1398" y="1020"/>
                    <a:pt x="1401" y="1019"/>
                  </a:cubicBezTo>
                  <a:cubicBezTo>
                    <a:pt x="1468" y="986"/>
                    <a:pt x="1368" y="552"/>
                    <a:pt x="901" y="218"/>
                  </a:cubicBezTo>
                  <a:cubicBezTo>
                    <a:pt x="665" y="55"/>
                    <a:pt x="420" y="0"/>
                    <a:pt x="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508;p75">
              <a:extLst>
                <a:ext uri="{FF2B5EF4-FFF2-40B4-BE49-F238E27FC236}">
                  <a16:creationId xmlns:a16="http://schemas.microsoft.com/office/drawing/2014/main" id="{67CEEA2F-30BE-4401-A806-42C804944E36}"/>
                </a:ext>
              </a:extLst>
            </p:cNvPr>
            <p:cNvSpPr/>
            <p:nvPr/>
          </p:nvSpPr>
          <p:spPr>
            <a:xfrm>
              <a:off x="3216625" y="5151075"/>
              <a:ext cx="28400" cy="31425"/>
            </a:xfrm>
            <a:custGeom>
              <a:avLst/>
              <a:gdLst/>
              <a:ahLst/>
              <a:cxnLst/>
              <a:rect l="l" t="t" r="r" b="b"/>
              <a:pathLst>
                <a:path w="1136" h="1257" extrusionOk="0">
                  <a:moveTo>
                    <a:pt x="93" y="0"/>
                  </a:moveTo>
                  <a:cubicBezTo>
                    <a:pt x="56" y="0"/>
                    <a:pt x="34" y="8"/>
                    <a:pt x="34" y="23"/>
                  </a:cubicBezTo>
                  <a:cubicBezTo>
                    <a:pt x="1" y="89"/>
                    <a:pt x="334" y="223"/>
                    <a:pt x="601" y="590"/>
                  </a:cubicBezTo>
                  <a:cubicBezTo>
                    <a:pt x="835" y="923"/>
                    <a:pt x="902" y="1257"/>
                    <a:pt x="1002" y="1257"/>
                  </a:cubicBezTo>
                  <a:cubicBezTo>
                    <a:pt x="1102" y="1257"/>
                    <a:pt x="1135" y="823"/>
                    <a:pt x="835" y="423"/>
                  </a:cubicBezTo>
                  <a:cubicBezTo>
                    <a:pt x="573" y="109"/>
                    <a:pt x="22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509;p75">
              <a:extLst>
                <a:ext uri="{FF2B5EF4-FFF2-40B4-BE49-F238E27FC236}">
                  <a16:creationId xmlns:a16="http://schemas.microsoft.com/office/drawing/2014/main" id="{DEFDD6EB-E01B-4042-A211-08D9DD20CAE8}"/>
                </a:ext>
              </a:extLst>
            </p:cNvPr>
            <p:cNvSpPr/>
            <p:nvPr/>
          </p:nvSpPr>
          <p:spPr>
            <a:xfrm>
              <a:off x="3176600" y="5167125"/>
              <a:ext cx="19875" cy="33775"/>
            </a:xfrm>
            <a:custGeom>
              <a:avLst/>
              <a:gdLst/>
              <a:ahLst/>
              <a:cxnLst/>
              <a:rect l="l" t="t" r="r" b="b"/>
              <a:pathLst>
                <a:path w="795" h="1351" extrusionOk="0">
                  <a:moveTo>
                    <a:pt x="67" y="0"/>
                  </a:moveTo>
                  <a:cubicBezTo>
                    <a:pt x="50" y="0"/>
                    <a:pt x="39" y="5"/>
                    <a:pt x="34" y="14"/>
                  </a:cubicBezTo>
                  <a:cubicBezTo>
                    <a:pt x="1" y="81"/>
                    <a:pt x="234" y="315"/>
                    <a:pt x="368" y="648"/>
                  </a:cubicBezTo>
                  <a:cubicBezTo>
                    <a:pt x="534" y="1015"/>
                    <a:pt x="534" y="1349"/>
                    <a:pt x="635" y="1349"/>
                  </a:cubicBezTo>
                  <a:cubicBezTo>
                    <a:pt x="637" y="1350"/>
                    <a:pt x="640" y="1351"/>
                    <a:pt x="643" y="1351"/>
                  </a:cubicBezTo>
                  <a:cubicBezTo>
                    <a:pt x="709" y="1351"/>
                    <a:pt x="795" y="965"/>
                    <a:pt x="635" y="548"/>
                  </a:cubicBezTo>
                  <a:cubicBezTo>
                    <a:pt x="463" y="176"/>
                    <a:pt x="168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10;p75">
              <a:extLst>
                <a:ext uri="{FF2B5EF4-FFF2-40B4-BE49-F238E27FC236}">
                  <a16:creationId xmlns:a16="http://schemas.microsoft.com/office/drawing/2014/main" id="{0FB94D93-A16F-48CE-ADF7-FC22FEACCCB2}"/>
                </a:ext>
              </a:extLst>
            </p:cNvPr>
            <p:cNvSpPr/>
            <p:nvPr/>
          </p:nvSpPr>
          <p:spPr>
            <a:xfrm>
              <a:off x="3263425" y="5082150"/>
              <a:ext cx="44125" cy="9850"/>
            </a:xfrm>
            <a:custGeom>
              <a:avLst/>
              <a:gdLst/>
              <a:ahLst/>
              <a:cxnLst/>
              <a:rect l="l" t="t" r="r" b="b"/>
              <a:pathLst>
                <a:path w="1765" h="394" extrusionOk="0">
                  <a:moveTo>
                    <a:pt x="728" y="0"/>
                  </a:moveTo>
                  <a:cubicBezTo>
                    <a:pt x="288" y="0"/>
                    <a:pt x="1" y="219"/>
                    <a:pt x="30" y="278"/>
                  </a:cubicBezTo>
                  <a:cubicBezTo>
                    <a:pt x="39" y="295"/>
                    <a:pt x="68" y="301"/>
                    <a:pt x="115" y="301"/>
                  </a:cubicBezTo>
                  <a:cubicBezTo>
                    <a:pt x="220" y="301"/>
                    <a:pt x="414" y="271"/>
                    <a:pt x="663" y="271"/>
                  </a:cubicBezTo>
                  <a:cubicBezTo>
                    <a:pt x="727" y="271"/>
                    <a:pt x="794" y="273"/>
                    <a:pt x="864" y="278"/>
                  </a:cubicBezTo>
                  <a:cubicBezTo>
                    <a:pt x="1226" y="278"/>
                    <a:pt x="1517" y="394"/>
                    <a:pt x="1643" y="394"/>
                  </a:cubicBezTo>
                  <a:cubicBezTo>
                    <a:pt x="1668" y="394"/>
                    <a:pt x="1687" y="389"/>
                    <a:pt x="1698" y="378"/>
                  </a:cubicBezTo>
                  <a:cubicBezTo>
                    <a:pt x="1765" y="311"/>
                    <a:pt x="1398" y="44"/>
                    <a:pt x="898" y="11"/>
                  </a:cubicBezTo>
                  <a:cubicBezTo>
                    <a:pt x="839" y="4"/>
                    <a:pt x="783" y="0"/>
                    <a:pt x="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11;p75">
              <a:extLst>
                <a:ext uri="{FF2B5EF4-FFF2-40B4-BE49-F238E27FC236}">
                  <a16:creationId xmlns:a16="http://schemas.microsoft.com/office/drawing/2014/main" id="{5CE3BE11-7D9D-4DD3-8D7F-756E75C93D36}"/>
                </a:ext>
              </a:extLst>
            </p:cNvPr>
            <p:cNvSpPr/>
            <p:nvPr/>
          </p:nvSpPr>
          <p:spPr>
            <a:xfrm>
              <a:off x="3264175" y="4973175"/>
              <a:ext cx="196825" cy="40050"/>
            </a:xfrm>
            <a:custGeom>
              <a:avLst/>
              <a:gdLst/>
              <a:ahLst/>
              <a:cxnLst/>
              <a:rect l="l" t="t" r="r" b="b"/>
              <a:pathLst>
                <a:path w="7873" h="1602" extrusionOk="0">
                  <a:moveTo>
                    <a:pt x="0" y="0"/>
                  </a:moveTo>
                  <a:lnTo>
                    <a:pt x="0" y="1468"/>
                  </a:lnTo>
                  <a:lnTo>
                    <a:pt x="7839" y="1601"/>
                  </a:lnTo>
                  <a:lnTo>
                    <a:pt x="7873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12;p75">
              <a:extLst>
                <a:ext uri="{FF2B5EF4-FFF2-40B4-BE49-F238E27FC236}">
                  <a16:creationId xmlns:a16="http://schemas.microsoft.com/office/drawing/2014/main" id="{32DDEFE2-01E9-49DB-BC14-DF8252ABDAEA}"/>
                </a:ext>
              </a:extLst>
            </p:cNvPr>
            <p:cNvSpPr/>
            <p:nvPr/>
          </p:nvSpPr>
          <p:spPr>
            <a:xfrm>
              <a:off x="3264825" y="5015700"/>
              <a:ext cx="61075" cy="32975"/>
            </a:xfrm>
            <a:custGeom>
              <a:avLst/>
              <a:gdLst/>
              <a:ahLst/>
              <a:cxnLst/>
              <a:rect l="l" t="t" r="r" b="b"/>
              <a:pathLst>
                <a:path w="2443" h="1319" extrusionOk="0">
                  <a:moveTo>
                    <a:pt x="1994" y="279"/>
                  </a:moveTo>
                  <a:cubicBezTo>
                    <a:pt x="2069" y="279"/>
                    <a:pt x="2123" y="295"/>
                    <a:pt x="2142" y="334"/>
                  </a:cubicBezTo>
                  <a:cubicBezTo>
                    <a:pt x="2209" y="434"/>
                    <a:pt x="2142" y="367"/>
                    <a:pt x="2142" y="434"/>
                  </a:cubicBezTo>
                  <a:cubicBezTo>
                    <a:pt x="2109" y="501"/>
                    <a:pt x="2042" y="534"/>
                    <a:pt x="1976" y="568"/>
                  </a:cubicBezTo>
                  <a:cubicBezTo>
                    <a:pt x="1842" y="634"/>
                    <a:pt x="1709" y="734"/>
                    <a:pt x="1542" y="801"/>
                  </a:cubicBezTo>
                  <a:cubicBezTo>
                    <a:pt x="1309" y="901"/>
                    <a:pt x="1042" y="1001"/>
                    <a:pt x="775" y="1068"/>
                  </a:cubicBezTo>
                  <a:cubicBezTo>
                    <a:pt x="547" y="1096"/>
                    <a:pt x="320" y="1149"/>
                    <a:pt x="113" y="1226"/>
                  </a:cubicBezTo>
                  <a:lnTo>
                    <a:pt x="113" y="1226"/>
                  </a:lnTo>
                  <a:cubicBezTo>
                    <a:pt x="212" y="1144"/>
                    <a:pt x="377" y="1002"/>
                    <a:pt x="608" y="834"/>
                  </a:cubicBezTo>
                  <a:cubicBezTo>
                    <a:pt x="842" y="668"/>
                    <a:pt x="1075" y="534"/>
                    <a:pt x="1342" y="434"/>
                  </a:cubicBezTo>
                  <a:cubicBezTo>
                    <a:pt x="1475" y="367"/>
                    <a:pt x="1642" y="334"/>
                    <a:pt x="1809" y="301"/>
                  </a:cubicBezTo>
                  <a:cubicBezTo>
                    <a:pt x="1878" y="287"/>
                    <a:pt x="1941" y="279"/>
                    <a:pt x="1994" y="279"/>
                  </a:cubicBezTo>
                  <a:close/>
                  <a:moveTo>
                    <a:pt x="2042" y="0"/>
                  </a:moveTo>
                  <a:cubicBezTo>
                    <a:pt x="1942" y="0"/>
                    <a:pt x="1842" y="34"/>
                    <a:pt x="1742" y="34"/>
                  </a:cubicBezTo>
                  <a:cubicBezTo>
                    <a:pt x="1575" y="101"/>
                    <a:pt x="1409" y="134"/>
                    <a:pt x="1242" y="201"/>
                  </a:cubicBezTo>
                  <a:cubicBezTo>
                    <a:pt x="975" y="334"/>
                    <a:pt x="708" y="467"/>
                    <a:pt x="508" y="668"/>
                  </a:cubicBezTo>
                  <a:cubicBezTo>
                    <a:pt x="187" y="935"/>
                    <a:pt x="38" y="1180"/>
                    <a:pt x="8" y="1268"/>
                  </a:cubicBezTo>
                  <a:lnTo>
                    <a:pt x="8" y="1268"/>
                  </a:lnTo>
                  <a:cubicBezTo>
                    <a:pt x="8" y="1268"/>
                    <a:pt x="8" y="1268"/>
                    <a:pt x="8" y="1268"/>
                  </a:cubicBezTo>
                  <a:cubicBezTo>
                    <a:pt x="8" y="1268"/>
                    <a:pt x="8" y="1268"/>
                    <a:pt x="8" y="1268"/>
                  </a:cubicBezTo>
                  <a:lnTo>
                    <a:pt x="8" y="1268"/>
                  </a:lnTo>
                  <a:cubicBezTo>
                    <a:pt x="1" y="1290"/>
                    <a:pt x="1" y="1301"/>
                    <a:pt x="8" y="1301"/>
                  </a:cubicBezTo>
                  <a:cubicBezTo>
                    <a:pt x="14" y="1301"/>
                    <a:pt x="28" y="1293"/>
                    <a:pt x="47" y="1279"/>
                  </a:cubicBezTo>
                  <a:lnTo>
                    <a:pt x="47" y="1279"/>
                  </a:lnTo>
                  <a:cubicBezTo>
                    <a:pt x="154" y="1305"/>
                    <a:pt x="273" y="1318"/>
                    <a:pt x="391" y="1318"/>
                  </a:cubicBezTo>
                  <a:cubicBezTo>
                    <a:pt x="525" y="1318"/>
                    <a:pt x="658" y="1301"/>
                    <a:pt x="775" y="1268"/>
                  </a:cubicBezTo>
                  <a:cubicBezTo>
                    <a:pt x="1075" y="1235"/>
                    <a:pt x="1342" y="1135"/>
                    <a:pt x="1609" y="1035"/>
                  </a:cubicBezTo>
                  <a:cubicBezTo>
                    <a:pt x="1776" y="968"/>
                    <a:pt x="1942" y="901"/>
                    <a:pt x="2076" y="801"/>
                  </a:cubicBezTo>
                  <a:cubicBezTo>
                    <a:pt x="2176" y="734"/>
                    <a:pt x="2243" y="701"/>
                    <a:pt x="2343" y="634"/>
                  </a:cubicBezTo>
                  <a:cubicBezTo>
                    <a:pt x="2443" y="501"/>
                    <a:pt x="2443" y="334"/>
                    <a:pt x="2376" y="201"/>
                  </a:cubicBezTo>
                  <a:cubicBezTo>
                    <a:pt x="2309" y="101"/>
                    <a:pt x="2176" y="34"/>
                    <a:pt x="20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13;p75">
              <a:extLst>
                <a:ext uri="{FF2B5EF4-FFF2-40B4-BE49-F238E27FC236}">
                  <a16:creationId xmlns:a16="http://schemas.microsoft.com/office/drawing/2014/main" id="{95E76035-021D-467E-8649-284EFA91E126}"/>
                </a:ext>
              </a:extLst>
            </p:cNvPr>
            <p:cNvSpPr/>
            <p:nvPr/>
          </p:nvSpPr>
          <p:spPr>
            <a:xfrm>
              <a:off x="3241650" y="4986500"/>
              <a:ext cx="31725" cy="63425"/>
            </a:xfrm>
            <a:custGeom>
              <a:avLst/>
              <a:gdLst/>
              <a:ahLst/>
              <a:cxnLst/>
              <a:rect l="l" t="t" r="r" b="b"/>
              <a:pathLst>
                <a:path w="1269" h="2537" extrusionOk="0">
                  <a:moveTo>
                    <a:pt x="468" y="1"/>
                  </a:moveTo>
                  <a:cubicBezTo>
                    <a:pt x="301" y="1"/>
                    <a:pt x="167" y="68"/>
                    <a:pt x="134" y="201"/>
                  </a:cubicBezTo>
                  <a:cubicBezTo>
                    <a:pt x="67" y="301"/>
                    <a:pt x="34" y="401"/>
                    <a:pt x="34" y="501"/>
                  </a:cubicBezTo>
                  <a:cubicBezTo>
                    <a:pt x="1" y="668"/>
                    <a:pt x="1" y="868"/>
                    <a:pt x="34" y="1035"/>
                  </a:cubicBezTo>
                  <a:cubicBezTo>
                    <a:pt x="67" y="1335"/>
                    <a:pt x="167" y="1635"/>
                    <a:pt x="334" y="1869"/>
                  </a:cubicBezTo>
                  <a:cubicBezTo>
                    <a:pt x="600" y="2253"/>
                    <a:pt x="892" y="2375"/>
                    <a:pt x="955" y="2375"/>
                  </a:cubicBezTo>
                  <a:cubicBezTo>
                    <a:pt x="964" y="2375"/>
                    <a:pt x="968" y="2373"/>
                    <a:pt x="968" y="2369"/>
                  </a:cubicBezTo>
                  <a:cubicBezTo>
                    <a:pt x="968" y="2336"/>
                    <a:pt x="734" y="2169"/>
                    <a:pt x="501" y="1769"/>
                  </a:cubicBezTo>
                  <a:cubicBezTo>
                    <a:pt x="368" y="1535"/>
                    <a:pt x="301" y="1269"/>
                    <a:pt x="267" y="1035"/>
                  </a:cubicBezTo>
                  <a:cubicBezTo>
                    <a:pt x="267" y="868"/>
                    <a:pt x="267" y="701"/>
                    <a:pt x="301" y="568"/>
                  </a:cubicBezTo>
                  <a:cubicBezTo>
                    <a:pt x="334" y="401"/>
                    <a:pt x="401" y="268"/>
                    <a:pt x="468" y="268"/>
                  </a:cubicBezTo>
                  <a:cubicBezTo>
                    <a:pt x="534" y="301"/>
                    <a:pt x="668" y="401"/>
                    <a:pt x="734" y="535"/>
                  </a:cubicBezTo>
                  <a:cubicBezTo>
                    <a:pt x="801" y="668"/>
                    <a:pt x="868" y="802"/>
                    <a:pt x="901" y="968"/>
                  </a:cubicBezTo>
                  <a:cubicBezTo>
                    <a:pt x="1001" y="1235"/>
                    <a:pt x="1035" y="1502"/>
                    <a:pt x="1068" y="1769"/>
                  </a:cubicBezTo>
                  <a:cubicBezTo>
                    <a:pt x="1068" y="2236"/>
                    <a:pt x="968" y="2536"/>
                    <a:pt x="1001" y="2536"/>
                  </a:cubicBezTo>
                  <a:cubicBezTo>
                    <a:pt x="1035" y="2536"/>
                    <a:pt x="1201" y="2303"/>
                    <a:pt x="1235" y="1769"/>
                  </a:cubicBezTo>
                  <a:cubicBezTo>
                    <a:pt x="1268" y="1502"/>
                    <a:pt x="1235" y="1202"/>
                    <a:pt x="1135" y="902"/>
                  </a:cubicBezTo>
                  <a:cubicBezTo>
                    <a:pt x="1101" y="735"/>
                    <a:pt x="1035" y="568"/>
                    <a:pt x="968" y="435"/>
                  </a:cubicBezTo>
                  <a:cubicBezTo>
                    <a:pt x="868" y="201"/>
                    <a:pt x="701" y="34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14;p75">
              <a:extLst>
                <a:ext uri="{FF2B5EF4-FFF2-40B4-BE49-F238E27FC236}">
                  <a16:creationId xmlns:a16="http://schemas.microsoft.com/office/drawing/2014/main" id="{3AADCC57-4866-47C8-9774-4B862862FACD}"/>
                </a:ext>
              </a:extLst>
            </p:cNvPr>
            <p:cNvSpPr/>
            <p:nvPr/>
          </p:nvSpPr>
          <p:spPr>
            <a:xfrm>
              <a:off x="3208300" y="4356050"/>
              <a:ext cx="1027425" cy="713875"/>
            </a:xfrm>
            <a:custGeom>
              <a:avLst/>
              <a:gdLst/>
              <a:ahLst/>
              <a:cxnLst/>
              <a:rect l="l" t="t" r="r" b="b"/>
              <a:pathLst>
                <a:path w="41097" h="28555" extrusionOk="0">
                  <a:moveTo>
                    <a:pt x="41096" y="1"/>
                  </a:moveTo>
                  <a:lnTo>
                    <a:pt x="5071" y="3136"/>
                  </a:lnTo>
                  <a:lnTo>
                    <a:pt x="0" y="10475"/>
                  </a:lnTo>
                  <a:lnTo>
                    <a:pt x="1335" y="19648"/>
                  </a:lnTo>
                  <a:lnTo>
                    <a:pt x="36426" y="28555"/>
                  </a:lnTo>
                  <a:lnTo>
                    <a:pt x="39162" y="18881"/>
                  </a:lnTo>
                  <a:lnTo>
                    <a:pt x="20849" y="12076"/>
                  </a:lnTo>
                  <a:lnTo>
                    <a:pt x="40129" y="9374"/>
                  </a:lnTo>
                  <a:lnTo>
                    <a:pt x="41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15;p75">
              <a:extLst>
                <a:ext uri="{FF2B5EF4-FFF2-40B4-BE49-F238E27FC236}">
                  <a16:creationId xmlns:a16="http://schemas.microsoft.com/office/drawing/2014/main" id="{D9D8DF91-A36D-4A19-BD69-C9F9EFD0FD5C}"/>
                </a:ext>
              </a:extLst>
            </p:cNvPr>
            <p:cNvSpPr/>
            <p:nvPr/>
          </p:nvSpPr>
          <p:spPr>
            <a:xfrm>
              <a:off x="3173275" y="3925575"/>
              <a:ext cx="1269250" cy="1073475"/>
            </a:xfrm>
            <a:custGeom>
              <a:avLst/>
              <a:gdLst/>
              <a:ahLst/>
              <a:cxnLst/>
              <a:rect l="l" t="t" r="r" b="b"/>
              <a:pathLst>
                <a:path w="50770" h="42939" extrusionOk="0">
                  <a:moveTo>
                    <a:pt x="9428" y="1"/>
                  </a:moveTo>
                  <a:cubicBezTo>
                    <a:pt x="7785" y="1"/>
                    <a:pt x="6154" y="426"/>
                    <a:pt x="4704" y="1275"/>
                  </a:cubicBezTo>
                  <a:cubicBezTo>
                    <a:pt x="1868" y="2910"/>
                    <a:pt x="100" y="5878"/>
                    <a:pt x="0" y="9147"/>
                  </a:cubicBezTo>
                  <a:lnTo>
                    <a:pt x="1735" y="42671"/>
                  </a:lnTo>
                  <a:lnTo>
                    <a:pt x="12342" y="42938"/>
                  </a:lnTo>
                  <a:lnTo>
                    <a:pt x="12342" y="15652"/>
                  </a:lnTo>
                  <a:cubicBezTo>
                    <a:pt x="12342" y="15652"/>
                    <a:pt x="34892" y="25326"/>
                    <a:pt x="39795" y="26793"/>
                  </a:cubicBezTo>
                  <a:cubicBezTo>
                    <a:pt x="40416" y="26978"/>
                    <a:pt x="41051" y="27065"/>
                    <a:pt x="41686" y="27065"/>
                  </a:cubicBezTo>
                  <a:cubicBezTo>
                    <a:pt x="45071" y="27065"/>
                    <a:pt x="48429" y="24584"/>
                    <a:pt x="49469" y="21156"/>
                  </a:cubicBezTo>
                  <a:cubicBezTo>
                    <a:pt x="50770" y="16953"/>
                    <a:pt x="48568" y="11583"/>
                    <a:pt x="48568" y="11583"/>
                  </a:cubicBezTo>
                  <a:lnTo>
                    <a:pt x="35759" y="8280"/>
                  </a:lnTo>
                  <a:lnTo>
                    <a:pt x="12409" y="475"/>
                  </a:lnTo>
                  <a:cubicBezTo>
                    <a:pt x="11436" y="159"/>
                    <a:pt x="10430" y="1"/>
                    <a:pt x="94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16;p75">
              <a:extLst>
                <a:ext uri="{FF2B5EF4-FFF2-40B4-BE49-F238E27FC236}">
                  <a16:creationId xmlns:a16="http://schemas.microsoft.com/office/drawing/2014/main" id="{2268C876-0022-4FB4-9148-697854244A2C}"/>
                </a:ext>
              </a:extLst>
            </p:cNvPr>
            <p:cNvSpPr/>
            <p:nvPr/>
          </p:nvSpPr>
          <p:spPr>
            <a:xfrm>
              <a:off x="3481000" y="4312700"/>
              <a:ext cx="678000" cy="633800"/>
            </a:xfrm>
            <a:custGeom>
              <a:avLst/>
              <a:gdLst/>
              <a:ahLst/>
              <a:cxnLst/>
              <a:rect l="l" t="t" r="r" b="b"/>
              <a:pathLst>
                <a:path w="27120" h="25352" extrusionOk="0">
                  <a:moveTo>
                    <a:pt x="0" y="0"/>
                  </a:moveTo>
                  <a:lnTo>
                    <a:pt x="0" y="167"/>
                  </a:lnTo>
                  <a:cubicBezTo>
                    <a:pt x="0" y="200"/>
                    <a:pt x="0" y="234"/>
                    <a:pt x="1" y="267"/>
                  </a:cubicBezTo>
                  <a:lnTo>
                    <a:pt x="1" y="267"/>
                  </a:lnTo>
                  <a:lnTo>
                    <a:pt x="0" y="267"/>
                  </a:lnTo>
                  <a:lnTo>
                    <a:pt x="1" y="267"/>
                  </a:lnTo>
                  <a:lnTo>
                    <a:pt x="1" y="267"/>
                  </a:lnTo>
                  <a:cubicBezTo>
                    <a:pt x="33" y="7800"/>
                    <a:pt x="33" y="14599"/>
                    <a:pt x="33" y="19514"/>
                  </a:cubicBezTo>
                  <a:cubicBezTo>
                    <a:pt x="67" y="21983"/>
                    <a:pt x="67" y="23951"/>
                    <a:pt x="67" y="25352"/>
                  </a:cubicBezTo>
                  <a:cubicBezTo>
                    <a:pt x="100" y="23951"/>
                    <a:pt x="100" y="21949"/>
                    <a:pt x="100" y="19514"/>
                  </a:cubicBezTo>
                  <a:cubicBezTo>
                    <a:pt x="133" y="14612"/>
                    <a:pt x="134" y="7834"/>
                    <a:pt x="134" y="324"/>
                  </a:cubicBezTo>
                  <a:lnTo>
                    <a:pt x="134" y="324"/>
                  </a:lnTo>
                  <a:lnTo>
                    <a:pt x="934" y="667"/>
                  </a:lnTo>
                  <a:lnTo>
                    <a:pt x="19414" y="8306"/>
                  </a:lnTo>
                  <a:lnTo>
                    <a:pt x="25051" y="10575"/>
                  </a:lnTo>
                  <a:lnTo>
                    <a:pt x="26586" y="11208"/>
                  </a:lnTo>
                  <a:lnTo>
                    <a:pt x="26986" y="11342"/>
                  </a:lnTo>
                  <a:cubicBezTo>
                    <a:pt x="27019" y="11375"/>
                    <a:pt x="27086" y="11375"/>
                    <a:pt x="27119" y="11409"/>
                  </a:cubicBezTo>
                  <a:cubicBezTo>
                    <a:pt x="27119" y="11375"/>
                    <a:pt x="27086" y="11342"/>
                    <a:pt x="27053" y="11342"/>
                  </a:cubicBezTo>
                  <a:lnTo>
                    <a:pt x="26652" y="11142"/>
                  </a:lnTo>
                  <a:lnTo>
                    <a:pt x="25151" y="10508"/>
                  </a:lnTo>
                  <a:lnTo>
                    <a:pt x="19547" y="8140"/>
                  </a:lnTo>
                  <a:lnTo>
                    <a:pt x="1068" y="467"/>
                  </a:lnTo>
                  <a:lnTo>
                    <a:pt x="134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17;p75">
              <a:extLst>
                <a:ext uri="{FF2B5EF4-FFF2-40B4-BE49-F238E27FC236}">
                  <a16:creationId xmlns:a16="http://schemas.microsoft.com/office/drawing/2014/main" id="{9181BE48-668D-4E4D-A0E3-3E049F26418B}"/>
                </a:ext>
              </a:extLst>
            </p:cNvPr>
            <p:cNvSpPr/>
            <p:nvPr/>
          </p:nvSpPr>
          <p:spPr>
            <a:xfrm>
              <a:off x="3619425" y="4598725"/>
              <a:ext cx="110100" cy="60925"/>
            </a:xfrm>
            <a:custGeom>
              <a:avLst/>
              <a:gdLst/>
              <a:ahLst/>
              <a:cxnLst/>
              <a:rect l="l" t="t" r="r" b="b"/>
              <a:pathLst>
                <a:path w="4404" h="2437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68"/>
                    <a:pt x="1135" y="368"/>
                    <a:pt x="2335" y="1035"/>
                  </a:cubicBezTo>
                  <a:cubicBezTo>
                    <a:pt x="3511" y="1688"/>
                    <a:pt x="4335" y="2437"/>
                    <a:pt x="4400" y="2437"/>
                  </a:cubicBezTo>
                  <a:cubicBezTo>
                    <a:pt x="4402" y="2437"/>
                    <a:pt x="4403" y="2437"/>
                    <a:pt x="4404" y="2436"/>
                  </a:cubicBezTo>
                  <a:cubicBezTo>
                    <a:pt x="3269" y="1135"/>
                    <a:pt x="1702" y="30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18;p75">
              <a:extLst>
                <a:ext uri="{FF2B5EF4-FFF2-40B4-BE49-F238E27FC236}">
                  <a16:creationId xmlns:a16="http://schemas.microsoft.com/office/drawing/2014/main" id="{B5A9DEA7-E8C7-4356-9560-544A9C20C7C1}"/>
                </a:ext>
              </a:extLst>
            </p:cNvPr>
            <p:cNvSpPr/>
            <p:nvPr/>
          </p:nvSpPr>
          <p:spPr>
            <a:xfrm>
              <a:off x="3431800" y="4203450"/>
              <a:ext cx="52550" cy="117600"/>
            </a:xfrm>
            <a:custGeom>
              <a:avLst/>
              <a:gdLst/>
              <a:ahLst/>
              <a:cxnLst/>
              <a:rect l="l" t="t" r="r" b="b"/>
              <a:pathLst>
                <a:path w="2102" h="4704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801"/>
                    <a:pt x="634" y="1602"/>
                    <a:pt x="1034" y="2369"/>
                  </a:cubicBezTo>
                  <a:cubicBezTo>
                    <a:pt x="1368" y="3169"/>
                    <a:pt x="1701" y="3937"/>
                    <a:pt x="2102" y="4704"/>
                  </a:cubicBezTo>
                  <a:cubicBezTo>
                    <a:pt x="1901" y="3870"/>
                    <a:pt x="1635" y="3036"/>
                    <a:pt x="1234" y="2269"/>
                  </a:cubicBezTo>
                  <a:cubicBezTo>
                    <a:pt x="901" y="1468"/>
                    <a:pt x="500" y="7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519;p75">
              <a:extLst>
                <a:ext uri="{FF2B5EF4-FFF2-40B4-BE49-F238E27FC236}">
                  <a16:creationId xmlns:a16="http://schemas.microsoft.com/office/drawing/2014/main" id="{E6A29617-657E-4452-969F-AD2DBD70C48A}"/>
                </a:ext>
              </a:extLst>
            </p:cNvPr>
            <p:cNvSpPr/>
            <p:nvPr/>
          </p:nvSpPr>
          <p:spPr>
            <a:xfrm>
              <a:off x="3220800" y="3814850"/>
              <a:ext cx="211850" cy="180975"/>
            </a:xfrm>
            <a:custGeom>
              <a:avLst/>
              <a:gdLst/>
              <a:ahLst/>
              <a:cxnLst/>
              <a:rect l="l" t="t" r="r" b="b"/>
              <a:pathLst>
                <a:path w="8474" h="7239" extrusionOk="0">
                  <a:moveTo>
                    <a:pt x="4337" y="0"/>
                  </a:moveTo>
                  <a:lnTo>
                    <a:pt x="1" y="4437"/>
                  </a:lnTo>
                  <a:lnTo>
                    <a:pt x="801" y="7239"/>
                  </a:lnTo>
                  <a:lnTo>
                    <a:pt x="5872" y="5404"/>
                  </a:lnTo>
                  <a:lnTo>
                    <a:pt x="8473" y="76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520;p75">
              <a:extLst>
                <a:ext uri="{FF2B5EF4-FFF2-40B4-BE49-F238E27FC236}">
                  <a16:creationId xmlns:a16="http://schemas.microsoft.com/office/drawing/2014/main" id="{758BAA3F-FFE8-44C8-BD5E-F0B7669932E1}"/>
                </a:ext>
              </a:extLst>
            </p:cNvPr>
            <p:cNvSpPr/>
            <p:nvPr/>
          </p:nvSpPr>
          <p:spPr>
            <a:xfrm>
              <a:off x="2929775" y="2606475"/>
              <a:ext cx="158450" cy="88450"/>
            </a:xfrm>
            <a:custGeom>
              <a:avLst/>
              <a:gdLst/>
              <a:ahLst/>
              <a:cxnLst/>
              <a:rect l="l" t="t" r="r" b="b"/>
              <a:pathLst>
                <a:path w="6338" h="3538" extrusionOk="0">
                  <a:moveTo>
                    <a:pt x="4837" y="0"/>
                  </a:moveTo>
                  <a:lnTo>
                    <a:pt x="3736" y="67"/>
                  </a:lnTo>
                  <a:cubicBezTo>
                    <a:pt x="3736" y="67"/>
                    <a:pt x="1701" y="401"/>
                    <a:pt x="1701" y="467"/>
                  </a:cubicBezTo>
                  <a:cubicBezTo>
                    <a:pt x="1701" y="501"/>
                    <a:pt x="834" y="1735"/>
                    <a:pt x="834" y="1735"/>
                  </a:cubicBezTo>
                  <a:lnTo>
                    <a:pt x="0" y="3003"/>
                  </a:lnTo>
                  <a:cubicBezTo>
                    <a:pt x="117" y="3032"/>
                    <a:pt x="236" y="3047"/>
                    <a:pt x="354" y="3047"/>
                  </a:cubicBezTo>
                  <a:cubicBezTo>
                    <a:pt x="642" y="3047"/>
                    <a:pt x="921" y="2958"/>
                    <a:pt x="1134" y="2769"/>
                  </a:cubicBezTo>
                  <a:lnTo>
                    <a:pt x="1134" y="2769"/>
                  </a:lnTo>
                  <a:lnTo>
                    <a:pt x="867" y="3403"/>
                  </a:lnTo>
                  <a:cubicBezTo>
                    <a:pt x="1015" y="3460"/>
                    <a:pt x="1166" y="3487"/>
                    <a:pt x="1314" y="3487"/>
                  </a:cubicBezTo>
                  <a:cubicBezTo>
                    <a:pt x="1771" y="3487"/>
                    <a:pt x="2200" y="3230"/>
                    <a:pt x="2402" y="2802"/>
                  </a:cubicBezTo>
                  <a:cubicBezTo>
                    <a:pt x="2669" y="2369"/>
                    <a:pt x="2969" y="1969"/>
                    <a:pt x="3302" y="1568"/>
                  </a:cubicBezTo>
                  <a:lnTo>
                    <a:pt x="3669" y="1535"/>
                  </a:lnTo>
                  <a:cubicBezTo>
                    <a:pt x="3669" y="1601"/>
                    <a:pt x="5057" y="3538"/>
                    <a:pt x="5134" y="3538"/>
                  </a:cubicBezTo>
                  <a:cubicBezTo>
                    <a:pt x="5136" y="3538"/>
                    <a:pt x="5136" y="3537"/>
                    <a:pt x="5137" y="3536"/>
                  </a:cubicBezTo>
                  <a:cubicBezTo>
                    <a:pt x="5170" y="3470"/>
                    <a:pt x="6338" y="2369"/>
                    <a:pt x="6338" y="2369"/>
                  </a:cubicBez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21;p75">
              <a:extLst>
                <a:ext uri="{FF2B5EF4-FFF2-40B4-BE49-F238E27FC236}">
                  <a16:creationId xmlns:a16="http://schemas.microsoft.com/office/drawing/2014/main" id="{7BCE6FA1-6A3D-49CA-8F83-B44D26E75165}"/>
                </a:ext>
              </a:extLst>
            </p:cNvPr>
            <p:cNvSpPr/>
            <p:nvPr/>
          </p:nvSpPr>
          <p:spPr>
            <a:xfrm>
              <a:off x="2933925" y="2579800"/>
              <a:ext cx="200175" cy="265200"/>
            </a:xfrm>
            <a:custGeom>
              <a:avLst/>
              <a:gdLst/>
              <a:ahLst/>
              <a:cxnLst/>
              <a:rect l="l" t="t" r="r" b="b"/>
              <a:pathLst>
                <a:path w="8007" h="10608" extrusionOk="0">
                  <a:moveTo>
                    <a:pt x="4871" y="0"/>
                  </a:moveTo>
                  <a:lnTo>
                    <a:pt x="1402" y="200"/>
                  </a:lnTo>
                  <a:lnTo>
                    <a:pt x="1" y="1201"/>
                  </a:lnTo>
                  <a:cubicBezTo>
                    <a:pt x="46" y="1426"/>
                    <a:pt x="518" y="1606"/>
                    <a:pt x="1139" y="1606"/>
                  </a:cubicBezTo>
                  <a:cubicBezTo>
                    <a:pt x="1436" y="1606"/>
                    <a:pt x="1767" y="1565"/>
                    <a:pt x="2102" y="1468"/>
                  </a:cubicBezTo>
                  <a:cubicBezTo>
                    <a:pt x="2530" y="1371"/>
                    <a:pt x="2957" y="1319"/>
                    <a:pt x="3378" y="1319"/>
                  </a:cubicBezTo>
                  <a:cubicBezTo>
                    <a:pt x="3680" y="1319"/>
                    <a:pt x="3978" y="1345"/>
                    <a:pt x="4271" y="1401"/>
                  </a:cubicBezTo>
                  <a:lnTo>
                    <a:pt x="5605" y="3703"/>
                  </a:lnTo>
                  <a:lnTo>
                    <a:pt x="4738" y="4670"/>
                  </a:lnTo>
                  <a:lnTo>
                    <a:pt x="5872" y="10608"/>
                  </a:lnTo>
                  <a:lnTo>
                    <a:pt x="7673" y="9740"/>
                  </a:lnTo>
                  <a:lnTo>
                    <a:pt x="8007" y="3569"/>
                  </a:lnTo>
                  <a:lnTo>
                    <a:pt x="487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522;p75">
              <a:extLst>
                <a:ext uri="{FF2B5EF4-FFF2-40B4-BE49-F238E27FC236}">
                  <a16:creationId xmlns:a16="http://schemas.microsoft.com/office/drawing/2014/main" id="{C3E14AC3-54FC-4E72-B960-BB9969D9B417}"/>
                </a:ext>
              </a:extLst>
            </p:cNvPr>
            <p:cNvSpPr/>
            <p:nvPr/>
          </p:nvSpPr>
          <p:spPr>
            <a:xfrm>
              <a:off x="2869725" y="2618975"/>
              <a:ext cx="320250" cy="25875"/>
            </a:xfrm>
            <a:custGeom>
              <a:avLst/>
              <a:gdLst/>
              <a:ahLst/>
              <a:cxnLst/>
              <a:rect l="l" t="t" r="r" b="b"/>
              <a:pathLst>
                <a:path w="12810" h="1035" extrusionOk="0">
                  <a:moveTo>
                    <a:pt x="1101" y="1"/>
                  </a:moveTo>
                  <a:lnTo>
                    <a:pt x="0" y="535"/>
                  </a:lnTo>
                  <a:lnTo>
                    <a:pt x="1101" y="1035"/>
                  </a:lnTo>
                  <a:lnTo>
                    <a:pt x="12309" y="1035"/>
                  </a:lnTo>
                  <a:cubicBezTo>
                    <a:pt x="12576" y="1035"/>
                    <a:pt x="12809" y="801"/>
                    <a:pt x="12809" y="535"/>
                  </a:cubicBezTo>
                  <a:cubicBezTo>
                    <a:pt x="12809" y="234"/>
                    <a:pt x="12576" y="1"/>
                    <a:pt x="12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23;p75">
              <a:extLst>
                <a:ext uri="{FF2B5EF4-FFF2-40B4-BE49-F238E27FC236}">
                  <a16:creationId xmlns:a16="http://schemas.microsoft.com/office/drawing/2014/main" id="{E6395050-9597-464A-93B6-4DFFA532CCF2}"/>
                </a:ext>
              </a:extLst>
            </p:cNvPr>
            <p:cNvSpPr/>
            <p:nvPr/>
          </p:nvSpPr>
          <p:spPr>
            <a:xfrm>
              <a:off x="2978125" y="2596875"/>
              <a:ext cx="125125" cy="268150"/>
            </a:xfrm>
            <a:custGeom>
              <a:avLst/>
              <a:gdLst/>
              <a:ahLst/>
              <a:cxnLst/>
              <a:rect l="l" t="t" r="r" b="b"/>
              <a:pathLst>
                <a:path w="5005" h="10726" extrusionOk="0">
                  <a:moveTo>
                    <a:pt x="1078" y="1"/>
                  </a:moveTo>
                  <a:cubicBezTo>
                    <a:pt x="874" y="1"/>
                    <a:pt x="676" y="93"/>
                    <a:pt x="501" y="218"/>
                  </a:cubicBezTo>
                  <a:cubicBezTo>
                    <a:pt x="1" y="518"/>
                    <a:pt x="868" y="2653"/>
                    <a:pt x="1068" y="3287"/>
                  </a:cubicBezTo>
                  <a:cubicBezTo>
                    <a:pt x="1202" y="3754"/>
                    <a:pt x="1135" y="5788"/>
                    <a:pt x="1102" y="6789"/>
                  </a:cubicBezTo>
                  <a:cubicBezTo>
                    <a:pt x="1068" y="7189"/>
                    <a:pt x="1135" y="7556"/>
                    <a:pt x="1268" y="7923"/>
                  </a:cubicBezTo>
                  <a:lnTo>
                    <a:pt x="2436" y="10725"/>
                  </a:lnTo>
                  <a:lnTo>
                    <a:pt x="5004" y="9491"/>
                  </a:lnTo>
                  <a:lnTo>
                    <a:pt x="3937" y="5021"/>
                  </a:lnTo>
                  <a:cubicBezTo>
                    <a:pt x="3937" y="5021"/>
                    <a:pt x="2536" y="2286"/>
                    <a:pt x="2069" y="1052"/>
                  </a:cubicBezTo>
                  <a:cubicBezTo>
                    <a:pt x="1777" y="258"/>
                    <a:pt x="1419" y="1"/>
                    <a:pt x="10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24;p75">
              <a:extLst>
                <a:ext uri="{FF2B5EF4-FFF2-40B4-BE49-F238E27FC236}">
                  <a16:creationId xmlns:a16="http://schemas.microsoft.com/office/drawing/2014/main" id="{B74749A0-50A6-49F1-86F7-4812D3C5F0A4}"/>
                </a:ext>
              </a:extLst>
            </p:cNvPr>
            <p:cNvSpPr/>
            <p:nvPr/>
          </p:nvSpPr>
          <p:spPr>
            <a:xfrm>
              <a:off x="2983975" y="2595625"/>
              <a:ext cx="89250" cy="119275"/>
            </a:xfrm>
            <a:custGeom>
              <a:avLst/>
              <a:gdLst/>
              <a:ahLst/>
              <a:cxnLst/>
              <a:rect l="l" t="t" r="r" b="b"/>
              <a:pathLst>
                <a:path w="3570" h="4771" extrusionOk="0">
                  <a:moveTo>
                    <a:pt x="801" y="1"/>
                  </a:moveTo>
                  <a:cubicBezTo>
                    <a:pt x="467" y="34"/>
                    <a:pt x="167" y="234"/>
                    <a:pt x="67" y="568"/>
                  </a:cubicBezTo>
                  <a:cubicBezTo>
                    <a:pt x="0" y="868"/>
                    <a:pt x="34" y="1135"/>
                    <a:pt x="100" y="1402"/>
                  </a:cubicBezTo>
                  <a:cubicBezTo>
                    <a:pt x="167" y="1669"/>
                    <a:pt x="234" y="1869"/>
                    <a:pt x="300" y="2069"/>
                  </a:cubicBezTo>
                  <a:cubicBezTo>
                    <a:pt x="401" y="2403"/>
                    <a:pt x="501" y="2703"/>
                    <a:pt x="667" y="3003"/>
                  </a:cubicBezTo>
                  <a:cubicBezTo>
                    <a:pt x="767" y="3236"/>
                    <a:pt x="801" y="3337"/>
                    <a:pt x="834" y="3337"/>
                  </a:cubicBezTo>
                  <a:cubicBezTo>
                    <a:pt x="868" y="3303"/>
                    <a:pt x="667" y="2836"/>
                    <a:pt x="434" y="2036"/>
                  </a:cubicBezTo>
                  <a:cubicBezTo>
                    <a:pt x="367" y="1835"/>
                    <a:pt x="334" y="1602"/>
                    <a:pt x="267" y="1368"/>
                  </a:cubicBezTo>
                  <a:cubicBezTo>
                    <a:pt x="200" y="1135"/>
                    <a:pt x="200" y="868"/>
                    <a:pt x="267" y="635"/>
                  </a:cubicBezTo>
                  <a:cubicBezTo>
                    <a:pt x="334" y="401"/>
                    <a:pt x="567" y="234"/>
                    <a:pt x="834" y="234"/>
                  </a:cubicBezTo>
                  <a:cubicBezTo>
                    <a:pt x="1101" y="234"/>
                    <a:pt x="1335" y="401"/>
                    <a:pt x="1468" y="635"/>
                  </a:cubicBezTo>
                  <a:cubicBezTo>
                    <a:pt x="2035" y="1769"/>
                    <a:pt x="2535" y="2836"/>
                    <a:pt x="2902" y="3570"/>
                  </a:cubicBezTo>
                  <a:cubicBezTo>
                    <a:pt x="3102" y="4004"/>
                    <a:pt x="3303" y="4404"/>
                    <a:pt x="3569" y="4771"/>
                  </a:cubicBezTo>
                  <a:cubicBezTo>
                    <a:pt x="3403" y="4337"/>
                    <a:pt x="3236" y="3937"/>
                    <a:pt x="3036" y="3537"/>
                  </a:cubicBezTo>
                  <a:cubicBezTo>
                    <a:pt x="2669" y="2769"/>
                    <a:pt x="2235" y="1735"/>
                    <a:pt x="1635" y="535"/>
                  </a:cubicBezTo>
                  <a:cubicBezTo>
                    <a:pt x="1468" y="234"/>
                    <a:pt x="1168" y="34"/>
                    <a:pt x="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525;p75">
              <a:extLst>
                <a:ext uri="{FF2B5EF4-FFF2-40B4-BE49-F238E27FC236}">
                  <a16:creationId xmlns:a16="http://schemas.microsoft.com/office/drawing/2014/main" id="{53D6AC19-374D-4E24-88D3-D5904FE030C5}"/>
                </a:ext>
              </a:extLst>
            </p:cNvPr>
            <p:cNvSpPr/>
            <p:nvPr/>
          </p:nvSpPr>
          <p:spPr>
            <a:xfrm>
              <a:off x="4044725" y="4086700"/>
              <a:ext cx="334425" cy="125950"/>
            </a:xfrm>
            <a:custGeom>
              <a:avLst/>
              <a:gdLst/>
              <a:ahLst/>
              <a:cxnLst/>
              <a:rect l="l" t="t" r="r" b="b"/>
              <a:pathLst>
                <a:path w="13377" h="5038" extrusionOk="0">
                  <a:moveTo>
                    <a:pt x="1" y="1"/>
                  </a:moveTo>
                  <a:lnTo>
                    <a:pt x="1435" y="2469"/>
                  </a:lnTo>
                  <a:lnTo>
                    <a:pt x="13377" y="5037"/>
                  </a:lnTo>
                  <a:lnTo>
                    <a:pt x="12209" y="30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526;p75">
              <a:extLst>
                <a:ext uri="{FF2B5EF4-FFF2-40B4-BE49-F238E27FC236}">
                  <a16:creationId xmlns:a16="http://schemas.microsoft.com/office/drawing/2014/main" id="{53077672-1C67-4883-BED5-F82E4786DDBC}"/>
                </a:ext>
              </a:extLst>
            </p:cNvPr>
            <p:cNvSpPr/>
            <p:nvPr/>
          </p:nvSpPr>
          <p:spPr>
            <a:xfrm>
              <a:off x="3012325" y="2801625"/>
              <a:ext cx="799750" cy="784750"/>
            </a:xfrm>
            <a:custGeom>
              <a:avLst/>
              <a:gdLst/>
              <a:ahLst/>
              <a:cxnLst/>
              <a:rect l="l" t="t" r="r" b="b"/>
              <a:pathLst>
                <a:path w="31990" h="31390" extrusionOk="0">
                  <a:moveTo>
                    <a:pt x="5304" y="0"/>
                  </a:moveTo>
                  <a:lnTo>
                    <a:pt x="0" y="2535"/>
                  </a:lnTo>
                  <a:lnTo>
                    <a:pt x="7673" y="20748"/>
                  </a:lnTo>
                  <a:cubicBezTo>
                    <a:pt x="8406" y="22483"/>
                    <a:pt x="9774" y="23850"/>
                    <a:pt x="11509" y="24551"/>
                  </a:cubicBezTo>
                  <a:lnTo>
                    <a:pt x="28120" y="31389"/>
                  </a:lnTo>
                  <a:lnTo>
                    <a:pt x="31990" y="20682"/>
                  </a:lnTo>
                  <a:lnTo>
                    <a:pt x="15812" y="14977"/>
                  </a:lnTo>
                  <a:lnTo>
                    <a:pt x="53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527;p75">
              <a:extLst>
                <a:ext uri="{FF2B5EF4-FFF2-40B4-BE49-F238E27FC236}">
                  <a16:creationId xmlns:a16="http://schemas.microsoft.com/office/drawing/2014/main" id="{2E717F9A-AB32-4E4D-A284-AB46BA085507}"/>
                </a:ext>
              </a:extLst>
            </p:cNvPr>
            <p:cNvSpPr/>
            <p:nvPr/>
          </p:nvSpPr>
          <p:spPr>
            <a:xfrm>
              <a:off x="3591900" y="3273625"/>
              <a:ext cx="778075" cy="902325"/>
            </a:xfrm>
            <a:custGeom>
              <a:avLst/>
              <a:gdLst/>
              <a:ahLst/>
              <a:cxnLst/>
              <a:rect l="l" t="t" r="r" b="b"/>
              <a:pathLst>
                <a:path w="31123" h="36093" extrusionOk="0">
                  <a:moveTo>
                    <a:pt x="11409" y="0"/>
                  </a:moveTo>
                  <a:lnTo>
                    <a:pt x="1802" y="1968"/>
                  </a:lnTo>
                  <a:cubicBezTo>
                    <a:pt x="1802" y="2402"/>
                    <a:pt x="1" y="15678"/>
                    <a:pt x="1" y="18380"/>
                  </a:cubicBezTo>
                  <a:cubicBezTo>
                    <a:pt x="1" y="21082"/>
                    <a:pt x="5204" y="24017"/>
                    <a:pt x="5204" y="24017"/>
                  </a:cubicBezTo>
                  <a:lnTo>
                    <a:pt x="10875" y="36093"/>
                  </a:lnTo>
                  <a:lnTo>
                    <a:pt x="31123" y="36093"/>
                  </a:lnTo>
                  <a:lnTo>
                    <a:pt x="24185" y="23083"/>
                  </a:lnTo>
                  <a:lnTo>
                    <a:pt x="21049" y="12676"/>
                  </a:lnTo>
                  <a:cubicBezTo>
                    <a:pt x="19881" y="8740"/>
                    <a:pt x="17713" y="5137"/>
                    <a:pt x="14778" y="2235"/>
                  </a:cubicBez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528;p75">
              <a:extLst>
                <a:ext uri="{FF2B5EF4-FFF2-40B4-BE49-F238E27FC236}">
                  <a16:creationId xmlns:a16="http://schemas.microsoft.com/office/drawing/2014/main" id="{5C324888-C06A-45DF-8B36-132379117A50}"/>
                </a:ext>
              </a:extLst>
            </p:cNvPr>
            <p:cNvSpPr/>
            <p:nvPr/>
          </p:nvSpPr>
          <p:spPr>
            <a:xfrm>
              <a:off x="3367575" y="3444775"/>
              <a:ext cx="785575" cy="773000"/>
            </a:xfrm>
            <a:custGeom>
              <a:avLst/>
              <a:gdLst/>
              <a:ahLst/>
              <a:cxnLst/>
              <a:rect l="l" t="t" r="r" b="b"/>
              <a:pathLst>
                <a:path w="31423" h="30920" extrusionOk="0">
                  <a:moveTo>
                    <a:pt x="21360" y="1"/>
                  </a:moveTo>
                  <a:cubicBezTo>
                    <a:pt x="20849" y="1"/>
                    <a:pt x="20328" y="84"/>
                    <a:pt x="19815" y="259"/>
                  </a:cubicBezTo>
                  <a:cubicBezTo>
                    <a:pt x="17580" y="993"/>
                    <a:pt x="16245" y="3261"/>
                    <a:pt x="16646" y="5596"/>
                  </a:cubicBezTo>
                  <a:lnTo>
                    <a:pt x="20082" y="19873"/>
                  </a:lnTo>
                  <a:lnTo>
                    <a:pt x="2936" y="15037"/>
                  </a:lnTo>
                  <a:lnTo>
                    <a:pt x="1" y="20207"/>
                  </a:lnTo>
                  <a:lnTo>
                    <a:pt x="22316" y="30348"/>
                  </a:lnTo>
                  <a:cubicBezTo>
                    <a:pt x="23151" y="30734"/>
                    <a:pt x="24036" y="30919"/>
                    <a:pt x="24910" y="30919"/>
                  </a:cubicBezTo>
                  <a:cubicBezTo>
                    <a:pt x="26901" y="30919"/>
                    <a:pt x="28840" y="29961"/>
                    <a:pt x="30022" y="28246"/>
                  </a:cubicBezTo>
                  <a:cubicBezTo>
                    <a:pt x="31089" y="26745"/>
                    <a:pt x="31423" y="24877"/>
                    <a:pt x="30956" y="23109"/>
                  </a:cubicBezTo>
                  <a:lnTo>
                    <a:pt x="25952" y="3595"/>
                  </a:lnTo>
                  <a:cubicBezTo>
                    <a:pt x="25415" y="1419"/>
                    <a:pt x="23472" y="1"/>
                    <a:pt x="213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29;p75">
              <a:extLst>
                <a:ext uri="{FF2B5EF4-FFF2-40B4-BE49-F238E27FC236}">
                  <a16:creationId xmlns:a16="http://schemas.microsoft.com/office/drawing/2014/main" id="{8A7400DB-0EC7-4FA3-B899-AC8F2F408D62}"/>
                </a:ext>
              </a:extLst>
            </p:cNvPr>
            <p:cNvSpPr/>
            <p:nvPr/>
          </p:nvSpPr>
          <p:spPr>
            <a:xfrm>
              <a:off x="3587725" y="3408725"/>
              <a:ext cx="134300" cy="465350"/>
            </a:xfrm>
            <a:custGeom>
              <a:avLst/>
              <a:gdLst/>
              <a:ahLst/>
              <a:cxnLst/>
              <a:rect l="l" t="t" r="r" b="b"/>
              <a:pathLst>
                <a:path w="5372" h="18614" extrusionOk="0">
                  <a:moveTo>
                    <a:pt x="1368" y="0"/>
                  </a:moveTo>
                  <a:cubicBezTo>
                    <a:pt x="1368" y="300"/>
                    <a:pt x="1368" y="567"/>
                    <a:pt x="1368" y="834"/>
                  </a:cubicBezTo>
                  <a:cubicBezTo>
                    <a:pt x="1368" y="1368"/>
                    <a:pt x="1368" y="2135"/>
                    <a:pt x="1302" y="3069"/>
                  </a:cubicBezTo>
                  <a:cubicBezTo>
                    <a:pt x="1235" y="4036"/>
                    <a:pt x="1068" y="5137"/>
                    <a:pt x="901" y="6405"/>
                  </a:cubicBezTo>
                  <a:cubicBezTo>
                    <a:pt x="735" y="7639"/>
                    <a:pt x="434" y="8973"/>
                    <a:pt x="234" y="10408"/>
                  </a:cubicBezTo>
                  <a:cubicBezTo>
                    <a:pt x="34" y="11842"/>
                    <a:pt x="1" y="13310"/>
                    <a:pt x="535" y="14511"/>
                  </a:cubicBezTo>
                  <a:cubicBezTo>
                    <a:pt x="1068" y="15478"/>
                    <a:pt x="1835" y="16345"/>
                    <a:pt x="2736" y="17012"/>
                  </a:cubicBezTo>
                  <a:cubicBezTo>
                    <a:pt x="3337" y="17446"/>
                    <a:pt x="3970" y="17880"/>
                    <a:pt x="4637" y="18247"/>
                  </a:cubicBezTo>
                  <a:cubicBezTo>
                    <a:pt x="4871" y="18380"/>
                    <a:pt x="5038" y="18480"/>
                    <a:pt x="5171" y="18547"/>
                  </a:cubicBezTo>
                  <a:cubicBezTo>
                    <a:pt x="5238" y="18580"/>
                    <a:pt x="5305" y="18613"/>
                    <a:pt x="5371" y="18613"/>
                  </a:cubicBezTo>
                  <a:cubicBezTo>
                    <a:pt x="5371" y="18613"/>
                    <a:pt x="5104" y="18447"/>
                    <a:pt x="4671" y="18180"/>
                  </a:cubicBezTo>
                  <a:cubicBezTo>
                    <a:pt x="4037" y="17780"/>
                    <a:pt x="3437" y="17346"/>
                    <a:pt x="2836" y="16879"/>
                  </a:cubicBezTo>
                  <a:cubicBezTo>
                    <a:pt x="1969" y="16212"/>
                    <a:pt x="1235" y="15378"/>
                    <a:pt x="735" y="14410"/>
                  </a:cubicBezTo>
                  <a:cubicBezTo>
                    <a:pt x="201" y="13276"/>
                    <a:pt x="234" y="11875"/>
                    <a:pt x="434" y="10441"/>
                  </a:cubicBezTo>
                  <a:cubicBezTo>
                    <a:pt x="668" y="9040"/>
                    <a:pt x="935" y="7672"/>
                    <a:pt x="1102" y="6438"/>
                  </a:cubicBezTo>
                  <a:cubicBezTo>
                    <a:pt x="1302" y="5170"/>
                    <a:pt x="1402" y="4036"/>
                    <a:pt x="1469" y="3102"/>
                  </a:cubicBezTo>
                  <a:cubicBezTo>
                    <a:pt x="1502" y="2335"/>
                    <a:pt x="1502" y="1568"/>
                    <a:pt x="1469" y="834"/>
                  </a:cubicBezTo>
                  <a:cubicBezTo>
                    <a:pt x="1435" y="567"/>
                    <a:pt x="1402" y="367"/>
                    <a:pt x="1402" y="234"/>
                  </a:cubicBezTo>
                  <a:cubicBezTo>
                    <a:pt x="1402" y="134"/>
                    <a:pt x="1402" y="67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530;p75">
              <a:extLst>
                <a:ext uri="{FF2B5EF4-FFF2-40B4-BE49-F238E27FC236}">
                  <a16:creationId xmlns:a16="http://schemas.microsoft.com/office/drawing/2014/main" id="{80BEB0B8-2200-4653-A75E-35B7EA28E652}"/>
                </a:ext>
              </a:extLst>
            </p:cNvPr>
            <p:cNvSpPr/>
            <p:nvPr/>
          </p:nvSpPr>
          <p:spPr>
            <a:xfrm>
              <a:off x="3841250" y="3470550"/>
              <a:ext cx="116775" cy="19925"/>
            </a:xfrm>
            <a:custGeom>
              <a:avLst/>
              <a:gdLst/>
              <a:ahLst/>
              <a:cxnLst/>
              <a:rect l="l" t="t" r="r" b="b"/>
              <a:pathLst>
                <a:path w="4671" h="797" extrusionOk="0">
                  <a:moveTo>
                    <a:pt x="1910" y="1"/>
                  </a:moveTo>
                  <a:cubicBezTo>
                    <a:pt x="1255" y="1"/>
                    <a:pt x="595" y="172"/>
                    <a:pt x="0" y="496"/>
                  </a:cubicBezTo>
                  <a:cubicBezTo>
                    <a:pt x="768" y="296"/>
                    <a:pt x="1568" y="229"/>
                    <a:pt x="2369" y="229"/>
                  </a:cubicBezTo>
                  <a:cubicBezTo>
                    <a:pt x="3169" y="329"/>
                    <a:pt x="3937" y="529"/>
                    <a:pt x="4670" y="796"/>
                  </a:cubicBezTo>
                  <a:cubicBezTo>
                    <a:pt x="4003" y="329"/>
                    <a:pt x="3203" y="62"/>
                    <a:pt x="2369" y="29"/>
                  </a:cubicBezTo>
                  <a:cubicBezTo>
                    <a:pt x="2217" y="10"/>
                    <a:pt x="2064" y="1"/>
                    <a:pt x="1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531;p75">
              <a:extLst>
                <a:ext uri="{FF2B5EF4-FFF2-40B4-BE49-F238E27FC236}">
                  <a16:creationId xmlns:a16="http://schemas.microsoft.com/office/drawing/2014/main" id="{33098AB6-E36F-41D5-A4DC-06073F7161CE}"/>
                </a:ext>
              </a:extLst>
            </p:cNvPr>
            <p:cNvSpPr/>
            <p:nvPr/>
          </p:nvSpPr>
          <p:spPr>
            <a:xfrm>
              <a:off x="3671125" y="3297800"/>
              <a:ext cx="229350" cy="184325"/>
            </a:xfrm>
            <a:custGeom>
              <a:avLst/>
              <a:gdLst/>
              <a:ahLst/>
              <a:cxnLst/>
              <a:rect l="l" t="t" r="r" b="b"/>
              <a:pathLst>
                <a:path w="9174" h="7373" extrusionOk="0">
                  <a:moveTo>
                    <a:pt x="9174" y="1"/>
                  </a:moveTo>
                  <a:lnTo>
                    <a:pt x="9174" y="1"/>
                  </a:lnTo>
                  <a:cubicBezTo>
                    <a:pt x="9040" y="67"/>
                    <a:pt x="8907" y="167"/>
                    <a:pt x="8807" y="301"/>
                  </a:cubicBezTo>
                  <a:lnTo>
                    <a:pt x="7839" y="1135"/>
                  </a:lnTo>
                  <a:cubicBezTo>
                    <a:pt x="7039" y="1835"/>
                    <a:pt x="5938" y="2769"/>
                    <a:pt x="4671" y="3803"/>
                  </a:cubicBezTo>
                  <a:cubicBezTo>
                    <a:pt x="3403" y="4804"/>
                    <a:pt x="2202" y="5671"/>
                    <a:pt x="1368" y="6305"/>
                  </a:cubicBezTo>
                  <a:lnTo>
                    <a:pt x="367" y="7072"/>
                  </a:lnTo>
                  <a:cubicBezTo>
                    <a:pt x="234" y="7139"/>
                    <a:pt x="101" y="7239"/>
                    <a:pt x="1" y="7373"/>
                  </a:cubicBezTo>
                  <a:cubicBezTo>
                    <a:pt x="134" y="7306"/>
                    <a:pt x="301" y="7239"/>
                    <a:pt x="401" y="7139"/>
                  </a:cubicBezTo>
                  <a:cubicBezTo>
                    <a:pt x="668" y="6972"/>
                    <a:pt x="1068" y="6739"/>
                    <a:pt x="1468" y="6439"/>
                  </a:cubicBezTo>
                  <a:cubicBezTo>
                    <a:pt x="2336" y="5805"/>
                    <a:pt x="3536" y="4971"/>
                    <a:pt x="4804" y="3937"/>
                  </a:cubicBezTo>
                  <a:cubicBezTo>
                    <a:pt x="6072" y="2936"/>
                    <a:pt x="7172" y="1935"/>
                    <a:pt x="7973" y="1235"/>
                  </a:cubicBezTo>
                  <a:cubicBezTo>
                    <a:pt x="8340" y="868"/>
                    <a:pt x="8673" y="568"/>
                    <a:pt x="8874" y="334"/>
                  </a:cubicBezTo>
                  <a:cubicBezTo>
                    <a:pt x="9074" y="134"/>
                    <a:pt x="9174" y="1"/>
                    <a:pt x="9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532;p75">
              <a:extLst>
                <a:ext uri="{FF2B5EF4-FFF2-40B4-BE49-F238E27FC236}">
                  <a16:creationId xmlns:a16="http://schemas.microsoft.com/office/drawing/2014/main" id="{CC48A54A-196B-479E-9FB3-A33FE5612D77}"/>
                </a:ext>
              </a:extLst>
            </p:cNvPr>
            <p:cNvSpPr/>
            <p:nvPr/>
          </p:nvSpPr>
          <p:spPr>
            <a:xfrm>
              <a:off x="3345050" y="3176050"/>
              <a:ext cx="63425" cy="41750"/>
            </a:xfrm>
            <a:custGeom>
              <a:avLst/>
              <a:gdLst/>
              <a:ahLst/>
              <a:cxnLst/>
              <a:rect l="l" t="t" r="r" b="b"/>
              <a:pathLst>
                <a:path w="2537" h="1670" extrusionOk="0">
                  <a:moveTo>
                    <a:pt x="2503" y="0"/>
                  </a:moveTo>
                  <a:lnTo>
                    <a:pt x="2503" y="0"/>
                  </a:lnTo>
                  <a:cubicBezTo>
                    <a:pt x="1469" y="234"/>
                    <a:pt x="601" y="834"/>
                    <a:pt x="1" y="1668"/>
                  </a:cubicBezTo>
                  <a:cubicBezTo>
                    <a:pt x="2" y="1669"/>
                    <a:pt x="4" y="1670"/>
                    <a:pt x="6" y="1670"/>
                  </a:cubicBezTo>
                  <a:cubicBezTo>
                    <a:pt x="68" y="1670"/>
                    <a:pt x="557" y="1220"/>
                    <a:pt x="1202" y="801"/>
                  </a:cubicBezTo>
                  <a:cubicBezTo>
                    <a:pt x="1902" y="334"/>
                    <a:pt x="2536" y="67"/>
                    <a:pt x="2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533;p75">
              <a:extLst>
                <a:ext uri="{FF2B5EF4-FFF2-40B4-BE49-F238E27FC236}">
                  <a16:creationId xmlns:a16="http://schemas.microsoft.com/office/drawing/2014/main" id="{5EE5C76E-1657-4DB8-A993-A9317B3869DA}"/>
                </a:ext>
              </a:extLst>
            </p:cNvPr>
            <p:cNvSpPr/>
            <p:nvPr/>
          </p:nvSpPr>
          <p:spPr>
            <a:xfrm>
              <a:off x="3593575" y="3688075"/>
              <a:ext cx="231025" cy="67300"/>
            </a:xfrm>
            <a:custGeom>
              <a:avLst/>
              <a:gdLst/>
              <a:ahLst/>
              <a:cxnLst/>
              <a:rect l="l" t="t" r="r" b="b"/>
              <a:pathLst>
                <a:path w="9241" h="2692" extrusionOk="0">
                  <a:moveTo>
                    <a:pt x="0" y="1"/>
                  </a:moveTo>
                  <a:cubicBezTo>
                    <a:pt x="0" y="34"/>
                    <a:pt x="100" y="134"/>
                    <a:pt x="267" y="301"/>
                  </a:cubicBezTo>
                  <a:cubicBezTo>
                    <a:pt x="534" y="535"/>
                    <a:pt x="801" y="735"/>
                    <a:pt x="1101" y="935"/>
                  </a:cubicBezTo>
                  <a:cubicBezTo>
                    <a:pt x="1535" y="1235"/>
                    <a:pt x="2002" y="1502"/>
                    <a:pt x="2502" y="1735"/>
                  </a:cubicBezTo>
                  <a:cubicBezTo>
                    <a:pt x="3670" y="2302"/>
                    <a:pt x="4937" y="2603"/>
                    <a:pt x="6238" y="2669"/>
                  </a:cubicBezTo>
                  <a:cubicBezTo>
                    <a:pt x="6459" y="2683"/>
                    <a:pt x="6680" y="2691"/>
                    <a:pt x="6901" y="2691"/>
                  </a:cubicBezTo>
                  <a:cubicBezTo>
                    <a:pt x="7214" y="2691"/>
                    <a:pt x="7527" y="2675"/>
                    <a:pt x="7839" y="2636"/>
                  </a:cubicBezTo>
                  <a:cubicBezTo>
                    <a:pt x="8173" y="2603"/>
                    <a:pt x="8540" y="2536"/>
                    <a:pt x="8873" y="2436"/>
                  </a:cubicBezTo>
                  <a:cubicBezTo>
                    <a:pt x="9007" y="2436"/>
                    <a:pt x="9140" y="2403"/>
                    <a:pt x="9240" y="2336"/>
                  </a:cubicBezTo>
                  <a:cubicBezTo>
                    <a:pt x="9240" y="2331"/>
                    <a:pt x="9230" y="2329"/>
                    <a:pt x="9211" y="2329"/>
                  </a:cubicBezTo>
                  <a:cubicBezTo>
                    <a:pt x="9088" y="2329"/>
                    <a:pt x="8583" y="2412"/>
                    <a:pt x="7806" y="2469"/>
                  </a:cubicBezTo>
                  <a:cubicBezTo>
                    <a:pt x="7522" y="2494"/>
                    <a:pt x="7237" y="2507"/>
                    <a:pt x="6950" y="2507"/>
                  </a:cubicBezTo>
                  <a:cubicBezTo>
                    <a:pt x="6090" y="2507"/>
                    <a:pt x="5221" y="2394"/>
                    <a:pt x="4370" y="2169"/>
                  </a:cubicBezTo>
                  <a:cubicBezTo>
                    <a:pt x="3269" y="1902"/>
                    <a:pt x="2169" y="1435"/>
                    <a:pt x="1201" y="835"/>
                  </a:cubicBezTo>
                  <a:cubicBezTo>
                    <a:pt x="434" y="33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534;p75">
              <a:extLst>
                <a:ext uri="{FF2B5EF4-FFF2-40B4-BE49-F238E27FC236}">
                  <a16:creationId xmlns:a16="http://schemas.microsoft.com/office/drawing/2014/main" id="{413F41F5-99CD-4825-A469-8B1F5329930C}"/>
                </a:ext>
              </a:extLst>
            </p:cNvPr>
            <p:cNvSpPr/>
            <p:nvPr/>
          </p:nvSpPr>
          <p:spPr>
            <a:xfrm>
              <a:off x="3727000" y="3877375"/>
              <a:ext cx="126775" cy="29525"/>
            </a:xfrm>
            <a:custGeom>
              <a:avLst/>
              <a:gdLst/>
              <a:ahLst/>
              <a:cxnLst/>
              <a:rect l="l" t="t" r="r" b="b"/>
              <a:pathLst>
                <a:path w="5071" h="1181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168"/>
                    <a:pt x="401" y="334"/>
                    <a:pt x="634" y="401"/>
                  </a:cubicBezTo>
                  <a:cubicBezTo>
                    <a:pt x="1201" y="701"/>
                    <a:pt x="1802" y="902"/>
                    <a:pt x="2436" y="1035"/>
                  </a:cubicBezTo>
                  <a:cubicBezTo>
                    <a:pt x="2894" y="1137"/>
                    <a:pt x="3372" y="1180"/>
                    <a:pt x="3855" y="1180"/>
                  </a:cubicBezTo>
                  <a:cubicBezTo>
                    <a:pt x="4004" y="1180"/>
                    <a:pt x="4154" y="1176"/>
                    <a:pt x="4304" y="1168"/>
                  </a:cubicBezTo>
                  <a:cubicBezTo>
                    <a:pt x="4570" y="1168"/>
                    <a:pt x="4837" y="1135"/>
                    <a:pt x="5071" y="1035"/>
                  </a:cubicBezTo>
                  <a:cubicBezTo>
                    <a:pt x="4203" y="1035"/>
                    <a:pt x="3336" y="968"/>
                    <a:pt x="2469" y="835"/>
                  </a:cubicBezTo>
                  <a:cubicBezTo>
                    <a:pt x="1635" y="635"/>
                    <a:pt x="801" y="334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535;p75">
              <a:extLst>
                <a:ext uri="{FF2B5EF4-FFF2-40B4-BE49-F238E27FC236}">
                  <a16:creationId xmlns:a16="http://schemas.microsoft.com/office/drawing/2014/main" id="{2189ADEE-BC78-4955-A474-F5F17E53E8AE}"/>
                </a:ext>
              </a:extLst>
            </p:cNvPr>
            <p:cNvSpPr/>
            <p:nvPr/>
          </p:nvSpPr>
          <p:spPr>
            <a:xfrm>
              <a:off x="3847075" y="3805575"/>
              <a:ext cx="228525" cy="39550"/>
            </a:xfrm>
            <a:custGeom>
              <a:avLst/>
              <a:gdLst/>
              <a:ahLst/>
              <a:cxnLst/>
              <a:rect l="l" t="t" r="r" b="b"/>
              <a:pathLst>
                <a:path w="9141" h="1582" extrusionOk="0">
                  <a:moveTo>
                    <a:pt x="9129" y="1"/>
                  </a:moveTo>
                  <a:cubicBezTo>
                    <a:pt x="9046" y="1"/>
                    <a:pt x="8589" y="221"/>
                    <a:pt x="7840" y="471"/>
                  </a:cubicBezTo>
                  <a:cubicBezTo>
                    <a:pt x="6090" y="1092"/>
                    <a:pt x="4244" y="1403"/>
                    <a:pt x="2384" y="1403"/>
                  </a:cubicBezTo>
                  <a:cubicBezTo>
                    <a:pt x="2046" y="1403"/>
                    <a:pt x="1707" y="1392"/>
                    <a:pt x="1369" y="1372"/>
                  </a:cubicBezTo>
                  <a:cubicBezTo>
                    <a:pt x="688" y="1317"/>
                    <a:pt x="207" y="1263"/>
                    <a:pt x="53" y="1263"/>
                  </a:cubicBezTo>
                  <a:cubicBezTo>
                    <a:pt x="19" y="1263"/>
                    <a:pt x="1" y="1266"/>
                    <a:pt x="1" y="1272"/>
                  </a:cubicBezTo>
                  <a:cubicBezTo>
                    <a:pt x="101" y="1305"/>
                    <a:pt x="234" y="1338"/>
                    <a:pt x="368" y="1372"/>
                  </a:cubicBezTo>
                  <a:cubicBezTo>
                    <a:pt x="668" y="1439"/>
                    <a:pt x="1002" y="1472"/>
                    <a:pt x="1335" y="1505"/>
                  </a:cubicBezTo>
                  <a:cubicBezTo>
                    <a:pt x="1824" y="1556"/>
                    <a:pt x="2313" y="1582"/>
                    <a:pt x="2800" y="1582"/>
                  </a:cubicBezTo>
                  <a:cubicBezTo>
                    <a:pt x="4542" y="1582"/>
                    <a:pt x="6265" y="1256"/>
                    <a:pt x="7907" y="605"/>
                  </a:cubicBezTo>
                  <a:cubicBezTo>
                    <a:pt x="8207" y="471"/>
                    <a:pt x="8507" y="338"/>
                    <a:pt x="8807" y="204"/>
                  </a:cubicBezTo>
                  <a:cubicBezTo>
                    <a:pt x="8941" y="138"/>
                    <a:pt x="9041" y="71"/>
                    <a:pt x="9141" y="4"/>
                  </a:cubicBezTo>
                  <a:cubicBezTo>
                    <a:pt x="9139" y="2"/>
                    <a:pt x="9135" y="1"/>
                    <a:pt x="91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536;p75">
              <a:extLst>
                <a:ext uri="{FF2B5EF4-FFF2-40B4-BE49-F238E27FC236}">
                  <a16:creationId xmlns:a16="http://schemas.microsoft.com/office/drawing/2014/main" id="{13BB0561-F778-411E-A83D-C3D8A9AFD73A}"/>
                </a:ext>
              </a:extLst>
            </p:cNvPr>
            <p:cNvSpPr/>
            <p:nvPr/>
          </p:nvSpPr>
          <p:spPr>
            <a:xfrm>
              <a:off x="3800375" y="3617825"/>
              <a:ext cx="236025" cy="22050"/>
            </a:xfrm>
            <a:custGeom>
              <a:avLst/>
              <a:gdLst/>
              <a:ahLst/>
              <a:cxnLst/>
              <a:rect l="l" t="t" r="r" b="b"/>
              <a:pathLst>
                <a:path w="9441" h="882" extrusionOk="0">
                  <a:moveTo>
                    <a:pt x="5238" y="0"/>
                  </a:moveTo>
                  <a:cubicBezTo>
                    <a:pt x="5049" y="0"/>
                    <a:pt x="4860" y="3"/>
                    <a:pt x="4671" y="9"/>
                  </a:cubicBezTo>
                  <a:cubicBezTo>
                    <a:pt x="3537" y="42"/>
                    <a:pt x="2436" y="209"/>
                    <a:pt x="1335" y="442"/>
                  </a:cubicBezTo>
                  <a:cubicBezTo>
                    <a:pt x="935" y="542"/>
                    <a:pt x="568" y="643"/>
                    <a:pt x="368" y="743"/>
                  </a:cubicBezTo>
                  <a:cubicBezTo>
                    <a:pt x="234" y="743"/>
                    <a:pt x="101" y="809"/>
                    <a:pt x="1" y="876"/>
                  </a:cubicBezTo>
                  <a:cubicBezTo>
                    <a:pt x="1" y="880"/>
                    <a:pt x="7" y="881"/>
                    <a:pt x="18" y="881"/>
                  </a:cubicBezTo>
                  <a:cubicBezTo>
                    <a:pt x="116" y="881"/>
                    <a:pt x="622" y="759"/>
                    <a:pt x="1369" y="609"/>
                  </a:cubicBezTo>
                  <a:cubicBezTo>
                    <a:pt x="2469" y="376"/>
                    <a:pt x="3570" y="276"/>
                    <a:pt x="4704" y="209"/>
                  </a:cubicBezTo>
                  <a:cubicBezTo>
                    <a:pt x="4893" y="203"/>
                    <a:pt x="5083" y="200"/>
                    <a:pt x="5273" y="200"/>
                  </a:cubicBezTo>
                  <a:cubicBezTo>
                    <a:pt x="6193" y="200"/>
                    <a:pt x="7128" y="265"/>
                    <a:pt x="8040" y="376"/>
                  </a:cubicBezTo>
                  <a:cubicBezTo>
                    <a:pt x="8791" y="462"/>
                    <a:pt x="9292" y="549"/>
                    <a:pt x="9413" y="549"/>
                  </a:cubicBezTo>
                  <a:cubicBezTo>
                    <a:pt x="9431" y="549"/>
                    <a:pt x="9441" y="547"/>
                    <a:pt x="9441" y="542"/>
                  </a:cubicBezTo>
                  <a:cubicBezTo>
                    <a:pt x="9308" y="476"/>
                    <a:pt x="9174" y="442"/>
                    <a:pt x="9041" y="409"/>
                  </a:cubicBezTo>
                  <a:cubicBezTo>
                    <a:pt x="8807" y="342"/>
                    <a:pt x="8440" y="276"/>
                    <a:pt x="8040" y="209"/>
                  </a:cubicBezTo>
                  <a:cubicBezTo>
                    <a:pt x="7123" y="70"/>
                    <a:pt x="6182" y="0"/>
                    <a:pt x="52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537;p75">
              <a:extLst>
                <a:ext uri="{FF2B5EF4-FFF2-40B4-BE49-F238E27FC236}">
                  <a16:creationId xmlns:a16="http://schemas.microsoft.com/office/drawing/2014/main" id="{F617C780-AB75-4DCE-82E1-1C6F94E13C4E}"/>
                </a:ext>
              </a:extLst>
            </p:cNvPr>
            <p:cNvSpPr/>
            <p:nvPr/>
          </p:nvSpPr>
          <p:spPr>
            <a:xfrm>
              <a:off x="3872100" y="3941575"/>
              <a:ext cx="252700" cy="177675"/>
            </a:xfrm>
            <a:custGeom>
              <a:avLst/>
              <a:gdLst/>
              <a:ahLst/>
              <a:cxnLst/>
              <a:rect l="l" t="t" r="r" b="b"/>
              <a:pathLst>
                <a:path w="10108" h="7107" extrusionOk="0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67" y="135"/>
                    <a:pt x="167" y="302"/>
                    <a:pt x="267" y="402"/>
                  </a:cubicBezTo>
                  <a:cubicBezTo>
                    <a:pt x="501" y="802"/>
                    <a:pt x="768" y="1169"/>
                    <a:pt x="1068" y="1502"/>
                  </a:cubicBezTo>
                  <a:cubicBezTo>
                    <a:pt x="3003" y="3804"/>
                    <a:pt x="5505" y="5539"/>
                    <a:pt x="8307" y="6573"/>
                  </a:cubicBezTo>
                  <a:cubicBezTo>
                    <a:pt x="8740" y="6740"/>
                    <a:pt x="9174" y="6873"/>
                    <a:pt x="9607" y="7006"/>
                  </a:cubicBezTo>
                  <a:cubicBezTo>
                    <a:pt x="9741" y="7040"/>
                    <a:pt x="9908" y="7073"/>
                    <a:pt x="10074" y="7106"/>
                  </a:cubicBezTo>
                  <a:cubicBezTo>
                    <a:pt x="10108" y="7040"/>
                    <a:pt x="9407" y="6873"/>
                    <a:pt x="8373" y="6439"/>
                  </a:cubicBezTo>
                  <a:cubicBezTo>
                    <a:pt x="5605" y="5339"/>
                    <a:pt x="3136" y="3637"/>
                    <a:pt x="1201" y="1402"/>
                  </a:cubicBezTo>
                  <a:cubicBezTo>
                    <a:pt x="455" y="591"/>
                    <a:pt x="55" y="0"/>
                    <a:pt x="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538;p75">
              <a:extLst>
                <a:ext uri="{FF2B5EF4-FFF2-40B4-BE49-F238E27FC236}">
                  <a16:creationId xmlns:a16="http://schemas.microsoft.com/office/drawing/2014/main" id="{22B80686-CC06-445C-8E68-4774F70D04ED}"/>
                </a:ext>
              </a:extLst>
            </p:cNvPr>
            <p:cNvSpPr/>
            <p:nvPr/>
          </p:nvSpPr>
          <p:spPr>
            <a:xfrm>
              <a:off x="3737850" y="3920750"/>
              <a:ext cx="52550" cy="192650"/>
            </a:xfrm>
            <a:custGeom>
              <a:avLst/>
              <a:gdLst/>
              <a:ahLst/>
              <a:cxnLst/>
              <a:rect l="l" t="t" r="r" b="b"/>
              <a:pathLst>
                <a:path w="2102" h="7706" extrusionOk="0">
                  <a:moveTo>
                    <a:pt x="2102" y="0"/>
                  </a:moveTo>
                  <a:lnTo>
                    <a:pt x="2102" y="0"/>
                  </a:lnTo>
                  <a:cubicBezTo>
                    <a:pt x="1868" y="301"/>
                    <a:pt x="1635" y="634"/>
                    <a:pt x="1468" y="1001"/>
                  </a:cubicBezTo>
                  <a:cubicBezTo>
                    <a:pt x="1034" y="1868"/>
                    <a:pt x="701" y="2769"/>
                    <a:pt x="467" y="3703"/>
                  </a:cubicBezTo>
                  <a:cubicBezTo>
                    <a:pt x="200" y="4604"/>
                    <a:pt x="67" y="5571"/>
                    <a:pt x="33" y="6538"/>
                  </a:cubicBezTo>
                  <a:cubicBezTo>
                    <a:pt x="0" y="6905"/>
                    <a:pt x="33" y="7306"/>
                    <a:pt x="100" y="7706"/>
                  </a:cubicBezTo>
                  <a:cubicBezTo>
                    <a:pt x="134" y="7306"/>
                    <a:pt x="167" y="6939"/>
                    <a:pt x="200" y="6538"/>
                  </a:cubicBezTo>
                  <a:cubicBezTo>
                    <a:pt x="267" y="5604"/>
                    <a:pt x="434" y="4670"/>
                    <a:pt x="667" y="3736"/>
                  </a:cubicBezTo>
                  <a:cubicBezTo>
                    <a:pt x="901" y="2836"/>
                    <a:pt x="1234" y="1935"/>
                    <a:pt x="1601" y="1068"/>
                  </a:cubicBezTo>
                  <a:cubicBezTo>
                    <a:pt x="1801" y="734"/>
                    <a:pt x="1968" y="367"/>
                    <a:pt x="2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539;p75">
              <a:extLst>
                <a:ext uri="{FF2B5EF4-FFF2-40B4-BE49-F238E27FC236}">
                  <a16:creationId xmlns:a16="http://schemas.microsoft.com/office/drawing/2014/main" id="{F2848DB0-CC7A-4F7F-B9DB-81900137B484}"/>
                </a:ext>
              </a:extLst>
            </p:cNvPr>
            <p:cNvSpPr/>
            <p:nvPr/>
          </p:nvSpPr>
          <p:spPr>
            <a:xfrm>
              <a:off x="3481000" y="3854025"/>
              <a:ext cx="80075" cy="141800"/>
            </a:xfrm>
            <a:custGeom>
              <a:avLst/>
              <a:gdLst/>
              <a:ahLst/>
              <a:cxnLst/>
              <a:rect l="l" t="t" r="r" b="b"/>
              <a:pathLst>
                <a:path w="3203" h="5672" extrusionOk="0">
                  <a:moveTo>
                    <a:pt x="3202" y="1"/>
                  </a:moveTo>
                  <a:lnTo>
                    <a:pt x="3202" y="1"/>
                  </a:lnTo>
                  <a:cubicBezTo>
                    <a:pt x="2902" y="168"/>
                    <a:pt x="2635" y="368"/>
                    <a:pt x="2402" y="601"/>
                  </a:cubicBezTo>
                  <a:cubicBezTo>
                    <a:pt x="1768" y="1102"/>
                    <a:pt x="1201" y="1702"/>
                    <a:pt x="767" y="2403"/>
                  </a:cubicBezTo>
                  <a:cubicBezTo>
                    <a:pt x="367" y="3103"/>
                    <a:pt x="134" y="3870"/>
                    <a:pt x="33" y="4704"/>
                  </a:cubicBezTo>
                  <a:cubicBezTo>
                    <a:pt x="0" y="5004"/>
                    <a:pt x="0" y="5338"/>
                    <a:pt x="33" y="5672"/>
                  </a:cubicBezTo>
                  <a:cubicBezTo>
                    <a:pt x="100" y="5371"/>
                    <a:pt x="167" y="5038"/>
                    <a:pt x="200" y="4704"/>
                  </a:cubicBezTo>
                  <a:cubicBezTo>
                    <a:pt x="300" y="3937"/>
                    <a:pt x="567" y="3170"/>
                    <a:pt x="967" y="2503"/>
                  </a:cubicBezTo>
                  <a:cubicBezTo>
                    <a:pt x="1401" y="1836"/>
                    <a:pt x="1901" y="1235"/>
                    <a:pt x="2502" y="701"/>
                  </a:cubicBezTo>
                  <a:cubicBezTo>
                    <a:pt x="2735" y="501"/>
                    <a:pt x="2969" y="268"/>
                    <a:pt x="320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540;p75">
              <a:extLst>
                <a:ext uri="{FF2B5EF4-FFF2-40B4-BE49-F238E27FC236}">
                  <a16:creationId xmlns:a16="http://schemas.microsoft.com/office/drawing/2014/main" id="{C4097B7A-65D5-4997-9905-092E6F9C56FF}"/>
                </a:ext>
              </a:extLst>
            </p:cNvPr>
            <p:cNvSpPr/>
            <p:nvPr/>
          </p:nvSpPr>
          <p:spPr>
            <a:xfrm>
              <a:off x="4118100" y="4110875"/>
              <a:ext cx="218525" cy="45075"/>
            </a:xfrm>
            <a:custGeom>
              <a:avLst/>
              <a:gdLst/>
              <a:ahLst/>
              <a:cxnLst/>
              <a:rect l="l" t="t" r="r" b="b"/>
              <a:pathLst>
                <a:path w="8741" h="1803" extrusionOk="0">
                  <a:moveTo>
                    <a:pt x="8741" y="1"/>
                  </a:moveTo>
                  <a:cubicBezTo>
                    <a:pt x="8307" y="101"/>
                    <a:pt x="7873" y="234"/>
                    <a:pt x="7473" y="401"/>
                  </a:cubicBezTo>
                  <a:cubicBezTo>
                    <a:pt x="6706" y="635"/>
                    <a:pt x="5638" y="968"/>
                    <a:pt x="4404" y="1235"/>
                  </a:cubicBezTo>
                  <a:cubicBezTo>
                    <a:pt x="3403" y="1469"/>
                    <a:pt x="2336" y="1602"/>
                    <a:pt x="1302" y="1635"/>
                  </a:cubicBezTo>
                  <a:cubicBezTo>
                    <a:pt x="1185" y="1640"/>
                    <a:pt x="1074" y="1642"/>
                    <a:pt x="970" y="1642"/>
                  </a:cubicBezTo>
                  <a:cubicBezTo>
                    <a:pt x="469" y="1642"/>
                    <a:pt x="133" y="1595"/>
                    <a:pt x="33" y="1595"/>
                  </a:cubicBezTo>
                  <a:cubicBezTo>
                    <a:pt x="12" y="1595"/>
                    <a:pt x="1" y="1597"/>
                    <a:pt x="1" y="1602"/>
                  </a:cubicBezTo>
                  <a:cubicBezTo>
                    <a:pt x="101" y="1669"/>
                    <a:pt x="234" y="1702"/>
                    <a:pt x="335" y="1702"/>
                  </a:cubicBezTo>
                  <a:cubicBezTo>
                    <a:pt x="468" y="1735"/>
                    <a:pt x="601" y="1735"/>
                    <a:pt x="768" y="1769"/>
                  </a:cubicBezTo>
                  <a:cubicBezTo>
                    <a:pt x="935" y="1769"/>
                    <a:pt x="1135" y="1802"/>
                    <a:pt x="1302" y="1802"/>
                  </a:cubicBezTo>
                  <a:cubicBezTo>
                    <a:pt x="2369" y="1802"/>
                    <a:pt x="3437" y="1702"/>
                    <a:pt x="4471" y="1469"/>
                  </a:cubicBezTo>
                  <a:cubicBezTo>
                    <a:pt x="5505" y="1202"/>
                    <a:pt x="6539" y="902"/>
                    <a:pt x="7506" y="535"/>
                  </a:cubicBezTo>
                  <a:cubicBezTo>
                    <a:pt x="7940" y="401"/>
                    <a:pt x="8340" y="201"/>
                    <a:pt x="8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541;p75">
              <a:extLst>
                <a:ext uri="{FF2B5EF4-FFF2-40B4-BE49-F238E27FC236}">
                  <a16:creationId xmlns:a16="http://schemas.microsoft.com/office/drawing/2014/main" id="{29C21263-098B-47F4-A7C2-BEE26C96167A}"/>
                </a:ext>
              </a:extLst>
            </p:cNvPr>
            <p:cNvSpPr/>
            <p:nvPr/>
          </p:nvSpPr>
          <p:spPr>
            <a:xfrm>
              <a:off x="4116450" y="3904825"/>
              <a:ext cx="105925" cy="45125"/>
            </a:xfrm>
            <a:custGeom>
              <a:avLst/>
              <a:gdLst/>
              <a:ahLst/>
              <a:cxnLst/>
              <a:rect l="l" t="t" r="r" b="b"/>
              <a:pathLst>
                <a:path w="4237" h="1805" extrusionOk="0">
                  <a:moveTo>
                    <a:pt x="4194" y="0"/>
                  </a:moveTo>
                  <a:cubicBezTo>
                    <a:pt x="4149" y="0"/>
                    <a:pt x="4009" y="188"/>
                    <a:pt x="3670" y="404"/>
                  </a:cubicBezTo>
                  <a:cubicBezTo>
                    <a:pt x="3203" y="671"/>
                    <a:pt x="2702" y="904"/>
                    <a:pt x="2202" y="1104"/>
                  </a:cubicBezTo>
                  <a:cubicBezTo>
                    <a:pt x="1601" y="1305"/>
                    <a:pt x="1068" y="1505"/>
                    <a:pt x="667" y="1605"/>
                  </a:cubicBezTo>
                  <a:cubicBezTo>
                    <a:pt x="234" y="1738"/>
                    <a:pt x="0" y="1772"/>
                    <a:pt x="0" y="1772"/>
                  </a:cubicBezTo>
                  <a:cubicBezTo>
                    <a:pt x="0" y="1772"/>
                    <a:pt x="67" y="1805"/>
                    <a:pt x="200" y="1805"/>
                  </a:cubicBezTo>
                  <a:cubicBezTo>
                    <a:pt x="367" y="1805"/>
                    <a:pt x="534" y="1805"/>
                    <a:pt x="701" y="1772"/>
                  </a:cubicBezTo>
                  <a:cubicBezTo>
                    <a:pt x="1234" y="1638"/>
                    <a:pt x="1768" y="1505"/>
                    <a:pt x="2269" y="1305"/>
                  </a:cubicBezTo>
                  <a:cubicBezTo>
                    <a:pt x="2802" y="1104"/>
                    <a:pt x="3303" y="838"/>
                    <a:pt x="3736" y="504"/>
                  </a:cubicBezTo>
                  <a:cubicBezTo>
                    <a:pt x="4103" y="271"/>
                    <a:pt x="4237" y="4"/>
                    <a:pt x="4203" y="4"/>
                  </a:cubicBezTo>
                  <a:cubicBezTo>
                    <a:pt x="4201" y="1"/>
                    <a:pt x="4198" y="0"/>
                    <a:pt x="41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542;p75">
              <a:extLst>
                <a:ext uri="{FF2B5EF4-FFF2-40B4-BE49-F238E27FC236}">
                  <a16:creationId xmlns:a16="http://schemas.microsoft.com/office/drawing/2014/main" id="{A7326D2C-4179-4392-A2A4-F955DA6EB95B}"/>
                </a:ext>
              </a:extLst>
            </p:cNvPr>
            <p:cNvSpPr/>
            <p:nvPr/>
          </p:nvSpPr>
          <p:spPr>
            <a:xfrm>
              <a:off x="4060575" y="3695600"/>
              <a:ext cx="89250" cy="34950"/>
            </a:xfrm>
            <a:custGeom>
              <a:avLst/>
              <a:gdLst/>
              <a:ahLst/>
              <a:cxnLst/>
              <a:rect l="l" t="t" r="r" b="b"/>
              <a:pathLst>
                <a:path w="3570" h="1398" extrusionOk="0">
                  <a:moveTo>
                    <a:pt x="3570" y="0"/>
                  </a:moveTo>
                  <a:cubicBezTo>
                    <a:pt x="3570" y="0"/>
                    <a:pt x="3536" y="33"/>
                    <a:pt x="3469" y="100"/>
                  </a:cubicBezTo>
                  <a:cubicBezTo>
                    <a:pt x="3336" y="167"/>
                    <a:pt x="3236" y="234"/>
                    <a:pt x="3103" y="300"/>
                  </a:cubicBezTo>
                  <a:cubicBezTo>
                    <a:pt x="2702" y="500"/>
                    <a:pt x="2269" y="667"/>
                    <a:pt x="1868" y="801"/>
                  </a:cubicBezTo>
                  <a:cubicBezTo>
                    <a:pt x="1368" y="1001"/>
                    <a:pt x="901" y="1134"/>
                    <a:pt x="567" y="1234"/>
                  </a:cubicBezTo>
                  <a:cubicBezTo>
                    <a:pt x="234" y="1334"/>
                    <a:pt x="34" y="1368"/>
                    <a:pt x="0" y="1368"/>
                  </a:cubicBezTo>
                  <a:cubicBezTo>
                    <a:pt x="0" y="1368"/>
                    <a:pt x="104" y="1397"/>
                    <a:pt x="282" y="1397"/>
                  </a:cubicBezTo>
                  <a:cubicBezTo>
                    <a:pt x="371" y="1397"/>
                    <a:pt x="478" y="1390"/>
                    <a:pt x="601" y="1368"/>
                  </a:cubicBezTo>
                  <a:cubicBezTo>
                    <a:pt x="1034" y="1301"/>
                    <a:pt x="1501" y="1168"/>
                    <a:pt x="1935" y="1001"/>
                  </a:cubicBezTo>
                  <a:cubicBezTo>
                    <a:pt x="2369" y="834"/>
                    <a:pt x="2802" y="667"/>
                    <a:pt x="3169" y="400"/>
                  </a:cubicBezTo>
                  <a:cubicBezTo>
                    <a:pt x="3303" y="334"/>
                    <a:pt x="3436" y="234"/>
                    <a:pt x="3503" y="133"/>
                  </a:cubicBezTo>
                  <a:cubicBezTo>
                    <a:pt x="3570" y="67"/>
                    <a:pt x="3570" y="0"/>
                    <a:pt x="35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543;p75">
              <a:extLst>
                <a:ext uri="{FF2B5EF4-FFF2-40B4-BE49-F238E27FC236}">
                  <a16:creationId xmlns:a16="http://schemas.microsoft.com/office/drawing/2014/main" id="{F96F4F26-7BD1-43AC-8577-ACF11BC4FB23}"/>
                </a:ext>
              </a:extLst>
            </p:cNvPr>
            <p:cNvSpPr/>
            <p:nvPr/>
          </p:nvSpPr>
          <p:spPr>
            <a:xfrm>
              <a:off x="3617750" y="3547025"/>
              <a:ext cx="160975" cy="39050"/>
            </a:xfrm>
            <a:custGeom>
              <a:avLst/>
              <a:gdLst/>
              <a:ahLst/>
              <a:cxnLst/>
              <a:rect l="l" t="t" r="r" b="b"/>
              <a:pathLst>
                <a:path w="6439" h="1562" extrusionOk="0">
                  <a:moveTo>
                    <a:pt x="14" y="1"/>
                  </a:moveTo>
                  <a:cubicBezTo>
                    <a:pt x="7" y="1"/>
                    <a:pt x="2" y="2"/>
                    <a:pt x="1" y="5"/>
                  </a:cubicBezTo>
                  <a:cubicBezTo>
                    <a:pt x="268" y="172"/>
                    <a:pt x="534" y="339"/>
                    <a:pt x="868" y="472"/>
                  </a:cubicBezTo>
                  <a:cubicBezTo>
                    <a:pt x="1568" y="773"/>
                    <a:pt x="2336" y="1039"/>
                    <a:pt x="3103" y="1240"/>
                  </a:cubicBezTo>
                  <a:cubicBezTo>
                    <a:pt x="3870" y="1406"/>
                    <a:pt x="4671" y="1506"/>
                    <a:pt x="5438" y="1540"/>
                  </a:cubicBezTo>
                  <a:cubicBezTo>
                    <a:pt x="5576" y="1554"/>
                    <a:pt x="5714" y="1562"/>
                    <a:pt x="5852" y="1562"/>
                  </a:cubicBezTo>
                  <a:cubicBezTo>
                    <a:pt x="6048" y="1562"/>
                    <a:pt x="6243" y="1546"/>
                    <a:pt x="6439" y="1506"/>
                  </a:cubicBezTo>
                  <a:cubicBezTo>
                    <a:pt x="6439" y="1440"/>
                    <a:pt x="4938" y="1440"/>
                    <a:pt x="3136" y="1006"/>
                  </a:cubicBezTo>
                  <a:cubicBezTo>
                    <a:pt x="1451" y="625"/>
                    <a:pt x="160" y="1"/>
                    <a:pt x="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544;p75">
              <a:extLst>
                <a:ext uri="{FF2B5EF4-FFF2-40B4-BE49-F238E27FC236}">
                  <a16:creationId xmlns:a16="http://schemas.microsoft.com/office/drawing/2014/main" id="{9466BDC7-242C-4C35-BB5A-9E998058D259}"/>
                </a:ext>
              </a:extLst>
            </p:cNvPr>
            <p:cNvSpPr/>
            <p:nvPr/>
          </p:nvSpPr>
          <p:spPr>
            <a:xfrm>
              <a:off x="4005525" y="3490375"/>
              <a:ext cx="74250" cy="30000"/>
            </a:xfrm>
            <a:custGeom>
              <a:avLst/>
              <a:gdLst/>
              <a:ahLst/>
              <a:cxnLst/>
              <a:rect l="l" t="t" r="r" b="b"/>
              <a:pathLst>
                <a:path w="2970" h="1200" extrusionOk="0">
                  <a:moveTo>
                    <a:pt x="2926" y="1"/>
                  </a:moveTo>
                  <a:cubicBezTo>
                    <a:pt x="2838" y="1"/>
                    <a:pt x="2228" y="287"/>
                    <a:pt x="1468" y="604"/>
                  </a:cubicBezTo>
                  <a:cubicBezTo>
                    <a:pt x="668" y="937"/>
                    <a:pt x="1" y="1104"/>
                    <a:pt x="34" y="1171"/>
                  </a:cubicBezTo>
                  <a:cubicBezTo>
                    <a:pt x="34" y="1190"/>
                    <a:pt x="61" y="1200"/>
                    <a:pt x="112" y="1200"/>
                  </a:cubicBezTo>
                  <a:cubicBezTo>
                    <a:pt x="316" y="1200"/>
                    <a:pt x="899" y="1045"/>
                    <a:pt x="1569" y="804"/>
                  </a:cubicBezTo>
                  <a:cubicBezTo>
                    <a:pt x="2369" y="470"/>
                    <a:pt x="2970" y="70"/>
                    <a:pt x="2936" y="3"/>
                  </a:cubicBezTo>
                  <a:cubicBezTo>
                    <a:pt x="2934" y="1"/>
                    <a:pt x="2931" y="1"/>
                    <a:pt x="29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545;p75">
              <a:extLst>
                <a:ext uri="{FF2B5EF4-FFF2-40B4-BE49-F238E27FC236}">
                  <a16:creationId xmlns:a16="http://schemas.microsoft.com/office/drawing/2014/main" id="{2802F7AC-73D7-4128-9B2B-F84CD85190D8}"/>
                </a:ext>
              </a:extLst>
            </p:cNvPr>
            <p:cNvSpPr/>
            <p:nvPr/>
          </p:nvSpPr>
          <p:spPr>
            <a:xfrm>
              <a:off x="3844575" y="3355350"/>
              <a:ext cx="52575" cy="110100"/>
            </a:xfrm>
            <a:custGeom>
              <a:avLst/>
              <a:gdLst/>
              <a:ahLst/>
              <a:cxnLst/>
              <a:rect l="l" t="t" r="r" b="b"/>
              <a:pathLst>
                <a:path w="2103" h="4404" extrusionOk="0">
                  <a:moveTo>
                    <a:pt x="1" y="0"/>
                  </a:moveTo>
                  <a:cubicBezTo>
                    <a:pt x="1168" y="1168"/>
                    <a:pt x="1869" y="2736"/>
                    <a:pt x="2036" y="4403"/>
                  </a:cubicBezTo>
                  <a:cubicBezTo>
                    <a:pt x="2069" y="4137"/>
                    <a:pt x="2102" y="3903"/>
                    <a:pt x="2069" y="3670"/>
                  </a:cubicBezTo>
                  <a:cubicBezTo>
                    <a:pt x="1936" y="2435"/>
                    <a:pt x="1435" y="1301"/>
                    <a:pt x="601" y="434"/>
                  </a:cubicBezTo>
                  <a:cubicBezTo>
                    <a:pt x="434" y="234"/>
                    <a:pt x="234" y="10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546;p75">
              <a:extLst>
                <a:ext uri="{FF2B5EF4-FFF2-40B4-BE49-F238E27FC236}">
                  <a16:creationId xmlns:a16="http://schemas.microsoft.com/office/drawing/2014/main" id="{4B822F2C-6CF1-4F25-B99A-BE26ED42CBD1}"/>
                </a:ext>
              </a:extLst>
            </p:cNvPr>
            <p:cNvSpPr/>
            <p:nvPr/>
          </p:nvSpPr>
          <p:spPr>
            <a:xfrm>
              <a:off x="3497675" y="3236100"/>
              <a:ext cx="50900" cy="266875"/>
            </a:xfrm>
            <a:custGeom>
              <a:avLst/>
              <a:gdLst/>
              <a:ahLst/>
              <a:cxnLst/>
              <a:rect l="l" t="t" r="r" b="b"/>
              <a:pathLst>
                <a:path w="2036" h="10675" extrusionOk="0">
                  <a:moveTo>
                    <a:pt x="2035" y="0"/>
                  </a:moveTo>
                  <a:lnTo>
                    <a:pt x="2035" y="0"/>
                  </a:lnTo>
                  <a:cubicBezTo>
                    <a:pt x="1968" y="100"/>
                    <a:pt x="1902" y="234"/>
                    <a:pt x="1835" y="400"/>
                  </a:cubicBezTo>
                  <a:cubicBezTo>
                    <a:pt x="1735" y="634"/>
                    <a:pt x="1568" y="1001"/>
                    <a:pt x="1401" y="1468"/>
                  </a:cubicBezTo>
                  <a:cubicBezTo>
                    <a:pt x="901" y="2702"/>
                    <a:pt x="501" y="3936"/>
                    <a:pt x="267" y="5237"/>
                  </a:cubicBezTo>
                  <a:cubicBezTo>
                    <a:pt x="0" y="6538"/>
                    <a:pt x="0" y="7839"/>
                    <a:pt x="234" y="9140"/>
                  </a:cubicBezTo>
                  <a:cubicBezTo>
                    <a:pt x="300" y="9540"/>
                    <a:pt x="401" y="9907"/>
                    <a:pt x="567" y="10308"/>
                  </a:cubicBezTo>
                  <a:cubicBezTo>
                    <a:pt x="601" y="10441"/>
                    <a:pt x="667" y="10574"/>
                    <a:pt x="734" y="10674"/>
                  </a:cubicBezTo>
                  <a:cubicBezTo>
                    <a:pt x="801" y="10674"/>
                    <a:pt x="534" y="10107"/>
                    <a:pt x="367" y="9140"/>
                  </a:cubicBezTo>
                  <a:cubicBezTo>
                    <a:pt x="200" y="7839"/>
                    <a:pt x="200" y="6538"/>
                    <a:pt x="467" y="5271"/>
                  </a:cubicBezTo>
                  <a:cubicBezTo>
                    <a:pt x="734" y="4003"/>
                    <a:pt x="1068" y="2735"/>
                    <a:pt x="1535" y="1535"/>
                  </a:cubicBezTo>
                  <a:cubicBezTo>
                    <a:pt x="1701" y="1101"/>
                    <a:pt x="1802" y="734"/>
                    <a:pt x="1935" y="400"/>
                  </a:cubicBezTo>
                  <a:cubicBezTo>
                    <a:pt x="1968" y="267"/>
                    <a:pt x="2035" y="134"/>
                    <a:pt x="20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547;p75">
              <a:extLst>
                <a:ext uri="{FF2B5EF4-FFF2-40B4-BE49-F238E27FC236}">
                  <a16:creationId xmlns:a16="http://schemas.microsoft.com/office/drawing/2014/main" id="{AE9E3019-7F09-4320-89FD-B9B3715CA67C}"/>
                </a:ext>
              </a:extLst>
            </p:cNvPr>
            <p:cNvSpPr/>
            <p:nvPr/>
          </p:nvSpPr>
          <p:spPr>
            <a:xfrm>
              <a:off x="3271675" y="3186050"/>
              <a:ext cx="150975" cy="216875"/>
            </a:xfrm>
            <a:custGeom>
              <a:avLst/>
              <a:gdLst/>
              <a:ahLst/>
              <a:cxnLst/>
              <a:rect l="l" t="t" r="r" b="b"/>
              <a:pathLst>
                <a:path w="6039" h="8675" extrusionOk="0">
                  <a:moveTo>
                    <a:pt x="6038" y="1"/>
                  </a:moveTo>
                  <a:lnTo>
                    <a:pt x="6038" y="1"/>
                  </a:lnTo>
                  <a:cubicBezTo>
                    <a:pt x="5905" y="67"/>
                    <a:pt x="5771" y="134"/>
                    <a:pt x="5671" y="234"/>
                  </a:cubicBezTo>
                  <a:cubicBezTo>
                    <a:pt x="5338" y="434"/>
                    <a:pt x="5004" y="668"/>
                    <a:pt x="4737" y="935"/>
                  </a:cubicBezTo>
                  <a:cubicBezTo>
                    <a:pt x="2736" y="2569"/>
                    <a:pt x="1235" y="4704"/>
                    <a:pt x="367" y="7139"/>
                  </a:cubicBezTo>
                  <a:cubicBezTo>
                    <a:pt x="267" y="7506"/>
                    <a:pt x="134" y="7873"/>
                    <a:pt x="67" y="8273"/>
                  </a:cubicBezTo>
                  <a:cubicBezTo>
                    <a:pt x="0" y="8407"/>
                    <a:pt x="0" y="8540"/>
                    <a:pt x="0" y="8674"/>
                  </a:cubicBezTo>
                  <a:cubicBezTo>
                    <a:pt x="1" y="8675"/>
                    <a:pt x="2" y="8675"/>
                    <a:pt x="3" y="8675"/>
                  </a:cubicBezTo>
                  <a:cubicBezTo>
                    <a:pt x="41" y="8675"/>
                    <a:pt x="177" y="8083"/>
                    <a:pt x="534" y="7206"/>
                  </a:cubicBezTo>
                  <a:cubicBezTo>
                    <a:pt x="1435" y="4838"/>
                    <a:pt x="2936" y="2736"/>
                    <a:pt x="4837" y="1035"/>
                  </a:cubicBezTo>
                  <a:cubicBezTo>
                    <a:pt x="5538" y="401"/>
                    <a:pt x="6038" y="34"/>
                    <a:pt x="60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548;p75">
              <a:extLst>
                <a:ext uri="{FF2B5EF4-FFF2-40B4-BE49-F238E27FC236}">
                  <a16:creationId xmlns:a16="http://schemas.microsoft.com/office/drawing/2014/main" id="{82389C8D-1874-4814-B4E7-7F8644FAA2FC}"/>
                </a:ext>
              </a:extLst>
            </p:cNvPr>
            <p:cNvSpPr/>
            <p:nvPr/>
          </p:nvSpPr>
          <p:spPr>
            <a:xfrm>
              <a:off x="3133250" y="3035950"/>
              <a:ext cx="177650" cy="105925"/>
            </a:xfrm>
            <a:custGeom>
              <a:avLst/>
              <a:gdLst/>
              <a:ahLst/>
              <a:cxnLst/>
              <a:rect l="l" t="t" r="r" b="b"/>
              <a:pathLst>
                <a:path w="7106" h="4237" extrusionOk="0">
                  <a:moveTo>
                    <a:pt x="6772" y="0"/>
                  </a:moveTo>
                  <a:cubicBezTo>
                    <a:pt x="6638" y="0"/>
                    <a:pt x="6505" y="34"/>
                    <a:pt x="6371" y="67"/>
                  </a:cubicBezTo>
                  <a:cubicBezTo>
                    <a:pt x="6205" y="67"/>
                    <a:pt x="6038" y="101"/>
                    <a:pt x="5871" y="134"/>
                  </a:cubicBezTo>
                  <a:cubicBezTo>
                    <a:pt x="4870" y="401"/>
                    <a:pt x="3936" y="801"/>
                    <a:pt x="3069" y="1335"/>
                  </a:cubicBezTo>
                  <a:cubicBezTo>
                    <a:pt x="2202" y="1835"/>
                    <a:pt x="1401" y="2469"/>
                    <a:pt x="734" y="3203"/>
                  </a:cubicBezTo>
                  <a:cubicBezTo>
                    <a:pt x="601" y="3336"/>
                    <a:pt x="501" y="3470"/>
                    <a:pt x="367" y="3603"/>
                  </a:cubicBezTo>
                  <a:cubicBezTo>
                    <a:pt x="300" y="3703"/>
                    <a:pt x="234" y="3837"/>
                    <a:pt x="134" y="3937"/>
                  </a:cubicBezTo>
                  <a:cubicBezTo>
                    <a:pt x="34" y="4103"/>
                    <a:pt x="0" y="4203"/>
                    <a:pt x="0" y="4237"/>
                  </a:cubicBezTo>
                  <a:cubicBezTo>
                    <a:pt x="0" y="4237"/>
                    <a:pt x="267" y="3870"/>
                    <a:pt x="834" y="3336"/>
                  </a:cubicBezTo>
                  <a:cubicBezTo>
                    <a:pt x="1535" y="2636"/>
                    <a:pt x="2302" y="2002"/>
                    <a:pt x="3169" y="1502"/>
                  </a:cubicBezTo>
                  <a:cubicBezTo>
                    <a:pt x="4036" y="1001"/>
                    <a:pt x="4937" y="601"/>
                    <a:pt x="5904" y="301"/>
                  </a:cubicBezTo>
                  <a:cubicBezTo>
                    <a:pt x="6638" y="101"/>
                    <a:pt x="7105" y="67"/>
                    <a:pt x="7105" y="34"/>
                  </a:cubicBezTo>
                  <a:cubicBezTo>
                    <a:pt x="6972" y="0"/>
                    <a:pt x="6872" y="0"/>
                    <a:pt x="677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549;p75">
              <a:extLst>
                <a:ext uri="{FF2B5EF4-FFF2-40B4-BE49-F238E27FC236}">
                  <a16:creationId xmlns:a16="http://schemas.microsoft.com/office/drawing/2014/main" id="{1A3782FA-7E95-4DC8-BC7E-1E1E10283F89}"/>
                </a:ext>
              </a:extLst>
            </p:cNvPr>
            <p:cNvSpPr/>
            <p:nvPr/>
          </p:nvSpPr>
          <p:spPr>
            <a:xfrm>
              <a:off x="3041500" y="2889800"/>
              <a:ext cx="171825" cy="48600"/>
            </a:xfrm>
            <a:custGeom>
              <a:avLst/>
              <a:gdLst/>
              <a:ahLst/>
              <a:cxnLst/>
              <a:rect l="l" t="t" r="r" b="b"/>
              <a:pathLst>
                <a:path w="6873" h="1944" extrusionOk="0">
                  <a:moveTo>
                    <a:pt x="5393" y="1"/>
                  </a:moveTo>
                  <a:cubicBezTo>
                    <a:pt x="4664" y="1"/>
                    <a:pt x="3938" y="79"/>
                    <a:pt x="3237" y="276"/>
                  </a:cubicBezTo>
                  <a:cubicBezTo>
                    <a:pt x="2403" y="476"/>
                    <a:pt x="1569" y="810"/>
                    <a:pt x="835" y="1277"/>
                  </a:cubicBezTo>
                  <a:cubicBezTo>
                    <a:pt x="535" y="1443"/>
                    <a:pt x="234" y="1677"/>
                    <a:pt x="1" y="1944"/>
                  </a:cubicBezTo>
                  <a:cubicBezTo>
                    <a:pt x="1035" y="1310"/>
                    <a:pt x="2136" y="810"/>
                    <a:pt x="3303" y="476"/>
                  </a:cubicBezTo>
                  <a:cubicBezTo>
                    <a:pt x="4173" y="277"/>
                    <a:pt x="5060" y="171"/>
                    <a:pt x="5953" y="171"/>
                  </a:cubicBezTo>
                  <a:cubicBezTo>
                    <a:pt x="6259" y="171"/>
                    <a:pt x="6566" y="184"/>
                    <a:pt x="6872" y="209"/>
                  </a:cubicBezTo>
                  <a:cubicBezTo>
                    <a:pt x="6539" y="76"/>
                    <a:pt x="6172" y="42"/>
                    <a:pt x="5805" y="9"/>
                  </a:cubicBezTo>
                  <a:cubicBezTo>
                    <a:pt x="5668" y="4"/>
                    <a:pt x="5530" y="1"/>
                    <a:pt x="53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550;p75">
              <a:extLst>
                <a:ext uri="{FF2B5EF4-FFF2-40B4-BE49-F238E27FC236}">
                  <a16:creationId xmlns:a16="http://schemas.microsoft.com/office/drawing/2014/main" id="{27615B82-72E1-4A0D-A474-3CD0E0F6C42D}"/>
                </a:ext>
              </a:extLst>
            </p:cNvPr>
            <p:cNvSpPr/>
            <p:nvPr/>
          </p:nvSpPr>
          <p:spPr>
            <a:xfrm>
              <a:off x="3367575" y="3584675"/>
              <a:ext cx="504550" cy="364450"/>
            </a:xfrm>
            <a:custGeom>
              <a:avLst/>
              <a:gdLst/>
              <a:ahLst/>
              <a:cxnLst/>
              <a:rect l="l" t="t" r="r" b="b"/>
              <a:pathLst>
                <a:path w="20182" h="14578" extrusionOk="0">
                  <a:moveTo>
                    <a:pt x="16646" y="0"/>
                  </a:moveTo>
                  <a:cubicBezTo>
                    <a:pt x="16646" y="101"/>
                    <a:pt x="16679" y="201"/>
                    <a:pt x="16679" y="267"/>
                  </a:cubicBezTo>
                  <a:lnTo>
                    <a:pt x="16846" y="1101"/>
                  </a:lnTo>
                  <a:cubicBezTo>
                    <a:pt x="17013" y="1802"/>
                    <a:pt x="17246" y="2836"/>
                    <a:pt x="17546" y="4070"/>
                  </a:cubicBezTo>
                  <a:cubicBezTo>
                    <a:pt x="18139" y="6607"/>
                    <a:pt x="18960" y="10121"/>
                    <a:pt x="19913" y="14128"/>
                  </a:cubicBezTo>
                  <a:lnTo>
                    <a:pt x="19913" y="14128"/>
                  </a:lnTo>
                  <a:lnTo>
                    <a:pt x="15712" y="12910"/>
                  </a:lnTo>
                  <a:lnTo>
                    <a:pt x="2936" y="9307"/>
                  </a:lnTo>
                  <a:lnTo>
                    <a:pt x="2869" y="9307"/>
                  </a:lnTo>
                  <a:lnTo>
                    <a:pt x="2836" y="9374"/>
                  </a:lnTo>
                  <a:cubicBezTo>
                    <a:pt x="1969" y="10975"/>
                    <a:pt x="1235" y="12243"/>
                    <a:pt x="734" y="13177"/>
                  </a:cubicBezTo>
                  <a:lnTo>
                    <a:pt x="167" y="14211"/>
                  </a:lnTo>
                  <a:lnTo>
                    <a:pt x="34" y="14478"/>
                  </a:lnTo>
                  <a:lnTo>
                    <a:pt x="201" y="14244"/>
                  </a:lnTo>
                  <a:lnTo>
                    <a:pt x="801" y="13210"/>
                  </a:lnTo>
                  <a:lnTo>
                    <a:pt x="2943" y="9519"/>
                  </a:lnTo>
                  <a:lnTo>
                    <a:pt x="2943" y="9519"/>
                  </a:lnTo>
                  <a:lnTo>
                    <a:pt x="15645" y="13110"/>
                  </a:lnTo>
                  <a:lnTo>
                    <a:pt x="20015" y="14344"/>
                  </a:lnTo>
                  <a:lnTo>
                    <a:pt x="20182" y="14411"/>
                  </a:lnTo>
                  <a:lnTo>
                    <a:pt x="20148" y="14211"/>
                  </a:lnTo>
                  <a:cubicBezTo>
                    <a:pt x="19181" y="10141"/>
                    <a:pt x="18314" y="6572"/>
                    <a:pt x="17680" y="4037"/>
                  </a:cubicBezTo>
                  <a:lnTo>
                    <a:pt x="16946" y="1068"/>
                  </a:lnTo>
                  <a:cubicBezTo>
                    <a:pt x="16846" y="734"/>
                    <a:pt x="16779" y="467"/>
                    <a:pt x="16746" y="267"/>
                  </a:cubicBezTo>
                  <a:cubicBezTo>
                    <a:pt x="16712" y="167"/>
                    <a:pt x="16679" y="67"/>
                    <a:pt x="16646" y="0"/>
                  </a:cubicBezTo>
                  <a:close/>
                  <a:moveTo>
                    <a:pt x="34" y="14478"/>
                  </a:moveTo>
                  <a:lnTo>
                    <a:pt x="34" y="14478"/>
                  </a:lnTo>
                  <a:cubicBezTo>
                    <a:pt x="13" y="14520"/>
                    <a:pt x="5" y="14549"/>
                    <a:pt x="2" y="14564"/>
                  </a:cubicBezTo>
                  <a:lnTo>
                    <a:pt x="2" y="14564"/>
                  </a:lnTo>
                  <a:cubicBezTo>
                    <a:pt x="9" y="14535"/>
                    <a:pt x="34" y="14506"/>
                    <a:pt x="34" y="14478"/>
                  </a:cubicBezTo>
                  <a:close/>
                  <a:moveTo>
                    <a:pt x="2" y="14564"/>
                  </a:moveTo>
                  <a:lnTo>
                    <a:pt x="2" y="14564"/>
                  </a:lnTo>
                  <a:cubicBezTo>
                    <a:pt x="1" y="14569"/>
                    <a:pt x="1" y="14573"/>
                    <a:pt x="1" y="14578"/>
                  </a:cubicBezTo>
                  <a:lnTo>
                    <a:pt x="1" y="14578"/>
                  </a:lnTo>
                  <a:cubicBezTo>
                    <a:pt x="1" y="14578"/>
                    <a:pt x="1" y="14573"/>
                    <a:pt x="2" y="145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551;p75">
              <a:extLst>
                <a:ext uri="{FF2B5EF4-FFF2-40B4-BE49-F238E27FC236}">
                  <a16:creationId xmlns:a16="http://schemas.microsoft.com/office/drawing/2014/main" id="{BFBC0729-020E-4283-A00C-F51E2E3C1C73}"/>
                </a:ext>
              </a:extLst>
            </p:cNvPr>
            <p:cNvSpPr/>
            <p:nvPr/>
          </p:nvSpPr>
          <p:spPr>
            <a:xfrm>
              <a:off x="4018875" y="3563000"/>
              <a:ext cx="120100" cy="608775"/>
            </a:xfrm>
            <a:custGeom>
              <a:avLst/>
              <a:gdLst/>
              <a:ahLst/>
              <a:cxnLst/>
              <a:rect l="l" t="t" r="r" b="b"/>
              <a:pathLst>
                <a:path w="4804" h="24351" extrusionOk="0">
                  <a:moveTo>
                    <a:pt x="0" y="0"/>
                  </a:moveTo>
                  <a:cubicBezTo>
                    <a:pt x="0" y="67"/>
                    <a:pt x="0" y="167"/>
                    <a:pt x="34" y="267"/>
                  </a:cubicBezTo>
                  <a:cubicBezTo>
                    <a:pt x="67" y="434"/>
                    <a:pt x="134" y="667"/>
                    <a:pt x="201" y="968"/>
                  </a:cubicBezTo>
                  <a:lnTo>
                    <a:pt x="801" y="3636"/>
                  </a:lnTo>
                  <a:cubicBezTo>
                    <a:pt x="1368" y="5871"/>
                    <a:pt x="2102" y="8940"/>
                    <a:pt x="2936" y="12342"/>
                  </a:cubicBezTo>
                  <a:cubicBezTo>
                    <a:pt x="3370" y="14010"/>
                    <a:pt x="3770" y="15645"/>
                    <a:pt x="4137" y="17112"/>
                  </a:cubicBezTo>
                  <a:cubicBezTo>
                    <a:pt x="4504" y="18413"/>
                    <a:pt x="4637" y="19748"/>
                    <a:pt x="4504" y="21082"/>
                  </a:cubicBezTo>
                  <a:cubicBezTo>
                    <a:pt x="4404" y="21949"/>
                    <a:pt x="4137" y="22817"/>
                    <a:pt x="3636" y="23584"/>
                  </a:cubicBezTo>
                  <a:cubicBezTo>
                    <a:pt x="3436" y="23851"/>
                    <a:pt x="3236" y="24117"/>
                    <a:pt x="3036" y="24351"/>
                  </a:cubicBezTo>
                  <a:cubicBezTo>
                    <a:pt x="3303" y="24151"/>
                    <a:pt x="3536" y="23917"/>
                    <a:pt x="3703" y="23617"/>
                  </a:cubicBezTo>
                  <a:cubicBezTo>
                    <a:pt x="4237" y="22850"/>
                    <a:pt x="4570" y="21983"/>
                    <a:pt x="4670" y="21082"/>
                  </a:cubicBezTo>
                  <a:cubicBezTo>
                    <a:pt x="4804" y="19714"/>
                    <a:pt x="4704" y="18380"/>
                    <a:pt x="4337" y="17046"/>
                  </a:cubicBezTo>
                  <a:cubicBezTo>
                    <a:pt x="4003" y="15578"/>
                    <a:pt x="3570" y="13944"/>
                    <a:pt x="3169" y="12276"/>
                  </a:cubicBezTo>
                  <a:cubicBezTo>
                    <a:pt x="2302" y="8873"/>
                    <a:pt x="1535" y="5804"/>
                    <a:pt x="968" y="3569"/>
                  </a:cubicBezTo>
                  <a:cubicBezTo>
                    <a:pt x="701" y="2469"/>
                    <a:pt x="434" y="1601"/>
                    <a:pt x="267" y="934"/>
                  </a:cubicBezTo>
                  <a:cubicBezTo>
                    <a:pt x="201" y="634"/>
                    <a:pt x="134" y="400"/>
                    <a:pt x="67" y="234"/>
                  </a:cubicBezTo>
                  <a:cubicBezTo>
                    <a:pt x="67" y="134"/>
                    <a:pt x="34" y="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552;p75">
              <a:extLst>
                <a:ext uri="{FF2B5EF4-FFF2-40B4-BE49-F238E27FC236}">
                  <a16:creationId xmlns:a16="http://schemas.microsoft.com/office/drawing/2014/main" id="{60F38775-200B-482A-81C9-45EA924418E2}"/>
                </a:ext>
              </a:extLst>
            </p:cNvPr>
            <p:cNvSpPr/>
            <p:nvPr/>
          </p:nvSpPr>
          <p:spPr>
            <a:xfrm>
              <a:off x="4049725" y="3688075"/>
              <a:ext cx="155975" cy="488500"/>
            </a:xfrm>
            <a:custGeom>
              <a:avLst/>
              <a:gdLst/>
              <a:ahLst/>
              <a:cxnLst/>
              <a:rect l="l" t="t" r="r" b="b"/>
              <a:pathLst>
                <a:path w="6239" h="19540" extrusionOk="0">
                  <a:moveTo>
                    <a:pt x="1" y="1"/>
                  </a:moveTo>
                  <a:lnTo>
                    <a:pt x="1" y="1"/>
                  </a:lnTo>
                  <a:cubicBezTo>
                    <a:pt x="935" y="4104"/>
                    <a:pt x="2102" y="8040"/>
                    <a:pt x="3036" y="12143"/>
                  </a:cubicBezTo>
                  <a:cubicBezTo>
                    <a:pt x="3336" y="13277"/>
                    <a:pt x="3436" y="14444"/>
                    <a:pt x="3436" y="15612"/>
                  </a:cubicBezTo>
                  <a:cubicBezTo>
                    <a:pt x="3370" y="17046"/>
                    <a:pt x="2803" y="18414"/>
                    <a:pt x="1869" y="19515"/>
                  </a:cubicBezTo>
                  <a:cubicBezTo>
                    <a:pt x="2048" y="19532"/>
                    <a:pt x="2222" y="19540"/>
                    <a:pt x="2391" y="19540"/>
                  </a:cubicBezTo>
                  <a:cubicBezTo>
                    <a:pt x="4575" y="19540"/>
                    <a:pt x="5857" y="18173"/>
                    <a:pt x="6105" y="16346"/>
                  </a:cubicBezTo>
                  <a:cubicBezTo>
                    <a:pt x="6238" y="15278"/>
                    <a:pt x="5905" y="14211"/>
                    <a:pt x="5538" y="13177"/>
                  </a:cubicBezTo>
                  <a:cubicBezTo>
                    <a:pt x="4004" y="8640"/>
                    <a:pt x="2436" y="410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553;p75">
              <a:extLst>
                <a:ext uri="{FF2B5EF4-FFF2-40B4-BE49-F238E27FC236}">
                  <a16:creationId xmlns:a16="http://schemas.microsoft.com/office/drawing/2014/main" id="{91939E37-38B9-4B43-B695-13B169293429}"/>
                </a:ext>
              </a:extLst>
            </p:cNvPr>
            <p:cNvSpPr/>
            <p:nvPr/>
          </p:nvSpPr>
          <p:spPr>
            <a:xfrm>
              <a:off x="3865425" y="2820800"/>
              <a:ext cx="337775" cy="436975"/>
            </a:xfrm>
            <a:custGeom>
              <a:avLst/>
              <a:gdLst/>
              <a:ahLst/>
              <a:cxnLst/>
              <a:rect l="l" t="t" r="r" b="b"/>
              <a:pathLst>
                <a:path w="13511" h="17479" extrusionOk="0">
                  <a:moveTo>
                    <a:pt x="4337" y="0"/>
                  </a:moveTo>
                  <a:lnTo>
                    <a:pt x="1" y="17246"/>
                  </a:lnTo>
                  <a:cubicBezTo>
                    <a:pt x="510" y="17404"/>
                    <a:pt x="1022" y="17479"/>
                    <a:pt x="1524" y="17479"/>
                  </a:cubicBezTo>
                  <a:cubicBezTo>
                    <a:pt x="3882" y="17479"/>
                    <a:pt x="6010" y="15825"/>
                    <a:pt x="6505" y="13377"/>
                  </a:cubicBezTo>
                  <a:cubicBezTo>
                    <a:pt x="7060" y="13878"/>
                    <a:pt x="7782" y="14129"/>
                    <a:pt x="8505" y="14129"/>
                  </a:cubicBezTo>
                  <a:cubicBezTo>
                    <a:pt x="8696" y="14129"/>
                    <a:pt x="8886" y="14112"/>
                    <a:pt x="9074" y="14077"/>
                  </a:cubicBezTo>
                  <a:cubicBezTo>
                    <a:pt x="10008" y="13877"/>
                    <a:pt x="10842" y="13410"/>
                    <a:pt x="11476" y="12776"/>
                  </a:cubicBezTo>
                  <a:cubicBezTo>
                    <a:pt x="12777" y="11609"/>
                    <a:pt x="13510" y="9974"/>
                    <a:pt x="13510" y="8240"/>
                  </a:cubicBezTo>
                  <a:cubicBezTo>
                    <a:pt x="13477" y="6505"/>
                    <a:pt x="12410" y="4937"/>
                    <a:pt x="10775" y="4270"/>
                  </a:cubicBezTo>
                  <a:cubicBezTo>
                    <a:pt x="10411" y="4141"/>
                    <a:pt x="10025" y="4079"/>
                    <a:pt x="9638" y="4079"/>
                  </a:cubicBezTo>
                  <a:cubicBezTo>
                    <a:pt x="8320" y="4079"/>
                    <a:pt x="6988" y="4793"/>
                    <a:pt x="6472" y="6005"/>
                  </a:cubicBezTo>
                  <a:cubicBezTo>
                    <a:pt x="6172" y="5137"/>
                    <a:pt x="6939" y="3936"/>
                    <a:pt x="6772" y="3002"/>
                  </a:cubicBezTo>
                  <a:cubicBezTo>
                    <a:pt x="6405" y="1134"/>
                    <a:pt x="5271" y="67"/>
                    <a:pt x="4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554;p75">
              <a:extLst>
                <a:ext uri="{FF2B5EF4-FFF2-40B4-BE49-F238E27FC236}">
                  <a16:creationId xmlns:a16="http://schemas.microsoft.com/office/drawing/2014/main" id="{0E5DA390-24D3-4819-9667-2054520BA4EF}"/>
                </a:ext>
              </a:extLst>
            </p:cNvPr>
            <p:cNvSpPr/>
            <p:nvPr/>
          </p:nvSpPr>
          <p:spPr>
            <a:xfrm>
              <a:off x="3781200" y="2715100"/>
              <a:ext cx="220175" cy="525175"/>
            </a:xfrm>
            <a:custGeom>
              <a:avLst/>
              <a:gdLst/>
              <a:ahLst/>
              <a:cxnLst/>
              <a:rect l="l" t="t" r="r" b="b"/>
              <a:pathLst>
                <a:path w="8807" h="21007" extrusionOk="0">
                  <a:moveTo>
                    <a:pt x="2365" y="0"/>
                  </a:moveTo>
                  <a:cubicBezTo>
                    <a:pt x="1518" y="0"/>
                    <a:pt x="685" y="242"/>
                    <a:pt x="1" y="759"/>
                  </a:cubicBezTo>
                  <a:lnTo>
                    <a:pt x="5405" y="21007"/>
                  </a:lnTo>
                  <a:cubicBezTo>
                    <a:pt x="7239" y="17805"/>
                    <a:pt x="7773" y="13535"/>
                    <a:pt x="8207" y="9866"/>
                  </a:cubicBezTo>
                  <a:cubicBezTo>
                    <a:pt x="8440" y="8131"/>
                    <a:pt x="8807" y="5629"/>
                    <a:pt x="7639" y="4562"/>
                  </a:cubicBezTo>
                  <a:cubicBezTo>
                    <a:pt x="6405" y="3394"/>
                    <a:pt x="6238" y="1593"/>
                    <a:pt x="4804" y="692"/>
                  </a:cubicBezTo>
                  <a:cubicBezTo>
                    <a:pt x="4070" y="242"/>
                    <a:pt x="3211" y="0"/>
                    <a:pt x="2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555;p75">
              <a:extLst>
                <a:ext uri="{FF2B5EF4-FFF2-40B4-BE49-F238E27FC236}">
                  <a16:creationId xmlns:a16="http://schemas.microsoft.com/office/drawing/2014/main" id="{C40633E0-26F7-4198-97EA-D8F1DB03980B}"/>
                </a:ext>
              </a:extLst>
            </p:cNvPr>
            <p:cNvSpPr/>
            <p:nvPr/>
          </p:nvSpPr>
          <p:spPr>
            <a:xfrm>
              <a:off x="3531025" y="2760200"/>
              <a:ext cx="361125" cy="718600"/>
            </a:xfrm>
            <a:custGeom>
              <a:avLst/>
              <a:gdLst/>
              <a:ahLst/>
              <a:cxnLst/>
              <a:rect l="l" t="t" r="r" b="b"/>
              <a:pathLst>
                <a:path w="14445" h="28744" extrusionOk="0">
                  <a:moveTo>
                    <a:pt x="6541" y="0"/>
                  </a:moveTo>
                  <a:cubicBezTo>
                    <a:pt x="4335" y="0"/>
                    <a:pt x="2123" y="527"/>
                    <a:pt x="101" y="1590"/>
                  </a:cubicBezTo>
                  <a:cubicBezTo>
                    <a:pt x="101" y="1590"/>
                    <a:pt x="1" y="11297"/>
                    <a:pt x="301" y="15467"/>
                  </a:cubicBezTo>
                  <a:cubicBezTo>
                    <a:pt x="634" y="19637"/>
                    <a:pt x="5871" y="20571"/>
                    <a:pt x="5871" y="20571"/>
                  </a:cubicBezTo>
                  <a:lnTo>
                    <a:pt x="5871" y="25574"/>
                  </a:lnTo>
                  <a:lnTo>
                    <a:pt x="5838" y="28743"/>
                  </a:lnTo>
                  <a:lnTo>
                    <a:pt x="9941" y="25541"/>
                  </a:lnTo>
                  <a:lnTo>
                    <a:pt x="14211" y="22038"/>
                  </a:lnTo>
                  <a:lnTo>
                    <a:pt x="14211" y="17235"/>
                  </a:lnTo>
                  <a:lnTo>
                    <a:pt x="14444" y="2491"/>
                  </a:lnTo>
                  <a:cubicBezTo>
                    <a:pt x="12083" y="836"/>
                    <a:pt x="9317" y="0"/>
                    <a:pt x="654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556;p75">
              <a:extLst>
                <a:ext uri="{FF2B5EF4-FFF2-40B4-BE49-F238E27FC236}">
                  <a16:creationId xmlns:a16="http://schemas.microsoft.com/office/drawing/2014/main" id="{AB58E053-5C8D-4B6D-BD3B-1296D8671ED6}"/>
                </a:ext>
              </a:extLst>
            </p:cNvPr>
            <p:cNvSpPr/>
            <p:nvPr/>
          </p:nvSpPr>
          <p:spPr>
            <a:xfrm>
              <a:off x="3445975" y="2671550"/>
              <a:ext cx="500375" cy="602450"/>
            </a:xfrm>
            <a:custGeom>
              <a:avLst/>
              <a:gdLst/>
              <a:ahLst/>
              <a:cxnLst/>
              <a:rect l="l" t="t" r="r" b="b"/>
              <a:pathLst>
                <a:path w="20015" h="24098" extrusionOk="0">
                  <a:moveTo>
                    <a:pt x="8023" y="0"/>
                  </a:moveTo>
                  <a:cubicBezTo>
                    <a:pt x="7487" y="0"/>
                    <a:pt x="6961" y="109"/>
                    <a:pt x="6471" y="366"/>
                  </a:cubicBezTo>
                  <a:cubicBezTo>
                    <a:pt x="5537" y="833"/>
                    <a:pt x="4904" y="1834"/>
                    <a:pt x="3970" y="2368"/>
                  </a:cubicBezTo>
                  <a:cubicBezTo>
                    <a:pt x="2669" y="3135"/>
                    <a:pt x="867" y="2968"/>
                    <a:pt x="200" y="4970"/>
                  </a:cubicBezTo>
                  <a:cubicBezTo>
                    <a:pt x="0" y="5670"/>
                    <a:pt x="0" y="6404"/>
                    <a:pt x="234" y="7104"/>
                  </a:cubicBezTo>
                  <a:cubicBezTo>
                    <a:pt x="889" y="9071"/>
                    <a:pt x="2799" y="10189"/>
                    <a:pt x="4691" y="10189"/>
                  </a:cubicBezTo>
                  <a:cubicBezTo>
                    <a:pt x="5398" y="10189"/>
                    <a:pt x="6103" y="10033"/>
                    <a:pt x="6738" y="9706"/>
                  </a:cubicBezTo>
                  <a:lnTo>
                    <a:pt x="6738" y="9706"/>
                  </a:lnTo>
                  <a:cubicBezTo>
                    <a:pt x="6805" y="10173"/>
                    <a:pt x="6338" y="11207"/>
                    <a:pt x="6838" y="12642"/>
                  </a:cubicBezTo>
                  <a:cubicBezTo>
                    <a:pt x="6972" y="13109"/>
                    <a:pt x="7038" y="13809"/>
                    <a:pt x="7739" y="13809"/>
                  </a:cubicBezTo>
                  <a:lnTo>
                    <a:pt x="7772" y="13843"/>
                  </a:lnTo>
                  <a:cubicBezTo>
                    <a:pt x="8231" y="13252"/>
                    <a:pt x="8876" y="12906"/>
                    <a:pt x="9530" y="12906"/>
                  </a:cubicBezTo>
                  <a:cubicBezTo>
                    <a:pt x="9873" y="12906"/>
                    <a:pt x="10219" y="13002"/>
                    <a:pt x="10541" y="13209"/>
                  </a:cubicBezTo>
                  <a:cubicBezTo>
                    <a:pt x="11475" y="13909"/>
                    <a:pt x="11809" y="15177"/>
                    <a:pt x="11342" y="16278"/>
                  </a:cubicBezTo>
                  <a:cubicBezTo>
                    <a:pt x="10908" y="17045"/>
                    <a:pt x="10174" y="17612"/>
                    <a:pt x="9340" y="17812"/>
                  </a:cubicBezTo>
                  <a:cubicBezTo>
                    <a:pt x="9340" y="17812"/>
                    <a:pt x="11208" y="21248"/>
                    <a:pt x="12409" y="22182"/>
                  </a:cubicBezTo>
                  <a:cubicBezTo>
                    <a:pt x="13843" y="23249"/>
                    <a:pt x="14510" y="23783"/>
                    <a:pt x="16278" y="23983"/>
                  </a:cubicBezTo>
                  <a:cubicBezTo>
                    <a:pt x="16782" y="24050"/>
                    <a:pt x="17124" y="24097"/>
                    <a:pt x="17378" y="24097"/>
                  </a:cubicBezTo>
                  <a:cubicBezTo>
                    <a:pt x="18014" y="24097"/>
                    <a:pt x="18098" y="23798"/>
                    <a:pt x="18814" y="22749"/>
                  </a:cubicBezTo>
                  <a:cubicBezTo>
                    <a:pt x="19481" y="21748"/>
                    <a:pt x="19814" y="20547"/>
                    <a:pt x="19781" y="19347"/>
                  </a:cubicBezTo>
                  <a:cubicBezTo>
                    <a:pt x="19848" y="16244"/>
                    <a:pt x="19881" y="13142"/>
                    <a:pt x="19948" y="10073"/>
                  </a:cubicBezTo>
                  <a:cubicBezTo>
                    <a:pt x="20014" y="8939"/>
                    <a:pt x="19948" y="7838"/>
                    <a:pt x="19748" y="6738"/>
                  </a:cubicBezTo>
                  <a:cubicBezTo>
                    <a:pt x="19514" y="5637"/>
                    <a:pt x="18914" y="4636"/>
                    <a:pt x="18013" y="3969"/>
                  </a:cubicBezTo>
                  <a:cubicBezTo>
                    <a:pt x="17046" y="3302"/>
                    <a:pt x="15778" y="3268"/>
                    <a:pt x="14644" y="2868"/>
                  </a:cubicBezTo>
                  <a:cubicBezTo>
                    <a:pt x="13243" y="2401"/>
                    <a:pt x="12042" y="1467"/>
                    <a:pt x="10741" y="767"/>
                  </a:cubicBezTo>
                  <a:cubicBezTo>
                    <a:pt x="9897" y="323"/>
                    <a:pt x="8946" y="0"/>
                    <a:pt x="8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557;p75">
              <a:extLst>
                <a:ext uri="{FF2B5EF4-FFF2-40B4-BE49-F238E27FC236}">
                  <a16:creationId xmlns:a16="http://schemas.microsoft.com/office/drawing/2014/main" id="{9B806350-DD94-4160-8950-8530C838C2CB}"/>
                </a:ext>
              </a:extLst>
            </p:cNvPr>
            <p:cNvSpPr/>
            <p:nvPr/>
          </p:nvSpPr>
          <p:spPr>
            <a:xfrm>
              <a:off x="3657100" y="3032150"/>
              <a:ext cx="40725" cy="61375"/>
            </a:xfrm>
            <a:custGeom>
              <a:avLst/>
              <a:gdLst/>
              <a:ahLst/>
              <a:cxnLst/>
              <a:rect l="l" t="t" r="r" b="b"/>
              <a:pathLst>
                <a:path w="1629" h="2455" extrusionOk="0">
                  <a:moveTo>
                    <a:pt x="431" y="1"/>
                  </a:moveTo>
                  <a:cubicBezTo>
                    <a:pt x="147" y="1"/>
                    <a:pt x="1" y="92"/>
                    <a:pt x="28" y="119"/>
                  </a:cubicBezTo>
                  <a:cubicBezTo>
                    <a:pt x="28" y="152"/>
                    <a:pt x="261" y="119"/>
                    <a:pt x="595" y="219"/>
                  </a:cubicBezTo>
                  <a:cubicBezTo>
                    <a:pt x="1062" y="386"/>
                    <a:pt x="1329" y="820"/>
                    <a:pt x="1329" y="1287"/>
                  </a:cubicBezTo>
                  <a:cubicBezTo>
                    <a:pt x="1329" y="1754"/>
                    <a:pt x="995" y="2154"/>
                    <a:pt x="562" y="2254"/>
                  </a:cubicBezTo>
                  <a:cubicBezTo>
                    <a:pt x="250" y="2254"/>
                    <a:pt x="84" y="2051"/>
                    <a:pt x="36" y="2051"/>
                  </a:cubicBezTo>
                  <a:cubicBezTo>
                    <a:pt x="33" y="2051"/>
                    <a:pt x="30" y="2052"/>
                    <a:pt x="28" y="2054"/>
                  </a:cubicBezTo>
                  <a:cubicBezTo>
                    <a:pt x="28" y="2054"/>
                    <a:pt x="28" y="2121"/>
                    <a:pt x="95" y="2221"/>
                  </a:cubicBezTo>
                  <a:cubicBezTo>
                    <a:pt x="195" y="2354"/>
                    <a:pt x="361" y="2454"/>
                    <a:pt x="562" y="2454"/>
                  </a:cubicBezTo>
                  <a:cubicBezTo>
                    <a:pt x="1162" y="2421"/>
                    <a:pt x="1629" y="1887"/>
                    <a:pt x="1596" y="1287"/>
                  </a:cubicBezTo>
                  <a:cubicBezTo>
                    <a:pt x="1629" y="953"/>
                    <a:pt x="1529" y="653"/>
                    <a:pt x="1295" y="419"/>
                  </a:cubicBezTo>
                  <a:cubicBezTo>
                    <a:pt x="1129" y="219"/>
                    <a:pt x="895" y="86"/>
                    <a:pt x="662" y="19"/>
                  </a:cubicBezTo>
                  <a:cubicBezTo>
                    <a:pt x="577" y="6"/>
                    <a:pt x="500" y="1"/>
                    <a:pt x="4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558;p75">
              <a:extLst>
                <a:ext uri="{FF2B5EF4-FFF2-40B4-BE49-F238E27FC236}">
                  <a16:creationId xmlns:a16="http://schemas.microsoft.com/office/drawing/2014/main" id="{CA9127B6-8661-4B73-B109-730D3017AF54}"/>
                </a:ext>
              </a:extLst>
            </p:cNvPr>
            <p:cNvSpPr/>
            <p:nvPr/>
          </p:nvSpPr>
          <p:spPr>
            <a:xfrm>
              <a:off x="3980525" y="3028450"/>
              <a:ext cx="209325" cy="82800"/>
            </a:xfrm>
            <a:custGeom>
              <a:avLst/>
              <a:gdLst/>
              <a:ahLst/>
              <a:cxnLst/>
              <a:rect l="l" t="t" r="r" b="b"/>
              <a:pathLst>
                <a:path w="8373" h="3312" extrusionOk="0">
                  <a:moveTo>
                    <a:pt x="8373" y="0"/>
                  </a:moveTo>
                  <a:cubicBezTo>
                    <a:pt x="8139" y="434"/>
                    <a:pt x="7872" y="868"/>
                    <a:pt x="7572" y="1268"/>
                  </a:cubicBezTo>
                  <a:cubicBezTo>
                    <a:pt x="6805" y="2235"/>
                    <a:pt x="5737" y="2869"/>
                    <a:pt x="4537" y="3069"/>
                  </a:cubicBezTo>
                  <a:cubicBezTo>
                    <a:pt x="4319" y="3099"/>
                    <a:pt x="4102" y="3114"/>
                    <a:pt x="3886" y="3114"/>
                  </a:cubicBezTo>
                  <a:cubicBezTo>
                    <a:pt x="2908" y="3114"/>
                    <a:pt x="1954" y="2809"/>
                    <a:pt x="1134" y="2235"/>
                  </a:cubicBezTo>
                  <a:cubicBezTo>
                    <a:pt x="734" y="1935"/>
                    <a:pt x="367" y="1601"/>
                    <a:pt x="0" y="1234"/>
                  </a:cubicBezTo>
                  <a:lnTo>
                    <a:pt x="0" y="1234"/>
                  </a:lnTo>
                  <a:cubicBezTo>
                    <a:pt x="67" y="1368"/>
                    <a:pt x="133" y="1468"/>
                    <a:pt x="234" y="1568"/>
                  </a:cubicBezTo>
                  <a:cubicBezTo>
                    <a:pt x="467" y="1868"/>
                    <a:pt x="734" y="2135"/>
                    <a:pt x="1034" y="2335"/>
                  </a:cubicBezTo>
                  <a:cubicBezTo>
                    <a:pt x="1894" y="2973"/>
                    <a:pt x="2915" y="3311"/>
                    <a:pt x="3944" y="3311"/>
                  </a:cubicBezTo>
                  <a:cubicBezTo>
                    <a:pt x="4153" y="3311"/>
                    <a:pt x="4362" y="3297"/>
                    <a:pt x="4570" y="3269"/>
                  </a:cubicBezTo>
                  <a:cubicBezTo>
                    <a:pt x="5838" y="3069"/>
                    <a:pt x="6938" y="2369"/>
                    <a:pt x="7706" y="1368"/>
                  </a:cubicBezTo>
                  <a:cubicBezTo>
                    <a:pt x="7906" y="1068"/>
                    <a:pt x="8106" y="734"/>
                    <a:pt x="8239" y="367"/>
                  </a:cubicBezTo>
                  <a:cubicBezTo>
                    <a:pt x="8306" y="267"/>
                    <a:pt x="8339" y="134"/>
                    <a:pt x="8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559;p75">
              <a:extLst>
                <a:ext uri="{FF2B5EF4-FFF2-40B4-BE49-F238E27FC236}">
                  <a16:creationId xmlns:a16="http://schemas.microsoft.com/office/drawing/2014/main" id="{79559F8F-3773-45ED-93E5-D31CD7A2F831}"/>
                </a:ext>
              </a:extLst>
            </p:cNvPr>
            <p:cNvSpPr/>
            <p:nvPr/>
          </p:nvSpPr>
          <p:spPr>
            <a:xfrm>
              <a:off x="3983850" y="3010925"/>
              <a:ext cx="191825" cy="71275"/>
            </a:xfrm>
            <a:custGeom>
              <a:avLst/>
              <a:gdLst/>
              <a:ahLst/>
              <a:cxnLst/>
              <a:rect l="l" t="t" r="r" b="b"/>
              <a:pathLst>
                <a:path w="7673" h="2851" extrusionOk="0">
                  <a:moveTo>
                    <a:pt x="7673" y="1"/>
                  </a:moveTo>
                  <a:cubicBezTo>
                    <a:pt x="7606" y="1"/>
                    <a:pt x="7372" y="434"/>
                    <a:pt x="6805" y="1001"/>
                  </a:cubicBezTo>
                  <a:cubicBezTo>
                    <a:pt x="6105" y="1735"/>
                    <a:pt x="5171" y="2269"/>
                    <a:pt x="4170" y="2503"/>
                  </a:cubicBezTo>
                  <a:cubicBezTo>
                    <a:pt x="3807" y="2587"/>
                    <a:pt x="3434" y="2628"/>
                    <a:pt x="3063" y="2628"/>
                  </a:cubicBezTo>
                  <a:cubicBezTo>
                    <a:pt x="2412" y="2628"/>
                    <a:pt x="1763" y="2503"/>
                    <a:pt x="1168" y="2269"/>
                  </a:cubicBezTo>
                  <a:cubicBezTo>
                    <a:pt x="468" y="2026"/>
                    <a:pt x="101" y="1727"/>
                    <a:pt x="17" y="1727"/>
                  </a:cubicBezTo>
                  <a:cubicBezTo>
                    <a:pt x="9" y="1727"/>
                    <a:pt x="3" y="1729"/>
                    <a:pt x="0" y="1735"/>
                  </a:cubicBezTo>
                  <a:cubicBezTo>
                    <a:pt x="67" y="1802"/>
                    <a:pt x="167" y="1902"/>
                    <a:pt x="267" y="1935"/>
                  </a:cubicBezTo>
                  <a:cubicBezTo>
                    <a:pt x="534" y="2136"/>
                    <a:pt x="801" y="2302"/>
                    <a:pt x="1101" y="2436"/>
                  </a:cubicBezTo>
                  <a:cubicBezTo>
                    <a:pt x="1746" y="2703"/>
                    <a:pt x="2450" y="2851"/>
                    <a:pt x="3164" y="2851"/>
                  </a:cubicBezTo>
                  <a:cubicBezTo>
                    <a:pt x="3522" y="2851"/>
                    <a:pt x="3881" y="2814"/>
                    <a:pt x="4237" y="2736"/>
                  </a:cubicBezTo>
                  <a:cubicBezTo>
                    <a:pt x="5271" y="2469"/>
                    <a:pt x="6238" y="1902"/>
                    <a:pt x="6939" y="1102"/>
                  </a:cubicBezTo>
                  <a:cubicBezTo>
                    <a:pt x="7172" y="868"/>
                    <a:pt x="7339" y="601"/>
                    <a:pt x="7506" y="334"/>
                  </a:cubicBezTo>
                  <a:cubicBezTo>
                    <a:pt x="7573" y="234"/>
                    <a:pt x="7639" y="101"/>
                    <a:pt x="76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560;p75">
              <a:extLst>
                <a:ext uri="{FF2B5EF4-FFF2-40B4-BE49-F238E27FC236}">
                  <a16:creationId xmlns:a16="http://schemas.microsoft.com/office/drawing/2014/main" id="{440F9963-A67D-4499-AFD7-F1F4FD5502CC}"/>
                </a:ext>
              </a:extLst>
            </p:cNvPr>
            <p:cNvSpPr/>
            <p:nvPr/>
          </p:nvSpPr>
          <p:spPr>
            <a:xfrm>
              <a:off x="3621925" y="2920025"/>
              <a:ext cx="377800" cy="232175"/>
            </a:xfrm>
            <a:custGeom>
              <a:avLst/>
              <a:gdLst/>
              <a:ahLst/>
              <a:cxnLst/>
              <a:rect l="l" t="t" r="r" b="b"/>
              <a:pathLst>
                <a:path w="15112" h="9287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68"/>
                    <a:pt x="101" y="101"/>
                    <a:pt x="134" y="134"/>
                  </a:cubicBezTo>
                  <a:cubicBezTo>
                    <a:pt x="301" y="268"/>
                    <a:pt x="434" y="401"/>
                    <a:pt x="601" y="501"/>
                  </a:cubicBezTo>
                  <a:cubicBezTo>
                    <a:pt x="1201" y="835"/>
                    <a:pt x="1902" y="1035"/>
                    <a:pt x="2602" y="1102"/>
                  </a:cubicBezTo>
                  <a:cubicBezTo>
                    <a:pt x="3470" y="1235"/>
                    <a:pt x="4537" y="1168"/>
                    <a:pt x="5671" y="1268"/>
                  </a:cubicBezTo>
                  <a:cubicBezTo>
                    <a:pt x="6272" y="1335"/>
                    <a:pt x="6839" y="1469"/>
                    <a:pt x="7372" y="1735"/>
                  </a:cubicBezTo>
                  <a:cubicBezTo>
                    <a:pt x="7939" y="2002"/>
                    <a:pt x="8440" y="2436"/>
                    <a:pt x="8807" y="2936"/>
                  </a:cubicBezTo>
                  <a:cubicBezTo>
                    <a:pt x="9607" y="4004"/>
                    <a:pt x="10008" y="5238"/>
                    <a:pt x="10508" y="6272"/>
                  </a:cubicBezTo>
                  <a:cubicBezTo>
                    <a:pt x="10908" y="7239"/>
                    <a:pt x="11542" y="8107"/>
                    <a:pt x="12409" y="8740"/>
                  </a:cubicBezTo>
                  <a:cubicBezTo>
                    <a:pt x="12904" y="9090"/>
                    <a:pt x="13501" y="9287"/>
                    <a:pt x="14111" y="9287"/>
                  </a:cubicBezTo>
                  <a:cubicBezTo>
                    <a:pt x="14199" y="9287"/>
                    <a:pt x="14288" y="9283"/>
                    <a:pt x="14377" y="9274"/>
                  </a:cubicBezTo>
                  <a:cubicBezTo>
                    <a:pt x="14578" y="9241"/>
                    <a:pt x="14778" y="9207"/>
                    <a:pt x="14944" y="9141"/>
                  </a:cubicBezTo>
                  <a:cubicBezTo>
                    <a:pt x="15045" y="9074"/>
                    <a:pt x="15111" y="9041"/>
                    <a:pt x="15111" y="9041"/>
                  </a:cubicBezTo>
                  <a:lnTo>
                    <a:pt x="15111" y="9041"/>
                  </a:lnTo>
                  <a:cubicBezTo>
                    <a:pt x="14878" y="9107"/>
                    <a:pt x="14644" y="9141"/>
                    <a:pt x="14377" y="9174"/>
                  </a:cubicBezTo>
                  <a:cubicBezTo>
                    <a:pt x="14330" y="9176"/>
                    <a:pt x="14282" y="9178"/>
                    <a:pt x="14234" y="9178"/>
                  </a:cubicBezTo>
                  <a:cubicBezTo>
                    <a:pt x="13615" y="9178"/>
                    <a:pt x="13003" y="8976"/>
                    <a:pt x="12476" y="8574"/>
                  </a:cubicBezTo>
                  <a:cubicBezTo>
                    <a:pt x="11675" y="7940"/>
                    <a:pt x="11075" y="7139"/>
                    <a:pt x="10675" y="6172"/>
                  </a:cubicBezTo>
                  <a:cubicBezTo>
                    <a:pt x="10208" y="5138"/>
                    <a:pt x="9807" y="3904"/>
                    <a:pt x="8974" y="2803"/>
                  </a:cubicBezTo>
                  <a:cubicBezTo>
                    <a:pt x="8573" y="2269"/>
                    <a:pt x="8073" y="1835"/>
                    <a:pt x="7472" y="1535"/>
                  </a:cubicBezTo>
                  <a:cubicBezTo>
                    <a:pt x="6905" y="1268"/>
                    <a:pt x="6305" y="1102"/>
                    <a:pt x="5671" y="1068"/>
                  </a:cubicBezTo>
                  <a:cubicBezTo>
                    <a:pt x="5087" y="1018"/>
                    <a:pt x="4537" y="1018"/>
                    <a:pt x="4024" y="1018"/>
                  </a:cubicBezTo>
                  <a:cubicBezTo>
                    <a:pt x="3511" y="1018"/>
                    <a:pt x="3036" y="1018"/>
                    <a:pt x="2602" y="968"/>
                  </a:cubicBezTo>
                  <a:cubicBezTo>
                    <a:pt x="1935" y="901"/>
                    <a:pt x="1268" y="735"/>
                    <a:pt x="634" y="401"/>
                  </a:cubicBezTo>
                  <a:cubicBezTo>
                    <a:pt x="234" y="16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561;p75">
              <a:extLst>
                <a:ext uri="{FF2B5EF4-FFF2-40B4-BE49-F238E27FC236}">
                  <a16:creationId xmlns:a16="http://schemas.microsoft.com/office/drawing/2014/main" id="{D5231D18-0E11-4C07-B786-7C1FE9E2A99B}"/>
                </a:ext>
              </a:extLst>
            </p:cNvPr>
            <p:cNvSpPr/>
            <p:nvPr/>
          </p:nvSpPr>
          <p:spPr>
            <a:xfrm>
              <a:off x="3618600" y="2909200"/>
              <a:ext cx="371100" cy="199325"/>
            </a:xfrm>
            <a:custGeom>
              <a:avLst/>
              <a:gdLst/>
              <a:ahLst/>
              <a:cxnLst/>
              <a:rect l="l" t="t" r="r" b="b"/>
              <a:pathLst>
                <a:path w="14844" h="7973" extrusionOk="0">
                  <a:moveTo>
                    <a:pt x="0" y="0"/>
                  </a:moveTo>
                  <a:cubicBezTo>
                    <a:pt x="33" y="34"/>
                    <a:pt x="67" y="100"/>
                    <a:pt x="133" y="134"/>
                  </a:cubicBezTo>
                  <a:cubicBezTo>
                    <a:pt x="267" y="234"/>
                    <a:pt x="400" y="334"/>
                    <a:pt x="567" y="434"/>
                  </a:cubicBezTo>
                  <a:cubicBezTo>
                    <a:pt x="1168" y="734"/>
                    <a:pt x="1801" y="901"/>
                    <a:pt x="2468" y="968"/>
                  </a:cubicBezTo>
                  <a:cubicBezTo>
                    <a:pt x="3194" y="1043"/>
                    <a:pt x="3920" y="1080"/>
                    <a:pt x="4645" y="1080"/>
                  </a:cubicBezTo>
                  <a:cubicBezTo>
                    <a:pt x="4887" y="1080"/>
                    <a:pt x="5129" y="1076"/>
                    <a:pt x="5371" y="1068"/>
                  </a:cubicBezTo>
                  <a:cubicBezTo>
                    <a:pt x="5938" y="1068"/>
                    <a:pt x="6505" y="1068"/>
                    <a:pt x="7072" y="1134"/>
                  </a:cubicBezTo>
                  <a:cubicBezTo>
                    <a:pt x="7672" y="1201"/>
                    <a:pt x="8273" y="1368"/>
                    <a:pt x="8806" y="1668"/>
                  </a:cubicBezTo>
                  <a:cubicBezTo>
                    <a:pt x="8940" y="1701"/>
                    <a:pt x="9073" y="1801"/>
                    <a:pt x="9207" y="1902"/>
                  </a:cubicBezTo>
                  <a:cubicBezTo>
                    <a:pt x="9307" y="1968"/>
                    <a:pt x="9440" y="2068"/>
                    <a:pt x="9540" y="2168"/>
                  </a:cubicBezTo>
                  <a:cubicBezTo>
                    <a:pt x="9774" y="2369"/>
                    <a:pt x="9974" y="2569"/>
                    <a:pt x="10141" y="2836"/>
                  </a:cubicBezTo>
                  <a:cubicBezTo>
                    <a:pt x="10474" y="3269"/>
                    <a:pt x="10774" y="3770"/>
                    <a:pt x="11008" y="4270"/>
                  </a:cubicBezTo>
                  <a:cubicBezTo>
                    <a:pt x="11241" y="4770"/>
                    <a:pt x="11475" y="5271"/>
                    <a:pt x="11708" y="5671"/>
                  </a:cubicBezTo>
                  <a:cubicBezTo>
                    <a:pt x="11909" y="6071"/>
                    <a:pt x="12175" y="6471"/>
                    <a:pt x="12476" y="6805"/>
                  </a:cubicBezTo>
                  <a:cubicBezTo>
                    <a:pt x="12909" y="7305"/>
                    <a:pt x="13476" y="7706"/>
                    <a:pt x="14110" y="7906"/>
                  </a:cubicBezTo>
                  <a:cubicBezTo>
                    <a:pt x="14277" y="7939"/>
                    <a:pt x="14477" y="7973"/>
                    <a:pt x="14644" y="7973"/>
                  </a:cubicBezTo>
                  <a:cubicBezTo>
                    <a:pt x="14711" y="7973"/>
                    <a:pt x="14777" y="7973"/>
                    <a:pt x="14844" y="7939"/>
                  </a:cubicBezTo>
                  <a:cubicBezTo>
                    <a:pt x="14610" y="7939"/>
                    <a:pt x="14377" y="7872"/>
                    <a:pt x="14177" y="7839"/>
                  </a:cubicBezTo>
                  <a:cubicBezTo>
                    <a:pt x="13543" y="7606"/>
                    <a:pt x="13009" y="7205"/>
                    <a:pt x="12642" y="6705"/>
                  </a:cubicBezTo>
                  <a:cubicBezTo>
                    <a:pt x="12342" y="6371"/>
                    <a:pt x="12109" y="5971"/>
                    <a:pt x="11875" y="5604"/>
                  </a:cubicBezTo>
                  <a:cubicBezTo>
                    <a:pt x="11642" y="5171"/>
                    <a:pt x="11442" y="4704"/>
                    <a:pt x="11208" y="4203"/>
                  </a:cubicBezTo>
                  <a:cubicBezTo>
                    <a:pt x="10975" y="3669"/>
                    <a:pt x="10674" y="3169"/>
                    <a:pt x="10341" y="2702"/>
                  </a:cubicBezTo>
                  <a:cubicBezTo>
                    <a:pt x="10174" y="2435"/>
                    <a:pt x="9940" y="2202"/>
                    <a:pt x="9707" y="2002"/>
                  </a:cubicBezTo>
                  <a:cubicBezTo>
                    <a:pt x="9607" y="1902"/>
                    <a:pt x="9473" y="1801"/>
                    <a:pt x="9340" y="1701"/>
                  </a:cubicBezTo>
                  <a:cubicBezTo>
                    <a:pt x="9207" y="1601"/>
                    <a:pt x="9073" y="1535"/>
                    <a:pt x="8940" y="1468"/>
                  </a:cubicBezTo>
                  <a:cubicBezTo>
                    <a:pt x="8373" y="1168"/>
                    <a:pt x="7739" y="1001"/>
                    <a:pt x="7138" y="934"/>
                  </a:cubicBezTo>
                  <a:cubicBezTo>
                    <a:pt x="6699" y="885"/>
                    <a:pt x="6277" y="854"/>
                    <a:pt x="5860" y="854"/>
                  </a:cubicBezTo>
                  <a:cubicBezTo>
                    <a:pt x="5708" y="854"/>
                    <a:pt x="5556" y="859"/>
                    <a:pt x="5404" y="867"/>
                  </a:cubicBezTo>
                  <a:cubicBezTo>
                    <a:pt x="5003" y="881"/>
                    <a:pt x="4597" y="889"/>
                    <a:pt x="4189" y="889"/>
                  </a:cubicBezTo>
                  <a:cubicBezTo>
                    <a:pt x="3613" y="889"/>
                    <a:pt x="3035" y="873"/>
                    <a:pt x="2468" y="834"/>
                  </a:cubicBezTo>
                  <a:cubicBezTo>
                    <a:pt x="1835" y="767"/>
                    <a:pt x="1201" y="601"/>
                    <a:pt x="600" y="334"/>
                  </a:cubicBezTo>
                  <a:cubicBezTo>
                    <a:pt x="200" y="13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562;p75">
              <a:extLst>
                <a:ext uri="{FF2B5EF4-FFF2-40B4-BE49-F238E27FC236}">
                  <a16:creationId xmlns:a16="http://schemas.microsoft.com/office/drawing/2014/main" id="{487E6026-1B57-4FEE-AD8A-CB6328442AA9}"/>
                </a:ext>
              </a:extLst>
            </p:cNvPr>
            <p:cNvSpPr/>
            <p:nvPr/>
          </p:nvSpPr>
          <p:spPr>
            <a:xfrm>
              <a:off x="3975500" y="2988250"/>
              <a:ext cx="40075" cy="173650"/>
            </a:xfrm>
            <a:custGeom>
              <a:avLst/>
              <a:gdLst/>
              <a:ahLst/>
              <a:cxnLst/>
              <a:rect l="l" t="t" r="r" b="b"/>
              <a:pathLst>
                <a:path w="1603" h="6946" extrusionOk="0">
                  <a:moveTo>
                    <a:pt x="1298" y="1"/>
                  </a:moveTo>
                  <a:cubicBezTo>
                    <a:pt x="1283" y="1"/>
                    <a:pt x="1218" y="91"/>
                    <a:pt x="1102" y="207"/>
                  </a:cubicBezTo>
                  <a:cubicBezTo>
                    <a:pt x="935" y="407"/>
                    <a:pt x="768" y="641"/>
                    <a:pt x="635" y="908"/>
                  </a:cubicBezTo>
                  <a:cubicBezTo>
                    <a:pt x="201" y="1708"/>
                    <a:pt x="1" y="2609"/>
                    <a:pt x="34" y="3510"/>
                  </a:cubicBezTo>
                  <a:cubicBezTo>
                    <a:pt x="68" y="4444"/>
                    <a:pt x="368" y="5311"/>
                    <a:pt x="835" y="6078"/>
                  </a:cubicBezTo>
                  <a:cubicBezTo>
                    <a:pt x="1002" y="6312"/>
                    <a:pt x="1168" y="6545"/>
                    <a:pt x="1369" y="6745"/>
                  </a:cubicBezTo>
                  <a:cubicBezTo>
                    <a:pt x="1502" y="6879"/>
                    <a:pt x="1602" y="6945"/>
                    <a:pt x="1602" y="6945"/>
                  </a:cubicBezTo>
                  <a:cubicBezTo>
                    <a:pt x="1602" y="6912"/>
                    <a:pt x="1302" y="6612"/>
                    <a:pt x="968" y="6011"/>
                  </a:cubicBezTo>
                  <a:cubicBezTo>
                    <a:pt x="101" y="4477"/>
                    <a:pt x="1" y="2576"/>
                    <a:pt x="768" y="974"/>
                  </a:cubicBezTo>
                  <a:cubicBezTo>
                    <a:pt x="1068" y="341"/>
                    <a:pt x="1335" y="7"/>
                    <a:pt x="1302" y="7"/>
                  </a:cubicBezTo>
                  <a:cubicBezTo>
                    <a:pt x="1302" y="3"/>
                    <a:pt x="1301" y="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563;p75">
              <a:extLst>
                <a:ext uri="{FF2B5EF4-FFF2-40B4-BE49-F238E27FC236}">
                  <a16:creationId xmlns:a16="http://schemas.microsoft.com/office/drawing/2014/main" id="{2835EFA3-6E4F-41C6-937F-FF86D942E95E}"/>
                </a:ext>
              </a:extLst>
            </p:cNvPr>
            <p:cNvSpPr/>
            <p:nvPr/>
          </p:nvSpPr>
          <p:spPr>
            <a:xfrm>
              <a:off x="5465750" y="4191800"/>
              <a:ext cx="415300" cy="423200"/>
            </a:xfrm>
            <a:custGeom>
              <a:avLst/>
              <a:gdLst/>
              <a:ahLst/>
              <a:cxnLst/>
              <a:rect l="l" t="t" r="r" b="b"/>
              <a:pathLst>
                <a:path w="16612" h="16928" extrusionOk="0">
                  <a:moveTo>
                    <a:pt x="13152" y="1"/>
                  </a:moveTo>
                  <a:cubicBezTo>
                    <a:pt x="11972" y="1"/>
                    <a:pt x="10698" y="468"/>
                    <a:pt x="9640" y="1067"/>
                  </a:cubicBezTo>
                  <a:cubicBezTo>
                    <a:pt x="4103" y="4336"/>
                    <a:pt x="467" y="10107"/>
                    <a:pt x="0" y="16511"/>
                  </a:cubicBezTo>
                  <a:cubicBezTo>
                    <a:pt x="819" y="16797"/>
                    <a:pt x="1710" y="16928"/>
                    <a:pt x="2623" y="16928"/>
                  </a:cubicBezTo>
                  <a:cubicBezTo>
                    <a:pt x="4911" y="16928"/>
                    <a:pt x="7333" y="16107"/>
                    <a:pt x="9073" y="14844"/>
                  </a:cubicBezTo>
                  <a:cubicBezTo>
                    <a:pt x="11542" y="13042"/>
                    <a:pt x="13310" y="10440"/>
                    <a:pt x="14877" y="7838"/>
                  </a:cubicBezTo>
                  <a:cubicBezTo>
                    <a:pt x="15545" y="6738"/>
                    <a:pt x="16212" y="5570"/>
                    <a:pt x="16412" y="4269"/>
                  </a:cubicBezTo>
                  <a:cubicBezTo>
                    <a:pt x="16612" y="3002"/>
                    <a:pt x="16312" y="1567"/>
                    <a:pt x="15311" y="733"/>
                  </a:cubicBezTo>
                  <a:cubicBezTo>
                    <a:pt x="14695" y="211"/>
                    <a:pt x="13944" y="1"/>
                    <a:pt x="13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564;p75">
              <a:extLst>
                <a:ext uri="{FF2B5EF4-FFF2-40B4-BE49-F238E27FC236}">
                  <a16:creationId xmlns:a16="http://schemas.microsoft.com/office/drawing/2014/main" id="{0FE70615-478C-40B7-BCFF-5526F1FE04A5}"/>
                </a:ext>
              </a:extLst>
            </p:cNvPr>
            <p:cNvSpPr/>
            <p:nvPr/>
          </p:nvSpPr>
          <p:spPr>
            <a:xfrm>
              <a:off x="5542450" y="4662900"/>
              <a:ext cx="462025" cy="199750"/>
            </a:xfrm>
            <a:custGeom>
              <a:avLst/>
              <a:gdLst/>
              <a:ahLst/>
              <a:cxnLst/>
              <a:rect l="l" t="t" r="r" b="b"/>
              <a:pathLst>
                <a:path w="18481" h="7990" extrusionOk="0">
                  <a:moveTo>
                    <a:pt x="10986" y="1"/>
                  </a:moveTo>
                  <a:cubicBezTo>
                    <a:pt x="9794" y="1"/>
                    <a:pt x="8602" y="167"/>
                    <a:pt x="7440" y="503"/>
                  </a:cubicBezTo>
                  <a:cubicBezTo>
                    <a:pt x="4671" y="1203"/>
                    <a:pt x="2236" y="2804"/>
                    <a:pt x="1" y="4572"/>
                  </a:cubicBezTo>
                  <a:cubicBezTo>
                    <a:pt x="1736" y="6841"/>
                    <a:pt x="4704" y="7841"/>
                    <a:pt x="7573" y="7975"/>
                  </a:cubicBezTo>
                  <a:cubicBezTo>
                    <a:pt x="7789" y="7985"/>
                    <a:pt x="8005" y="7990"/>
                    <a:pt x="8220" y="7990"/>
                  </a:cubicBezTo>
                  <a:cubicBezTo>
                    <a:pt x="10839" y="7990"/>
                    <a:pt x="13447" y="7262"/>
                    <a:pt x="15912" y="6307"/>
                  </a:cubicBezTo>
                  <a:cubicBezTo>
                    <a:pt x="16880" y="5940"/>
                    <a:pt x="17947" y="5440"/>
                    <a:pt x="18281" y="4472"/>
                  </a:cubicBezTo>
                  <a:cubicBezTo>
                    <a:pt x="18481" y="3672"/>
                    <a:pt x="18281" y="2871"/>
                    <a:pt x="17747" y="2271"/>
                  </a:cubicBezTo>
                  <a:cubicBezTo>
                    <a:pt x="17247" y="1670"/>
                    <a:pt x="16580" y="1203"/>
                    <a:pt x="15846" y="936"/>
                  </a:cubicBezTo>
                  <a:cubicBezTo>
                    <a:pt x="14278" y="317"/>
                    <a:pt x="12632" y="1"/>
                    <a:pt x="10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565;p75">
              <a:extLst>
                <a:ext uri="{FF2B5EF4-FFF2-40B4-BE49-F238E27FC236}">
                  <a16:creationId xmlns:a16="http://schemas.microsoft.com/office/drawing/2014/main" id="{45659B33-C878-4EAD-A904-FA598FF498CE}"/>
                </a:ext>
              </a:extLst>
            </p:cNvPr>
            <p:cNvSpPr/>
            <p:nvPr/>
          </p:nvSpPr>
          <p:spPr>
            <a:xfrm>
              <a:off x="5423200" y="3866850"/>
              <a:ext cx="222700" cy="430025"/>
            </a:xfrm>
            <a:custGeom>
              <a:avLst/>
              <a:gdLst/>
              <a:ahLst/>
              <a:cxnLst/>
              <a:rect l="l" t="t" r="r" b="b"/>
              <a:pathLst>
                <a:path w="8908" h="17201" extrusionOk="0">
                  <a:moveTo>
                    <a:pt x="5381" y="1"/>
                  </a:moveTo>
                  <a:cubicBezTo>
                    <a:pt x="4558" y="1"/>
                    <a:pt x="3695" y="364"/>
                    <a:pt x="3070" y="922"/>
                  </a:cubicBezTo>
                  <a:cubicBezTo>
                    <a:pt x="2136" y="1790"/>
                    <a:pt x="1635" y="2990"/>
                    <a:pt x="1268" y="4191"/>
                  </a:cubicBezTo>
                  <a:cubicBezTo>
                    <a:pt x="1" y="8328"/>
                    <a:pt x="268" y="13064"/>
                    <a:pt x="1635" y="17201"/>
                  </a:cubicBezTo>
                  <a:cubicBezTo>
                    <a:pt x="1654" y="17201"/>
                    <a:pt x="1673" y="17201"/>
                    <a:pt x="1692" y="17201"/>
                  </a:cubicBezTo>
                  <a:cubicBezTo>
                    <a:pt x="4032" y="17201"/>
                    <a:pt x="5814" y="15149"/>
                    <a:pt x="6906" y="13031"/>
                  </a:cubicBezTo>
                  <a:cubicBezTo>
                    <a:pt x="8407" y="10062"/>
                    <a:pt x="8907" y="6693"/>
                    <a:pt x="8307" y="3391"/>
                  </a:cubicBezTo>
                  <a:cubicBezTo>
                    <a:pt x="8107" y="2190"/>
                    <a:pt x="7640" y="889"/>
                    <a:pt x="6539" y="288"/>
                  </a:cubicBezTo>
                  <a:cubicBezTo>
                    <a:pt x="6186" y="90"/>
                    <a:pt x="5788" y="1"/>
                    <a:pt x="5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566;p75">
              <a:extLst>
                <a:ext uri="{FF2B5EF4-FFF2-40B4-BE49-F238E27FC236}">
                  <a16:creationId xmlns:a16="http://schemas.microsoft.com/office/drawing/2014/main" id="{6F672923-6889-46DA-A866-3D77D47DE48D}"/>
                </a:ext>
              </a:extLst>
            </p:cNvPr>
            <p:cNvSpPr/>
            <p:nvPr/>
          </p:nvSpPr>
          <p:spPr>
            <a:xfrm>
              <a:off x="5163850" y="3982350"/>
              <a:ext cx="223525" cy="643925"/>
            </a:xfrm>
            <a:custGeom>
              <a:avLst/>
              <a:gdLst/>
              <a:ahLst/>
              <a:cxnLst/>
              <a:rect l="l" t="t" r="r" b="b"/>
              <a:pathLst>
                <a:path w="8941" h="25757" extrusionOk="0">
                  <a:moveTo>
                    <a:pt x="4010" y="0"/>
                  </a:moveTo>
                  <a:cubicBezTo>
                    <a:pt x="2647" y="0"/>
                    <a:pt x="1758" y="1547"/>
                    <a:pt x="1402" y="2874"/>
                  </a:cubicBezTo>
                  <a:cubicBezTo>
                    <a:pt x="1" y="7744"/>
                    <a:pt x="301" y="12881"/>
                    <a:pt x="601" y="17951"/>
                  </a:cubicBezTo>
                  <a:cubicBezTo>
                    <a:pt x="801" y="21053"/>
                    <a:pt x="1835" y="23689"/>
                    <a:pt x="4204" y="25757"/>
                  </a:cubicBezTo>
                  <a:cubicBezTo>
                    <a:pt x="8273" y="18852"/>
                    <a:pt x="8941" y="10379"/>
                    <a:pt x="6539" y="2740"/>
                  </a:cubicBezTo>
                  <a:cubicBezTo>
                    <a:pt x="6139" y="1473"/>
                    <a:pt x="5405" y="72"/>
                    <a:pt x="4137" y="5"/>
                  </a:cubicBezTo>
                  <a:cubicBezTo>
                    <a:pt x="4094" y="2"/>
                    <a:pt x="4052" y="0"/>
                    <a:pt x="4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567;p75">
              <a:extLst>
                <a:ext uri="{FF2B5EF4-FFF2-40B4-BE49-F238E27FC236}">
                  <a16:creationId xmlns:a16="http://schemas.microsoft.com/office/drawing/2014/main" id="{87FA99F0-A8E0-436F-8AB3-3E3C67D01498}"/>
                </a:ext>
              </a:extLst>
            </p:cNvPr>
            <p:cNvSpPr/>
            <p:nvPr/>
          </p:nvSpPr>
          <p:spPr>
            <a:xfrm>
              <a:off x="4815275" y="4426625"/>
              <a:ext cx="347775" cy="286075"/>
            </a:xfrm>
            <a:custGeom>
              <a:avLst/>
              <a:gdLst/>
              <a:ahLst/>
              <a:cxnLst/>
              <a:rect l="l" t="t" r="r" b="b"/>
              <a:pathLst>
                <a:path w="13911" h="11443" extrusionOk="0">
                  <a:moveTo>
                    <a:pt x="2329" y="1"/>
                  </a:moveTo>
                  <a:cubicBezTo>
                    <a:pt x="1762" y="1"/>
                    <a:pt x="1229" y="152"/>
                    <a:pt x="834" y="547"/>
                  </a:cubicBezTo>
                  <a:cubicBezTo>
                    <a:pt x="1" y="1381"/>
                    <a:pt x="267" y="2715"/>
                    <a:pt x="768" y="3716"/>
                  </a:cubicBezTo>
                  <a:cubicBezTo>
                    <a:pt x="1602" y="5350"/>
                    <a:pt x="2936" y="6685"/>
                    <a:pt x="4237" y="7919"/>
                  </a:cubicBezTo>
                  <a:cubicBezTo>
                    <a:pt x="5438" y="9086"/>
                    <a:pt x="6705" y="10221"/>
                    <a:pt x="8206" y="10888"/>
                  </a:cubicBezTo>
                  <a:cubicBezTo>
                    <a:pt x="8998" y="11232"/>
                    <a:pt x="10127" y="11443"/>
                    <a:pt x="11222" y="11443"/>
                  </a:cubicBezTo>
                  <a:cubicBezTo>
                    <a:pt x="12250" y="11443"/>
                    <a:pt x="13248" y="11257"/>
                    <a:pt x="13910" y="10821"/>
                  </a:cubicBezTo>
                  <a:cubicBezTo>
                    <a:pt x="12409" y="6018"/>
                    <a:pt x="8773" y="2181"/>
                    <a:pt x="4070" y="380"/>
                  </a:cubicBezTo>
                  <a:cubicBezTo>
                    <a:pt x="3529" y="160"/>
                    <a:pt x="2911" y="1"/>
                    <a:pt x="2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568;p75">
              <a:extLst>
                <a:ext uri="{FF2B5EF4-FFF2-40B4-BE49-F238E27FC236}">
                  <a16:creationId xmlns:a16="http://schemas.microsoft.com/office/drawing/2014/main" id="{6A0E3615-BDA1-4682-86AF-00CC5540DFDB}"/>
                </a:ext>
              </a:extLst>
            </p:cNvPr>
            <p:cNvSpPr/>
            <p:nvPr/>
          </p:nvSpPr>
          <p:spPr>
            <a:xfrm>
              <a:off x="5327300" y="4253475"/>
              <a:ext cx="465375" cy="753900"/>
            </a:xfrm>
            <a:custGeom>
              <a:avLst/>
              <a:gdLst/>
              <a:ahLst/>
              <a:cxnLst/>
              <a:rect l="l" t="t" r="r" b="b"/>
              <a:pathLst>
                <a:path w="18615" h="30156" extrusionOk="0">
                  <a:moveTo>
                    <a:pt x="18614" y="1"/>
                  </a:moveTo>
                  <a:cubicBezTo>
                    <a:pt x="18614" y="1"/>
                    <a:pt x="18581" y="1"/>
                    <a:pt x="18547" y="34"/>
                  </a:cubicBezTo>
                  <a:lnTo>
                    <a:pt x="18314" y="201"/>
                  </a:lnTo>
                  <a:cubicBezTo>
                    <a:pt x="18114" y="335"/>
                    <a:pt x="17814" y="535"/>
                    <a:pt x="17447" y="802"/>
                  </a:cubicBezTo>
                  <a:lnTo>
                    <a:pt x="16813" y="1235"/>
                  </a:lnTo>
                  <a:cubicBezTo>
                    <a:pt x="16579" y="1402"/>
                    <a:pt x="16346" y="1602"/>
                    <a:pt x="16112" y="1802"/>
                  </a:cubicBezTo>
                  <a:cubicBezTo>
                    <a:pt x="15579" y="2236"/>
                    <a:pt x="14978" y="2670"/>
                    <a:pt x="14378" y="3237"/>
                  </a:cubicBezTo>
                  <a:lnTo>
                    <a:pt x="13410" y="4104"/>
                  </a:lnTo>
                  <a:cubicBezTo>
                    <a:pt x="13077" y="4404"/>
                    <a:pt x="12743" y="4738"/>
                    <a:pt x="12410" y="5071"/>
                  </a:cubicBezTo>
                  <a:cubicBezTo>
                    <a:pt x="11709" y="5738"/>
                    <a:pt x="11009" y="6539"/>
                    <a:pt x="10275" y="7340"/>
                  </a:cubicBezTo>
                  <a:cubicBezTo>
                    <a:pt x="7173" y="10942"/>
                    <a:pt x="4637" y="15012"/>
                    <a:pt x="2836" y="19382"/>
                  </a:cubicBezTo>
                  <a:cubicBezTo>
                    <a:pt x="2436" y="20416"/>
                    <a:pt x="2036" y="21383"/>
                    <a:pt x="1769" y="22317"/>
                  </a:cubicBezTo>
                  <a:cubicBezTo>
                    <a:pt x="1635" y="22784"/>
                    <a:pt x="1469" y="23251"/>
                    <a:pt x="1335" y="23651"/>
                  </a:cubicBezTo>
                  <a:cubicBezTo>
                    <a:pt x="1235" y="24085"/>
                    <a:pt x="1102" y="24485"/>
                    <a:pt x="1002" y="24919"/>
                  </a:cubicBezTo>
                  <a:cubicBezTo>
                    <a:pt x="768" y="25686"/>
                    <a:pt x="635" y="26420"/>
                    <a:pt x="501" y="27087"/>
                  </a:cubicBezTo>
                  <a:cubicBezTo>
                    <a:pt x="434" y="27387"/>
                    <a:pt x="368" y="27687"/>
                    <a:pt x="301" y="27954"/>
                  </a:cubicBezTo>
                  <a:cubicBezTo>
                    <a:pt x="268" y="28255"/>
                    <a:pt x="234" y="28488"/>
                    <a:pt x="201" y="28722"/>
                  </a:cubicBezTo>
                  <a:cubicBezTo>
                    <a:pt x="134" y="29189"/>
                    <a:pt x="68" y="29522"/>
                    <a:pt x="34" y="29789"/>
                  </a:cubicBezTo>
                  <a:cubicBezTo>
                    <a:pt x="34" y="29889"/>
                    <a:pt x="1" y="29989"/>
                    <a:pt x="1" y="30056"/>
                  </a:cubicBezTo>
                  <a:cubicBezTo>
                    <a:pt x="1" y="30089"/>
                    <a:pt x="1" y="30123"/>
                    <a:pt x="1" y="30156"/>
                  </a:cubicBezTo>
                  <a:lnTo>
                    <a:pt x="34" y="30056"/>
                  </a:lnTo>
                  <a:cubicBezTo>
                    <a:pt x="34" y="29989"/>
                    <a:pt x="68" y="29889"/>
                    <a:pt x="101" y="29789"/>
                  </a:cubicBezTo>
                  <a:cubicBezTo>
                    <a:pt x="134" y="29522"/>
                    <a:pt x="201" y="29189"/>
                    <a:pt x="268" y="28755"/>
                  </a:cubicBezTo>
                  <a:cubicBezTo>
                    <a:pt x="301" y="28521"/>
                    <a:pt x="368" y="28255"/>
                    <a:pt x="401" y="27988"/>
                  </a:cubicBezTo>
                  <a:cubicBezTo>
                    <a:pt x="468" y="27721"/>
                    <a:pt x="535" y="27421"/>
                    <a:pt x="601" y="27087"/>
                  </a:cubicBezTo>
                  <a:cubicBezTo>
                    <a:pt x="768" y="26453"/>
                    <a:pt x="901" y="25719"/>
                    <a:pt x="1135" y="24919"/>
                  </a:cubicBezTo>
                  <a:cubicBezTo>
                    <a:pt x="1235" y="24519"/>
                    <a:pt x="1368" y="24118"/>
                    <a:pt x="1469" y="23685"/>
                  </a:cubicBezTo>
                  <a:cubicBezTo>
                    <a:pt x="1602" y="23251"/>
                    <a:pt x="1769" y="22817"/>
                    <a:pt x="1936" y="22350"/>
                  </a:cubicBezTo>
                  <a:cubicBezTo>
                    <a:pt x="2202" y="21416"/>
                    <a:pt x="2603" y="20482"/>
                    <a:pt x="3003" y="19448"/>
                  </a:cubicBezTo>
                  <a:cubicBezTo>
                    <a:pt x="4838" y="15078"/>
                    <a:pt x="7339" y="11042"/>
                    <a:pt x="10442" y="7440"/>
                  </a:cubicBezTo>
                  <a:cubicBezTo>
                    <a:pt x="11142" y="6639"/>
                    <a:pt x="11809" y="5872"/>
                    <a:pt x="12510" y="5171"/>
                  </a:cubicBezTo>
                  <a:cubicBezTo>
                    <a:pt x="12877" y="4838"/>
                    <a:pt x="13177" y="4504"/>
                    <a:pt x="13510" y="4204"/>
                  </a:cubicBezTo>
                  <a:lnTo>
                    <a:pt x="14478" y="3337"/>
                  </a:lnTo>
                  <a:cubicBezTo>
                    <a:pt x="15078" y="2770"/>
                    <a:pt x="15679" y="2303"/>
                    <a:pt x="16179" y="1902"/>
                  </a:cubicBezTo>
                  <a:cubicBezTo>
                    <a:pt x="16413" y="1669"/>
                    <a:pt x="16646" y="1502"/>
                    <a:pt x="16880" y="1302"/>
                  </a:cubicBezTo>
                  <a:lnTo>
                    <a:pt x="17480" y="868"/>
                  </a:lnTo>
                  <a:lnTo>
                    <a:pt x="18314" y="234"/>
                  </a:lnTo>
                  <a:lnTo>
                    <a:pt x="18547" y="68"/>
                  </a:lnTo>
                  <a:cubicBezTo>
                    <a:pt x="18614" y="1"/>
                    <a:pt x="18614" y="1"/>
                    <a:pt x="18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569;p75">
              <a:extLst>
                <a:ext uri="{FF2B5EF4-FFF2-40B4-BE49-F238E27FC236}">
                  <a16:creationId xmlns:a16="http://schemas.microsoft.com/office/drawing/2014/main" id="{B3AE13B2-8491-4B6D-9852-777F179954EB}"/>
                </a:ext>
              </a:extLst>
            </p:cNvPr>
            <p:cNvSpPr/>
            <p:nvPr/>
          </p:nvSpPr>
          <p:spPr>
            <a:xfrm>
              <a:off x="5330650" y="4713350"/>
              <a:ext cx="596275" cy="266525"/>
            </a:xfrm>
            <a:custGeom>
              <a:avLst/>
              <a:gdLst/>
              <a:ahLst/>
              <a:cxnLst/>
              <a:rect l="l" t="t" r="r" b="b"/>
              <a:pathLst>
                <a:path w="23851" h="10661" extrusionOk="0">
                  <a:moveTo>
                    <a:pt x="18362" y="1"/>
                  </a:moveTo>
                  <a:cubicBezTo>
                    <a:pt x="12220" y="1"/>
                    <a:pt x="6349" y="2662"/>
                    <a:pt x="2335" y="7324"/>
                  </a:cubicBezTo>
                  <a:cubicBezTo>
                    <a:pt x="1668" y="8092"/>
                    <a:pt x="1068" y="8892"/>
                    <a:pt x="534" y="9726"/>
                  </a:cubicBezTo>
                  <a:cubicBezTo>
                    <a:pt x="334" y="9993"/>
                    <a:pt x="234" y="10260"/>
                    <a:pt x="134" y="10427"/>
                  </a:cubicBezTo>
                  <a:cubicBezTo>
                    <a:pt x="67" y="10493"/>
                    <a:pt x="34" y="10593"/>
                    <a:pt x="0" y="10660"/>
                  </a:cubicBezTo>
                  <a:cubicBezTo>
                    <a:pt x="67" y="10593"/>
                    <a:pt x="100" y="10527"/>
                    <a:pt x="167" y="10427"/>
                  </a:cubicBezTo>
                  <a:cubicBezTo>
                    <a:pt x="267" y="10293"/>
                    <a:pt x="401" y="10060"/>
                    <a:pt x="601" y="9759"/>
                  </a:cubicBezTo>
                  <a:cubicBezTo>
                    <a:pt x="1168" y="8959"/>
                    <a:pt x="1768" y="8158"/>
                    <a:pt x="2435" y="7424"/>
                  </a:cubicBezTo>
                  <a:cubicBezTo>
                    <a:pt x="6518" y="2781"/>
                    <a:pt x="12405" y="147"/>
                    <a:pt x="18548" y="147"/>
                  </a:cubicBezTo>
                  <a:cubicBezTo>
                    <a:pt x="18980" y="147"/>
                    <a:pt x="19413" y="160"/>
                    <a:pt x="19848" y="186"/>
                  </a:cubicBezTo>
                  <a:cubicBezTo>
                    <a:pt x="20848" y="253"/>
                    <a:pt x="21816" y="353"/>
                    <a:pt x="22783" y="553"/>
                  </a:cubicBezTo>
                  <a:cubicBezTo>
                    <a:pt x="23150" y="586"/>
                    <a:pt x="23384" y="686"/>
                    <a:pt x="23584" y="720"/>
                  </a:cubicBezTo>
                  <a:cubicBezTo>
                    <a:pt x="23684" y="720"/>
                    <a:pt x="23751" y="753"/>
                    <a:pt x="23851" y="753"/>
                  </a:cubicBezTo>
                  <a:cubicBezTo>
                    <a:pt x="23751" y="720"/>
                    <a:pt x="23651" y="686"/>
                    <a:pt x="23550" y="653"/>
                  </a:cubicBezTo>
                  <a:cubicBezTo>
                    <a:pt x="23384" y="620"/>
                    <a:pt x="23117" y="520"/>
                    <a:pt x="22783" y="453"/>
                  </a:cubicBezTo>
                  <a:cubicBezTo>
                    <a:pt x="21816" y="253"/>
                    <a:pt x="20815" y="119"/>
                    <a:pt x="19848" y="53"/>
                  </a:cubicBezTo>
                  <a:cubicBezTo>
                    <a:pt x="19351" y="18"/>
                    <a:pt x="18856" y="1"/>
                    <a:pt x="183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570;p75">
              <a:extLst>
                <a:ext uri="{FF2B5EF4-FFF2-40B4-BE49-F238E27FC236}">
                  <a16:creationId xmlns:a16="http://schemas.microsoft.com/office/drawing/2014/main" id="{260C664A-8F7C-4101-B00F-D0FF2CF088F8}"/>
                </a:ext>
              </a:extLst>
            </p:cNvPr>
            <p:cNvSpPr/>
            <p:nvPr/>
          </p:nvSpPr>
          <p:spPr>
            <a:xfrm>
              <a:off x="5327300" y="3944925"/>
              <a:ext cx="225200" cy="1018250"/>
            </a:xfrm>
            <a:custGeom>
              <a:avLst/>
              <a:gdLst/>
              <a:ahLst/>
              <a:cxnLst/>
              <a:rect l="l" t="t" r="r" b="b"/>
              <a:pathLst>
                <a:path w="9008" h="40730" extrusionOk="0">
                  <a:moveTo>
                    <a:pt x="9007" y="1"/>
                  </a:moveTo>
                  <a:cubicBezTo>
                    <a:pt x="9007" y="101"/>
                    <a:pt x="8974" y="201"/>
                    <a:pt x="8941" y="301"/>
                  </a:cubicBezTo>
                  <a:cubicBezTo>
                    <a:pt x="8874" y="601"/>
                    <a:pt x="8774" y="1002"/>
                    <a:pt x="8640" y="1502"/>
                  </a:cubicBezTo>
                  <a:cubicBezTo>
                    <a:pt x="8373" y="2536"/>
                    <a:pt x="8007" y="4004"/>
                    <a:pt x="7540" y="5838"/>
                  </a:cubicBezTo>
                  <a:cubicBezTo>
                    <a:pt x="6606" y="9508"/>
                    <a:pt x="5271" y="14578"/>
                    <a:pt x="3937" y="20182"/>
                  </a:cubicBezTo>
                  <a:cubicBezTo>
                    <a:pt x="3270" y="22984"/>
                    <a:pt x="2636" y="25686"/>
                    <a:pt x="2136" y="28121"/>
                  </a:cubicBezTo>
                  <a:cubicBezTo>
                    <a:pt x="1602" y="30589"/>
                    <a:pt x="1202" y="32791"/>
                    <a:pt x="868" y="34659"/>
                  </a:cubicBezTo>
                  <a:cubicBezTo>
                    <a:pt x="701" y="35593"/>
                    <a:pt x="601" y="36460"/>
                    <a:pt x="468" y="37194"/>
                  </a:cubicBezTo>
                  <a:cubicBezTo>
                    <a:pt x="334" y="37928"/>
                    <a:pt x="268" y="38595"/>
                    <a:pt x="201" y="39095"/>
                  </a:cubicBezTo>
                  <a:cubicBezTo>
                    <a:pt x="134" y="39629"/>
                    <a:pt x="68" y="40029"/>
                    <a:pt x="34" y="40296"/>
                  </a:cubicBezTo>
                  <a:cubicBezTo>
                    <a:pt x="34" y="40430"/>
                    <a:pt x="1" y="40530"/>
                    <a:pt x="1" y="40630"/>
                  </a:cubicBezTo>
                  <a:cubicBezTo>
                    <a:pt x="1" y="40663"/>
                    <a:pt x="1" y="40697"/>
                    <a:pt x="1" y="40730"/>
                  </a:cubicBezTo>
                  <a:lnTo>
                    <a:pt x="34" y="40630"/>
                  </a:lnTo>
                  <a:lnTo>
                    <a:pt x="101" y="40330"/>
                  </a:lnTo>
                  <a:lnTo>
                    <a:pt x="268" y="39095"/>
                  </a:lnTo>
                  <a:cubicBezTo>
                    <a:pt x="368" y="38595"/>
                    <a:pt x="468" y="37928"/>
                    <a:pt x="568" y="37194"/>
                  </a:cubicBezTo>
                  <a:cubicBezTo>
                    <a:pt x="701" y="36460"/>
                    <a:pt x="801" y="35626"/>
                    <a:pt x="1002" y="34692"/>
                  </a:cubicBezTo>
                  <a:cubicBezTo>
                    <a:pt x="1335" y="32824"/>
                    <a:pt x="1735" y="30623"/>
                    <a:pt x="2269" y="28188"/>
                  </a:cubicBezTo>
                  <a:cubicBezTo>
                    <a:pt x="2803" y="25753"/>
                    <a:pt x="3403" y="23084"/>
                    <a:pt x="4070" y="20249"/>
                  </a:cubicBezTo>
                  <a:cubicBezTo>
                    <a:pt x="5438" y="14645"/>
                    <a:pt x="6739" y="9574"/>
                    <a:pt x="7640" y="5905"/>
                  </a:cubicBezTo>
                  <a:cubicBezTo>
                    <a:pt x="8073" y="4037"/>
                    <a:pt x="8440" y="2569"/>
                    <a:pt x="8674" y="1535"/>
                  </a:cubicBezTo>
                  <a:cubicBezTo>
                    <a:pt x="8774" y="1035"/>
                    <a:pt x="8874" y="635"/>
                    <a:pt x="8941" y="368"/>
                  </a:cubicBezTo>
                  <a:cubicBezTo>
                    <a:pt x="8974" y="234"/>
                    <a:pt x="9007" y="101"/>
                    <a:pt x="9007" y="34"/>
                  </a:cubicBezTo>
                  <a:lnTo>
                    <a:pt x="90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571;p75">
              <a:extLst>
                <a:ext uri="{FF2B5EF4-FFF2-40B4-BE49-F238E27FC236}">
                  <a16:creationId xmlns:a16="http://schemas.microsoft.com/office/drawing/2014/main" id="{7D093BFF-BC61-420F-9543-548935999A20}"/>
                </a:ext>
              </a:extLst>
            </p:cNvPr>
            <p:cNvSpPr/>
            <p:nvPr/>
          </p:nvSpPr>
          <p:spPr>
            <a:xfrm>
              <a:off x="5248075" y="4114225"/>
              <a:ext cx="70925" cy="835625"/>
            </a:xfrm>
            <a:custGeom>
              <a:avLst/>
              <a:gdLst/>
              <a:ahLst/>
              <a:cxnLst/>
              <a:rect l="l" t="t" r="r" b="b"/>
              <a:pathLst>
                <a:path w="2837" h="33425" extrusionOk="0">
                  <a:moveTo>
                    <a:pt x="435" y="0"/>
                  </a:moveTo>
                  <a:cubicBezTo>
                    <a:pt x="435" y="67"/>
                    <a:pt x="401" y="134"/>
                    <a:pt x="401" y="234"/>
                  </a:cubicBezTo>
                  <a:cubicBezTo>
                    <a:pt x="368" y="501"/>
                    <a:pt x="368" y="801"/>
                    <a:pt x="301" y="1235"/>
                  </a:cubicBezTo>
                  <a:cubicBezTo>
                    <a:pt x="268" y="1635"/>
                    <a:pt x="234" y="2169"/>
                    <a:pt x="201" y="2769"/>
                  </a:cubicBezTo>
                  <a:cubicBezTo>
                    <a:pt x="168" y="3369"/>
                    <a:pt x="101" y="4070"/>
                    <a:pt x="101" y="4837"/>
                  </a:cubicBezTo>
                  <a:cubicBezTo>
                    <a:pt x="68" y="6372"/>
                    <a:pt x="1" y="8173"/>
                    <a:pt x="68" y="10208"/>
                  </a:cubicBezTo>
                  <a:cubicBezTo>
                    <a:pt x="101" y="12209"/>
                    <a:pt x="201" y="14444"/>
                    <a:pt x="401" y="16746"/>
                  </a:cubicBezTo>
                  <a:cubicBezTo>
                    <a:pt x="768" y="21382"/>
                    <a:pt x="1369" y="25585"/>
                    <a:pt x="1902" y="28587"/>
                  </a:cubicBezTo>
                  <a:cubicBezTo>
                    <a:pt x="2136" y="30089"/>
                    <a:pt x="2403" y="31289"/>
                    <a:pt x="2569" y="32123"/>
                  </a:cubicBezTo>
                  <a:lnTo>
                    <a:pt x="2770" y="33091"/>
                  </a:lnTo>
                  <a:cubicBezTo>
                    <a:pt x="2770" y="33191"/>
                    <a:pt x="2803" y="33257"/>
                    <a:pt x="2803" y="33324"/>
                  </a:cubicBezTo>
                  <a:cubicBezTo>
                    <a:pt x="2836" y="33358"/>
                    <a:pt x="2836" y="33391"/>
                    <a:pt x="2836" y="33424"/>
                  </a:cubicBezTo>
                  <a:cubicBezTo>
                    <a:pt x="2836" y="33391"/>
                    <a:pt x="2836" y="33358"/>
                    <a:pt x="2836" y="33324"/>
                  </a:cubicBezTo>
                  <a:cubicBezTo>
                    <a:pt x="2836" y="33257"/>
                    <a:pt x="2803" y="33191"/>
                    <a:pt x="2803" y="33091"/>
                  </a:cubicBezTo>
                  <a:cubicBezTo>
                    <a:pt x="2770" y="32857"/>
                    <a:pt x="2703" y="32524"/>
                    <a:pt x="2636" y="32123"/>
                  </a:cubicBezTo>
                  <a:cubicBezTo>
                    <a:pt x="2469" y="31289"/>
                    <a:pt x="2269" y="30055"/>
                    <a:pt x="2036" y="28554"/>
                  </a:cubicBezTo>
                  <a:cubicBezTo>
                    <a:pt x="1535" y="25552"/>
                    <a:pt x="935" y="21382"/>
                    <a:pt x="568" y="16746"/>
                  </a:cubicBezTo>
                  <a:cubicBezTo>
                    <a:pt x="401" y="14411"/>
                    <a:pt x="268" y="12209"/>
                    <a:pt x="234" y="10174"/>
                  </a:cubicBezTo>
                  <a:cubicBezTo>
                    <a:pt x="168" y="8173"/>
                    <a:pt x="168" y="6372"/>
                    <a:pt x="234" y="4837"/>
                  </a:cubicBezTo>
                  <a:cubicBezTo>
                    <a:pt x="234" y="4070"/>
                    <a:pt x="268" y="3403"/>
                    <a:pt x="301" y="2769"/>
                  </a:cubicBezTo>
                  <a:cubicBezTo>
                    <a:pt x="334" y="2169"/>
                    <a:pt x="368" y="1635"/>
                    <a:pt x="368" y="1235"/>
                  </a:cubicBezTo>
                  <a:cubicBezTo>
                    <a:pt x="401" y="801"/>
                    <a:pt x="435" y="501"/>
                    <a:pt x="435" y="234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572;p75">
              <a:extLst>
                <a:ext uri="{FF2B5EF4-FFF2-40B4-BE49-F238E27FC236}">
                  <a16:creationId xmlns:a16="http://schemas.microsoft.com/office/drawing/2014/main" id="{52C7DBBF-9219-410F-94B2-9FF2DB4B54A4}"/>
                </a:ext>
              </a:extLst>
            </p:cNvPr>
            <p:cNvSpPr/>
            <p:nvPr/>
          </p:nvSpPr>
          <p:spPr>
            <a:xfrm>
              <a:off x="4917850" y="4497000"/>
              <a:ext cx="408650" cy="475350"/>
            </a:xfrm>
            <a:custGeom>
              <a:avLst/>
              <a:gdLst/>
              <a:ahLst/>
              <a:cxnLst/>
              <a:rect l="l" t="t" r="r" b="b"/>
              <a:pathLst>
                <a:path w="16346" h="19014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67"/>
                    <a:pt x="134" y="100"/>
                    <a:pt x="201" y="167"/>
                  </a:cubicBezTo>
                  <a:lnTo>
                    <a:pt x="834" y="567"/>
                  </a:lnTo>
                  <a:cubicBezTo>
                    <a:pt x="1101" y="734"/>
                    <a:pt x="1435" y="968"/>
                    <a:pt x="1802" y="1235"/>
                  </a:cubicBezTo>
                  <a:cubicBezTo>
                    <a:pt x="2202" y="1468"/>
                    <a:pt x="2636" y="1768"/>
                    <a:pt x="3103" y="2102"/>
                  </a:cubicBezTo>
                  <a:lnTo>
                    <a:pt x="3803" y="2669"/>
                  </a:lnTo>
                  <a:lnTo>
                    <a:pt x="4570" y="3269"/>
                  </a:lnTo>
                  <a:cubicBezTo>
                    <a:pt x="5104" y="3703"/>
                    <a:pt x="5638" y="4203"/>
                    <a:pt x="6238" y="4670"/>
                  </a:cubicBezTo>
                  <a:cubicBezTo>
                    <a:pt x="7472" y="5771"/>
                    <a:pt x="8640" y="6972"/>
                    <a:pt x="9741" y="8206"/>
                  </a:cubicBezTo>
                  <a:cubicBezTo>
                    <a:pt x="10842" y="9440"/>
                    <a:pt x="11842" y="10741"/>
                    <a:pt x="12810" y="12109"/>
                  </a:cubicBezTo>
                  <a:cubicBezTo>
                    <a:pt x="13210" y="12743"/>
                    <a:pt x="13644" y="13343"/>
                    <a:pt x="13944" y="13944"/>
                  </a:cubicBezTo>
                  <a:lnTo>
                    <a:pt x="14444" y="14778"/>
                  </a:lnTo>
                  <a:lnTo>
                    <a:pt x="14878" y="15578"/>
                  </a:lnTo>
                  <a:cubicBezTo>
                    <a:pt x="14978" y="15845"/>
                    <a:pt x="15111" y="16078"/>
                    <a:pt x="15245" y="16312"/>
                  </a:cubicBezTo>
                  <a:lnTo>
                    <a:pt x="15545" y="16979"/>
                  </a:lnTo>
                  <a:lnTo>
                    <a:pt x="15778" y="17580"/>
                  </a:lnTo>
                  <a:lnTo>
                    <a:pt x="15979" y="18080"/>
                  </a:lnTo>
                  <a:cubicBezTo>
                    <a:pt x="16079" y="18347"/>
                    <a:pt x="16179" y="18580"/>
                    <a:pt x="16245" y="18747"/>
                  </a:cubicBezTo>
                  <a:cubicBezTo>
                    <a:pt x="16279" y="18847"/>
                    <a:pt x="16312" y="18914"/>
                    <a:pt x="16345" y="19014"/>
                  </a:cubicBezTo>
                  <a:cubicBezTo>
                    <a:pt x="16345" y="18914"/>
                    <a:pt x="16312" y="18814"/>
                    <a:pt x="16312" y="18747"/>
                  </a:cubicBezTo>
                  <a:lnTo>
                    <a:pt x="16079" y="18047"/>
                  </a:lnTo>
                  <a:lnTo>
                    <a:pt x="15878" y="17513"/>
                  </a:lnTo>
                  <a:cubicBezTo>
                    <a:pt x="15812" y="17346"/>
                    <a:pt x="15745" y="17146"/>
                    <a:pt x="15645" y="16946"/>
                  </a:cubicBezTo>
                  <a:cubicBezTo>
                    <a:pt x="15545" y="16712"/>
                    <a:pt x="15445" y="16479"/>
                    <a:pt x="15345" y="16245"/>
                  </a:cubicBezTo>
                  <a:cubicBezTo>
                    <a:pt x="15245" y="16012"/>
                    <a:pt x="15145" y="15778"/>
                    <a:pt x="15011" y="15511"/>
                  </a:cubicBezTo>
                  <a:cubicBezTo>
                    <a:pt x="14844" y="15245"/>
                    <a:pt x="14711" y="14944"/>
                    <a:pt x="14578" y="14677"/>
                  </a:cubicBezTo>
                  <a:lnTo>
                    <a:pt x="14111" y="13810"/>
                  </a:lnTo>
                  <a:cubicBezTo>
                    <a:pt x="13777" y="13210"/>
                    <a:pt x="13377" y="12609"/>
                    <a:pt x="12943" y="11976"/>
                  </a:cubicBezTo>
                  <a:cubicBezTo>
                    <a:pt x="12009" y="10608"/>
                    <a:pt x="10975" y="9274"/>
                    <a:pt x="9874" y="8039"/>
                  </a:cubicBezTo>
                  <a:cubicBezTo>
                    <a:pt x="8773" y="6805"/>
                    <a:pt x="7606" y="5604"/>
                    <a:pt x="6338" y="4504"/>
                  </a:cubicBezTo>
                  <a:cubicBezTo>
                    <a:pt x="5771" y="4037"/>
                    <a:pt x="5238" y="3536"/>
                    <a:pt x="4670" y="3136"/>
                  </a:cubicBezTo>
                  <a:lnTo>
                    <a:pt x="3903" y="2535"/>
                  </a:lnTo>
                  <a:lnTo>
                    <a:pt x="3169" y="2002"/>
                  </a:lnTo>
                  <a:cubicBezTo>
                    <a:pt x="2702" y="1635"/>
                    <a:pt x="2269" y="1368"/>
                    <a:pt x="1868" y="1101"/>
                  </a:cubicBezTo>
                  <a:cubicBezTo>
                    <a:pt x="1502" y="868"/>
                    <a:pt x="1168" y="634"/>
                    <a:pt x="868" y="501"/>
                  </a:cubicBezTo>
                  <a:lnTo>
                    <a:pt x="234" y="134"/>
                  </a:lnTo>
                  <a:cubicBezTo>
                    <a:pt x="134" y="67"/>
                    <a:pt x="6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573;p75">
              <a:extLst>
                <a:ext uri="{FF2B5EF4-FFF2-40B4-BE49-F238E27FC236}">
                  <a16:creationId xmlns:a16="http://schemas.microsoft.com/office/drawing/2014/main" id="{876B375E-3196-431E-A8EC-9BBDD801A17F}"/>
                </a:ext>
              </a:extLst>
            </p:cNvPr>
            <p:cNvSpPr/>
            <p:nvPr/>
          </p:nvSpPr>
          <p:spPr>
            <a:xfrm>
              <a:off x="5540800" y="4452800"/>
              <a:ext cx="214350" cy="41725"/>
            </a:xfrm>
            <a:custGeom>
              <a:avLst/>
              <a:gdLst/>
              <a:ahLst/>
              <a:cxnLst/>
              <a:rect l="l" t="t" r="r" b="b"/>
              <a:pathLst>
                <a:path w="8574" h="1669" extrusionOk="0">
                  <a:moveTo>
                    <a:pt x="7272" y="0"/>
                  </a:moveTo>
                  <a:cubicBezTo>
                    <a:pt x="6238" y="0"/>
                    <a:pt x="5204" y="100"/>
                    <a:pt x="4203" y="301"/>
                  </a:cubicBezTo>
                  <a:cubicBezTo>
                    <a:pt x="3169" y="501"/>
                    <a:pt x="2168" y="768"/>
                    <a:pt x="1201" y="1134"/>
                  </a:cubicBezTo>
                  <a:cubicBezTo>
                    <a:pt x="834" y="1301"/>
                    <a:pt x="534" y="1401"/>
                    <a:pt x="334" y="1501"/>
                  </a:cubicBezTo>
                  <a:cubicBezTo>
                    <a:pt x="200" y="1535"/>
                    <a:pt x="100" y="1601"/>
                    <a:pt x="0" y="1668"/>
                  </a:cubicBezTo>
                  <a:cubicBezTo>
                    <a:pt x="34" y="1668"/>
                    <a:pt x="501" y="1501"/>
                    <a:pt x="1234" y="1268"/>
                  </a:cubicBezTo>
                  <a:cubicBezTo>
                    <a:pt x="3203" y="601"/>
                    <a:pt x="5237" y="200"/>
                    <a:pt x="7272" y="100"/>
                  </a:cubicBezTo>
                  <a:cubicBezTo>
                    <a:pt x="8073" y="67"/>
                    <a:pt x="8573" y="67"/>
                    <a:pt x="8573" y="34"/>
                  </a:cubicBezTo>
                  <a:cubicBezTo>
                    <a:pt x="8440" y="0"/>
                    <a:pt x="8340" y="0"/>
                    <a:pt x="82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574;p75">
              <a:extLst>
                <a:ext uri="{FF2B5EF4-FFF2-40B4-BE49-F238E27FC236}">
                  <a16:creationId xmlns:a16="http://schemas.microsoft.com/office/drawing/2014/main" id="{4521A4AB-5C86-4C80-8D1F-877A5EE29990}"/>
                </a:ext>
              </a:extLst>
            </p:cNvPr>
            <p:cNvSpPr/>
            <p:nvPr/>
          </p:nvSpPr>
          <p:spPr>
            <a:xfrm>
              <a:off x="5730100" y="4717975"/>
              <a:ext cx="101750" cy="109275"/>
            </a:xfrm>
            <a:custGeom>
              <a:avLst/>
              <a:gdLst/>
              <a:ahLst/>
              <a:cxnLst/>
              <a:rect l="l" t="t" r="r" b="b"/>
              <a:pathLst>
                <a:path w="4070" h="4371" extrusionOk="0">
                  <a:moveTo>
                    <a:pt x="0" y="1"/>
                  </a:moveTo>
                  <a:lnTo>
                    <a:pt x="0" y="1"/>
                  </a:lnTo>
                  <a:cubicBezTo>
                    <a:pt x="1802" y="968"/>
                    <a:pt x="3236" y="2503"/>
                    <a:pt x="4070" y="4371"/>
                  </a:cubicBezTo>
                  <a:cubicBezTo>
                    <a:pt x="4003" y="4071"/>
                    <a:pt x="3903" y="3804"/>
                    <a:pt x="3770" y="3537"/>
                  </a:cubicBezTo>
                  <a:cubicBezTo>
                    <a:pt x="3136" y="2203"/>
                    <a:pt x="2102" y="1102"/>
                    <a:pt x="834" y="368"/>
                  </a:cubicBezTo>
                  <a:cubicBezTo>
                    <a:pt x="567" y="201"/>
                    <a:pt x="301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575;p75">
              <a:extLst>
                <a:ext uri="{FF2B5EF4-FFF2-40B4-BE49-F238E27FC236}">
                  <a16:creationId xmlns:a16="http://schemas.microsoft.com/office/drawing/2014/main" id="{8BDD8DA3-071F-422A-B29B-D6CE4FBDB133}"/>
                </a:ext>
              </a:extLst>
            </p:cNvPr>
            <p:cNvSpPr/>
            <p:nvPr/>
          </p:nvSpPr>
          <p:spPr>
            <a:xfrm>
              <a:off x="5496600" y="4083375"/>
              <a:ext cx="75075" cy="90925"/>
            </a:xfrm>
            <a:custGeom>
              <a:avLst/>
              <a:gdLst/>
              <a:ahLst/>
              <a:cxnLst/>
              <a:rect l="l" t="t" r="r" b="b"/>
              <a:pathLst>
                <a:path w="3003" h="3637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1735" y="1001"/>
                    <a:pt x="701" y="2235"/>
                    <a:pt x="0" y="3636"/>
                  </a:cubicBezTo>
                  <a:cubicBezTo>
                    <a:pt x="1" y="3637"/>
                    <a:pt x="2" y="3637"/>
                    <a:pt x="3" y="3637"/>
                  </a:cubicBezTo>
                  <a:cubicBezTo>
                    <a:pt x="55" y="3637"/>
                    <a:pt x="616" y="2783"/>
                    <a:pt x="1435" y="1801"/>
                  </a:cubicBezTo>
                  <a:cubicBezTo>
                    <a:pt x="2235" y="801"/>
                    <a:pt x="3002" y="33"/>
                    <a:pt x="2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576;p75">
              <a:extLst>
                <a:ext uri="{FF2B5EF4-FFF2-40B4-BE49-F238E27FC236}">
                  <a16:creationId xmlns:a16="http://schemas.microsoft.com/office/drawing/2014/main" id="{DFD797DC-3D0C-4284-A42D-3B33C4C05FCE}"/>
                </a:ext>
              </a:extLst>
            </p:cNvPr>
            <p:cNvSpPr/>
            <p:nvPr/>
          </p:nvSpPr>
          <p:spPr>
            <a:xfrm>
              <a:off x="5509100" y="3977450"/>
              <a:ext cx="14200" cy="80925"/>
            </a:xfrm>
            <a:custGeom>
              <a:avLst/>
              <a:gdLst/>
              <a:ahLst/>
              <a:cxnLst/>
              <a:rect l="l" t="t" r="r" b="b"/>
              <a:pathLst>
                <a:path w="568" h="3237" extrusionOk="0">
                  <a:moveTo>
                    <a:pt x="1" y="1"/>
                  </a:moveTo>
                  <a:cubicBezTo>
                    <a:pt x="1" y="568"/>
                    <a:pt x="67" y="1102"/>
                    <a:pt x="201" y="1635"/>
                  </a:cubicBezTo>
                  <a:cubicBezTo>
                    <a:pt x="234" y="2202"/>
                    <a:pt x="368" y="2736"/>
                    <a:pt x="568" y="3236"/>
                  </a:cubicBezTo>
                  <a:cubicBezTo>
                    <a:pt x="568" y="2703"/>
                    <a:pt x="501" y="2136"/>
                    <a:pt x="368" y="1602"/>
                  </a:cubicBezTo>
                  <a:cubicBezTo>
                    <a:pt x="301" y="1068"/>
                    <a:pt x="201" y="5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577;p75">
              <a:extLst>
                <a:ext uri="{FF2B5EF4-FFF2-40B4-BE49-F238E27FC236}">
                  <a16:creationId xmlns:a16="http://schemas.microsoft.com/office/drawing/2014/main" id="{2F2420FC-D0AD-48A6-9F49-E6572C9D78E5}"/>
                </a:ext>
              </a:extLst>
            </p:cNvPr>
            <p:cNvSpPr/>
            <p:nvPr/>
          </p:nvSpPr>
          <p:spPr>
            <a:xfrm>
              <a:off x="5255600" y="4310200"/>
              <a:ext cx="63400" cy="122600"/>
            </a:xfrm>
            <a:custGeom>
              <a:avLst/>
              <a:gdLst/>
              <a:ahLst/>
              <a:cxnLst/>
              <a:rect l="l" t="t" r="r" b="b"/>
              <a:pathLst>
                <a:path w="2536" h="4904" extrusionOk="0">
                  <a:moveTo>
                    <a:pt x="2535" y="0"/>
                  </a:moveTo>
                  <a:cubicBezTo>
                    <a:pt x="2035" y="767"/>
                    <a:pt x="1601" y="1568"/>
                    <a:pt x="1201" y="2402"/>
                  </a:cubicBezTo>
                  <a:cubicBezTo>
                    <a:pt x="734" y="3203"/>
                    <a:pt x="334" y="4036"/>
                    <a:pt x="0" y="4904"/>
                  </a:cubicBezTo>
                  <a:cubicBezTo>
                    <a:pt x="500" y="4137"/>
                    <a:pt x="967" y="3336"/>
                    <a:pt x="1368" y="2502"/>
                  </a:cubicBezTo>
                  <a:cubicBezTo>
                    <a:pt x="1801" y="1668"/>
                    <a:pt x="2202" y="834"/>
                    <a:pt x="2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578;p75">
              <a:extLst>
                <a:ext uri="{FF2B5EF4-FFF2-40B4-BE49-F238E27FC236}">
                  <a16:creationId xmlns:a16="http://schemas.microsoft.com/office/drawing/2014/main" id="{C48A81DF-92FC-423F-8C94-8469F14DED30}"/>
                </a:ext>
              </a:extLst>
            </p:cNvPr>
            <p:cNvSpPr/>
            <p:nvPr/>
          </p:nvSpPr>
          <p:spPr>
            <a:xfrm>
              <a:off x="5206400" y="4196775"/>
              <a:ext cx="45875" cy="92600"/>
            </a:xfrm>
            <a:custGeom>
              <a:avLst/>
              <a:gdLst/>
              <a:ahLst/>
              <a:cxnLst/>
              <a:rect l="l" t="t" r="r" b="b"/>
              <a:pathLst>
                <a:path w="1835" h="3704" extrusionOk="0">
                  <a:moveTo>
                    <a:pt x="0" y="1"/>
                  </a:moveTo>
                  <a:lnTo>
                    <a:pt x="0" y="1"/>
                  </a:lnTo>
                  <a:cubicBezTo>
                    <a:pt x="200" y="668"/>
                    <a:pt x="500" y="1302"/>
                    <a:pt x="834" y="1902"/>
                  </a:cubicBezTo>
                  <a:cubicBezTo>
                    <a:pt x="1101" y="2536"/>
                    <a:pt x="1434" y="3136"/>
                    <a:pt x="1835" y="3703"/>
                  </a:cubicBezTo>
                  <a:cubicBezTo>
                    <a:pt x="1601" y="3070"/>
                    <a:pt x="1334" y="2436"/>
                    <a:pt x="1001" y="1835"/>
                  </a:cubicBezTo>
                  <a:cubicBezTo>
                    <a:pt x="734" y="1202"/>
                    <a:pt x="400" y="6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579;p75">
              <a:extLst>
                <a:ext uri="{FF2B5EF4-FFF2-40B4-BE49-F238E27FC236}">
                  <a16:creationId xmlns:a16="http://schemas.microsoft.com/office/drawing/2014/main" id="{5E52DD77-D29F-4945-A252-37A12C5F8118}"/>
                </a:ext>
              </a:extLst>
            </p:cNvPr>
            <p:cNvSpPr/>
            <p:nvPr/>
          </p:nvSpPr>
          <p:spPr>
            <a:xfrm>
              <a:off x="4948700" y="4573475"/>
              <a:ext cx="91750" cy="9825"/>
            </a:xfrm>
            <a:custGeom>
              <a:avLst/>
              <a:gdLst/>
              <a:ahLst/>
              <a:cxnLst/>
              <a:rect l="l" t="t" r="r" b="b"/>
              <a:pathLst>
                <a:path w="3670" h="393" extrusionOk="0">
                  <a:moveTo>
                    <a:pt x="1328" y="1"/>
                  </a:moveTo>
                  <a:cubicBezTo>
                    <a:pt x="887" y="1"/>
                    <a:pt x="444" y="38"/>
                    <a:pt x="1" y="110"/>
                  </a:cubicBezTo>
                  <a:cubicBezTo>
                    <a:pt x="1" y="177"/>
                    <a:pt x="835" y="144"/>
                    <a:pt x="1835" y="210"/>
                  </a:cubicBezTo>
                  <a:cubicBezTo>
                    <a:pt x="2674" y="266"/>
                    <a:pt x="3396" y="393"/>
                    <a:pt x="3608" y="393"/>
                  </a:cubicBezTo>
                  <a:cubicBezTo>
                    <a:pt x="3648" y="393"/>
                    <a:pt x="3670" y="388"/>
                    <a:pt x="3670" y="377"/>
                  </a:cubicBezTo>
                  <a:cubicBezTo>
                    <a:pt x="2900" y="120"/>
                    <a:pt x="2117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580;p75">
              <a:extLst>
                <a:ext uri="{FF2B5EF4-FFF2-40B4-BE49-F238E27FC236}">
                  <a16:creationId xmlns:a16="http://schemas.microsoft.com/office/drawing/2014/main" id="{57E8BC9C-E0FA-45CB-8C82-839F83B3C65B}"/>
                </a:ext>
              </a:extLst>
            </p:cNvPr>
            <p:cNvSpPr/>
            <p:nvPr/>
          </p:nvSpPr>
          <p:spPr>
            <a:xfrm>
              <a:off x="5153850" y="4923975"/>
              <a:ext cx="354450" cy="331075"/>
            </a:xfrm>
            <a:custGeom>
              <a:avLst/>
              <a:gdLst/>
              <a:ahLst/>
              <a:cxnLst/>
              <a:rect l="l" t="t" r="r" b="b"/>
              <a:pathLst>
                <a:path w="14178" h="13243" extrusionOk="0">
                  <a:moveTo>
                    <a:pt x="1" y="0"/>
                  </a:moveTo>
                  <a:lnTo>
                    <a:pt x="2269" y="11875"/>
                  </a:lnTo>
                  <a:cubicBezTo>
                    <a:pt x="2402" y="12676"/>
                    <a:pt x="3103" y="13243"/>
                    <a:pt x="3903" y="13243"/>
                  </a:cubicBezTo>
                  <a:lnTo>
                    <a:pt x="10575" y="13243"/>
                  </a:lnTo>
                  <a:cubicBezTo>
                    <a:pt x="11375" y="13243"/>
                    <a:pt x="12076" y="12643"/>
                    <a:pt x="12209" y="11842"/>
                  </a:cubicBezTo>
                  <a:lnTo>
                    <a:pt x="141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581;p75">
              <a:extLst>
                <a:ext uri="{FF2B5EF4-FFF2-40B4-BE49-F238E27FC236}">
                  <a16:creationId xmlns:a16="http://schemas.microsoft.com/office/drawing/2014/main" id="{944B0713-8AAF-44CB-815E-4A3E15B5488C}"/>
                </a:ext>
              </a:extLst>
            </p:cNvPr>
            <p:cNvSpPr/>
            <p:nvPr/>
          </p:nvSpPr>
          <p:spPr>
            <a:xfrm>
              <a:off x="5153850" y="4923975"/>
              <a:ext cx="354450" cy="96750"/>
            </a:xfrm>
            <a:custGeom>
              <a:avLst/>
              <a:gdLst/>
              <a:ahLst/>
              <a:cxnLst/>
              <a:rect l="l" t="t" r="r" b="b"/>
              <a:pathLst>
                <a:path w="14178" h="3870" extrusionOk="0">
                  <a:moveTo>
                    <a:pt x="1" y="0"/>
                  </a:moveTo>
                  <a:lnTo>
                    <a:pt x="734" y="3870"/>
                  </a:lnTo>
                  <a:lnTo>
                    <a:pt x="13510" y="3870"/>
                  </a:lnTo>
                  <a:lnTo>
                    <a:pt x="1417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582;p75">
              <a:extLst>
                <a:ext uri="{FF2B5EF4-FFF2-40B4-BE49-F238E27FC236}">
                  <a16:creationId xmlns:a16="http://schemas.microsoft.com/office/drawing/2014/main" id="{3886295E-D338-484E-B5BF-B532FFFF7886}"/>
                </a:ext>
              </a:extLst>
            </p:cNvPr>
            <p:cNvSpPr/>
            <p:nvPr/>
          </p:nvSpPr>
          <p:spPr>
            <a:xfrm>
              <a:off x="5172200" y="5020700"/>
              <a:ext cx="319425" cy="35050"/>
            </a:xfrm>
            <a:custGeom>
              <a:avLst/>
              <a:gdLst/>
              <a:ahLst/>
              <a:cxnLst/>
              <a:rect l="l" t="t" r="r" b="b"/>
              <a:pathLst>
                <a:path w="12777" h="1402" extrusionOk="0">
                  <a:moveTo>
                    <a:pt x="0" y="1"/>
                  </a:moveTo>
                  <a:lnTo>
                    <a:pt x="267" y="1402"/>
                  </a:lnTo>
                  <a:lnTo>
                    <a:pt x="12576" y="1402"/>
                  </a:lnTo>
                  <a:lnTo>
                    <a:pt x="1277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42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>
            <a:spLocks noGrp="1"/>
          </p:cNvSpPr>
          <p:nvPr>
            <p:ph type="title"/>
          </p:nvPr>
        </p:nvSpPr>
        <p:spPr>
          <a:xfrm>
            <a:off x="400588" y="404167"/>
            <a:ext cx="3550056" cy="659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S</a:t>
            </a:r>
            <a:r>
              <a:rPr lang="en" sz="3600" dirty="0"/>
              <a:t>teps taken: </a:t>
            </a:r>
            <a:endParaRPr sz="3600" dirty="0"/>
          </a:p>
        </p:txBody>
      </p:sp>
      <p:sp>
        <p:nvSpPr>
          <p:cNvPr id="5" name="Google Shape;234;p47">
            <a:extLst>
              <a:ext uri="{FF2B5EF4-FFF2-40B4-BE49-F238E27FC236}">
                <a16:creationId xmlns:a16="http://schemas.microsoft.com/office/drawing/2014/main" id="{FFFEC412-7CFC-4C20-84F4-C835F559D45F}"/>
              </a:ext>
            </a:extLst>
          </p:cNvPr>
          <p:cNvSpPr txBox="1">
            <a:spLocks/>
          </p:cNvSpPr>
          <p:nvPr/>
        </p:nvSpPr>
        <p:spPr>
          <a:xfrm>
            <a:off x="213885" y="2381910"/>
            <a:ext cx="4803913" cy="1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None/>
              <a:defRPr sz="2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None/>
              <a:defRPr sz="2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None/>
              <a:defRPr sz="2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None/>
              <a:defRPr sz="2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None/>
              <a:defRPr sz="2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None/>
              <a:defRPr sz="2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None/>
              <a:defRPr sz="2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aleway"/>
              <a:buNone/>
              <a:defRPr sz="2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200"/>
              <a:buFont typeface="Raleway"/>
              <a:buNone/>
              <a:defRPr sz="22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indent="-317500">
              <a:lnSpc>
                <a:spcPct val="115000"/>
              </a:lnSpc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Reading &amp; pre-processing the data</a:t>
            </a:r>
          </a:p>
          <a:p>
            <a:pPr indent="-317500">
              <a:lnSpc>
                <a:spcPct val="115000"/>
              </a:lnSpc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Data Analysis </a:t>
            </a:r>
          </a:p>
          <a:p>
            <a:pPr indent="-317500">
              <a:lnSpc>
                <a:spcPct val="115000"/>
              </a:lnSpc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Machine Learning model</a:t>
            </a:r>
          </a:p>
          <a:p>
            <a:pPr marL="139700" indent="0">
              <a:lnSpc>
                <a:spcPct val="115000"/>
              </a:lnSpc>
              <a:buClr>
                <a:schemeClr val="dk2"/>
              </a:buClr>
              <a:buSzPts val="1400"/>
            </a:pP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</a:rPr>
              <a:t>     [</a:t>
            </a:r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</a:rPr>
              <a:t>Random Forest Algorithm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</a:rPr>
              <a:t>]</a:t>
            </a:r>
          </a:p>
          <a:p>
            <a:pPr marL="139700" indent="0">
              <a:lnSpc>
                <a:spcPct val="115000"/>
              </a:lnSpc>
              <a:buClr>
                <a:schemeClr val="dk2"/>
              </a:buClr>
              <a:buSzPts val="1400"/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marL="139700" indent="0" algn="ctr">
              <a:lnSpc>
                <a:spcPct val="115000"/>
              </a:lnSpc>
              <a:buClr>
                <a:schemeClr val="dk2"/>
              </a:buClr>
              <a:buSzPts val="1400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marL="139700" indent="0" algn="ctr">
              <a:lnSpc>
                <a:spcPct val="115000"/>
              </a:lnSpc>
              <a:buClr>
                <a:schemeClr val="dk2"/>
              </a:buClr>
              <a:buSzPts val="1400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marL="139700" indent="0" algn="ctr">
              <a:lnSpc>
                <a:spcPct val="115000"/>
              </a:lnSpc>
              <a:buClr>
                <a:schemeClr val="dk2"/>
              </a:buClr>
              <a:buSzPts val="1400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indent="-317500">
              <a:lnSpc>
                <a:spcPct val="115000"/>
              </a:lnSpc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</a:rPr>
              <a:t>Visualization</a:t>
            </a:r>
            <a:endParaRPr lang="en-US" sz="1600" dirty="0">
              <a:solidFill>
                <a:schemeClr val="bg2"/>
              </a:solidFill>
              <a:latin typeface="Open Sans" panose="020B0606030504020204" pitchFamily="34" charset="0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0261B1-7DCC-4B85-9D1A-E9E2101526C9}"/>
              </a:ext>
            </a:extLst>
          </p:cNvPr>
          <p:cNvSpPr/>
          <p:nvPr/>
        </p:nvSpPr>
        <p:spPr>
          <a:xfrm>
            <a:off x="477342" y="1226289"/>
            <a:ext cx="3473302" cy="659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The following steps were done using the complete dataset &amp; ran on spark-shell in the command window.</a:t>
            </a:r>
            <a:endParaRPr lang="en-US" sz="1050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algn="ctr"/>
            <a:endParaRPr lang="en-IN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71455-E26E-4DF1-A955-E0C90125B0C3}"/>
              </a:ext>
            </a:extLst>
          </p:cNvPr>
          <p:cNvSpPr/>
          <p:nvPr/>
        </p:nvSpPr>
        <p:spPr>
          <a:xfrm>
            <a:off x="477342" y="3279259"/>
            <a:ext cx="3463793" cy="659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indent="0" algn="ctr">
              <a:lnSpc>
                <a:spcPct val="115000"/>
              </a:lnSpc>
              <a:buClr>
                <a:schemeClr val="dk2"/>
              </a:buClr>
              <a:buSzPts val="1400"/>
            </a:pPr>
            <a:endParaRPr lang="en-US" sz="1200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marL="139700" indent="0" algn="ctr">
              <a:lnSpc>
                <a:spcPct val="115000"/>
              </a:lnSpc>
              <a:buClr>
                <a:schemeClr val="dk2"/>
              </a:buClr>
              <a:buSzPts val="1400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In order to visualize the analysis, a sample of the data was taken &amp; the code was run</a:t>
            </a:r>
          </a:p>
          <a:p>
            <a:pPr marL="139700" indent="0" algn="ctr">
              <a:lnSpc>
                <a:spcPct val="115000"/>
              </a:lnSpc>
              <a:buClr>
                <a:schemeClr val="dk2"/>
              </a:buClr>
              <a:buSzPts val="1400"/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</a:rPr>
              <a:t>on Databricks. </a:t>
            </a:r>
          </a:p>
          <a:p>
            <a:pPr algn="ctr"/>
            <a:endParaRPr lang="en-IN" sz="1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60"/>
          <p:cNvSpPr txBox="1">
            <a:spLocks noGrp="1"/>
          </p:cNvSpPr>
          <p:nvPr>
            <p:ph type="title"/>
          </p:nvPr>
        </p:nvSpPr>
        <p:spPr>
          <a:xfrm>
            <a:off x="1706373" y="376096"/>
            <a:ext cx="56889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Target:</a:t>
            </a:r>
            <a:endParaRPr sz="2800" dirty="0"/>
          </a:p>
        </p:txBody>
      </p:sp>
      <p:sp>
        <p:nvSpPr>
          <p:cNvPr id="1542" name="Google Shape;1542;p60"/>
          <p:cNvSpPr/>
          <p:nvPr/>
        </p:nvSpPr>
        <p:spPr>
          <a:xfrm>
            <a:off x="585452" y="3503912"/>
            <a:ext cx="635400" cy="63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60"/>
          <p:cNvSpPr/>
          <p:nvPr/>
        </p:nvSpPr>
        <p:spPr>
          <a:xfrm>
            <a:off x="2396066" y="3503912"/>
            <a:ext cx="635400" cy="63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60"/>
          <p:cNvSpPr/>
          <p:nvPr/>
        </p:nvSpPr>
        <p:spPr>
          <a:xfrm>
            <a:off x="4235040" y="3503912"/>
            <a:ext cx="635400" cy="63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60"/>
          <p:cNvSpPr/>
          <p:nvPr/>
        </p:nvSpPr>
        <p:spPr>
          <a:xfrm>
            <a:off x="7924042" y="3511000"/>
            <a:ext cx="635400" cy="63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6" name="Google Shape;1546;p60"/>
          <p:cNvGrpSpPr/>
          <p:nvPr/>
        </p:nvGrpSpPr>
        <p:grpSpPr>
          <a:xfrm>
            <a:off x="2534663" y="3643375"/>
            <a:ext cx="358211" cy="356250"/>
            <a:chOff x="-5971525" y="3273750"/>
            <a:chExt cx="292250" cy="290650"/>
          </a:xfrm>
        </p:grpSpPr>
        <p:sp>
          <p:nvSpPr>
            <p:cNvPr id="1547" name="Google Shape;1547;p60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60"/>
          <p:cNvGrpSpPr/>
          <p:nvPr/>
        </p:nvGrpSpPr>
        <p:grpSpPr>
          <a:xfrm>
            <a:off x="8062652" y="3657608"/>
            <a:ext cx="358180" cy="356250"/>
            <a:chOff x="-4118225" y="3253275"/>
            <a:chExt cx="292225" cy="290650"/>
          </a:xfrm>
        </p:grpSpPr>
        <p:sp>
          <p:nvSpPr>
            <p:cNvPr id="1550" name="Google Shape;1550;p60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60"/>
          <p:cNvSpPr txBox="1"/>
          <p:nvPr/>
        </p:nvSpPr>
        <p:spPr>
          <a:xfrm>
            <a:off x="220759" y="4214646"/>
            <a:ext cx="1329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Location</a:t>
            </a:r>
            <a:endParaRPr sz="1800" dirty="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58" name="Google Shape;1558;p60"/>
          <p:cNvSpPr txBox="1"/>
          <p:nvPr/>
        </p:nvSpPr>
        <p:spPr>
          <a:xfrm>
            <a:off x="2047740" y="4214646"/>
            <a:ext cx="1329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Borough</a:t>
            </a:r>
            <a:endParaRPr sz="1800" dirty="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61" name="Google Shape;1561;p60"/>
          <p:cNvSpPr txBox="1"/>
          <p:nvPr/>
        </p:nvSpPr>
        <p:spPr>
          <a:xfrm>
            <a:off x="7577092" y="4293008"/>
            <a:ext cx="1329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Level of Offense</a:t>
            </a:r>
            <a:endParaRPr sz="1800" dirty="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63" name="Google Shape;1563;p60"/>
          <p:cNvSpPr txBox="1"/>
          <p:nvPr/>
        </p:nvSpPr>
        <p:spPr>
          <a:xfrm>
            <a:off x="3788062" y="4214646"/>
            <a:ext cx="156289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Crime Code</a:t>
            </a:r>
            <a:endParaRPr sz="1800" dirty="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grpSp>
        <p:nvGrpSpPr>
          <p:cNvPr id="29" name="Google Shape;1263;p58">
            <a:extLst>
              <a:ext uri="{FF2B5EF4-FFF2-40B4-BE49-F238E27FC236}">
                <a16:creationId xmlns:a16="http://schemas.microsoft.com/office/drawing/2014/main" id="{34AE2B06-6009-4DA4-A32F-4537BDBABD7A}"/>
              </a:ext>
            </a:extLst>
          </p:cNvPr>
          <p:cNvGrpSpPr/>
          <p:nvPr/>
        </p:nvGrpSpPr>
        <p:grpSpPr>
          <a:xfrm>
            <a:off x="4374413" y="3650520"/>
            <a:ext cx="356646" cy="356677"/>
            <a:chOff x="-6329875" y="3992050"/>
            <a:chExt cx="291425" cy="291450"/>
          </a:xfrm>
        </p:grpSpPr>
        <p:sp>
          <p:nvSpPr>
            <p:cNvPr id="30" name="Google Shape;1264;p58">
              <a:extLst>
                <a:ext uri="{FF2B5EF4-FFF2-40B4-BE49-F238E27FC236}">
                  <a16:creationId xmlns:a16="http://schemas.microsoft.com/office/drawing/2014/main" id="{E08DA14D-8791-48D6-A3BA-F6FDF5DCCD4E}"/>
                </a:ext>
              </a:extLst>
            </p:cNvPr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65;p58">
              <a:extLst>
                <a:ext uri="{FF2B5EF4-FFF2-40B4-BE49-F238E27FC236}">
                  <a16:creationId xmlns:a16="http://schemas.microsoft.com/office/drawing/2014/main" id="{2FD600FA-AB64-4314-BA58-FFC7070A04BC}"/>
                </a:ext>
              </a:extLst>
            </p:cNvPr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66;p58">
              <a:extLst>
                <a:ext uri="{FF2B5EF4-FFF2-40B4-BE49-F238E27FC236}">
                  <a16:creationId xmlns:a16="http://schemas.microsoft.com/office/drawing/2014/main" id="{E0377D7D-7A6E-474A-A00E-931920251DCC}"/>
                </a:ext>
              </a:extLst>
            </p:cNvPr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67;p58">
              <a:extLst>
                <a:ext uri="{FF2B5EF4-FFF2-40B4-BE49-F238E27FC236}">
                  <a16:creationId xmlns:a16="http://schemas.microsoft.com/office/drawing/2014/main" id="{35DF3671-6C08-441F-A0C4-489679C04365}"/>
                </a:ext>
              </a:extLst>
            </p:cNvPr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290;p58">
            <a:extLst>
              <a:ext uri="{FF2B5EF4-FFF2-40B4-BE49-F238E27FC236}">
                <a16:creationId xmlns:a16="http://schemas.microsoft.com/office/drawing/2014/main" id="{90069BF7-4258-492E-83FC-134BC93CE06A}"/>
              </a:ext>
            </a:extLst>
          </p:cNvPr>
          <p:cNvGrpSpPr/>
          <p:nvPr/>
        </p:nvGrpSpPr>
        <p:grpSpPr>
          <a:xfrm>
            <a:off x="727294" y="3650520"/>
            <a:ext cx="357625" cy="357656"/>
            <a:chOff x="-5251625" y="3272950"/>
            <a:chExt cx="292225" cy="292250"/>
          </a:xfrm>
        </p:grpSpPr>
        <p:sp>
          <p:nvSpPr>
            <p:cNvPr id="35" name="Google Shape;1291;p58">
              <a:extLst>
                <a:ext uri="{FF2B5EF4-FFF2-40B4-BE49-F238E27FC236}">
                  <a16:creationId xmlns:a16="http://schemas.microsoft.com/office/drawing/2014/main" id="{0AEA42A1-8DFB-4570-895C-360D5AF1C113}"/>
                </a:ext>
              </a:extLst>
            </p:cNvPr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92;p58">
              <a:extLst>
                <a:ext uri="{FF2B5EF4-FFF2-40B4-BE49-F238E27FC236}">
                  <a16:creationId xmlns:a16="http://schemas.microsoft.com/office/drawing/2014/main" id="{6AB292EB-A0F2-49CD-9A14-636864305399}"/>
                </a:ext>
              </a:extLst>
            </p:cNvPr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93;p58">
              <a:extLst>
                <a:ext uri="{FF2B5EF4-FFF2-40B4-BE49-F238E27FC236}">
                  <a16:creationId xmlns:a16="http://schemas.microsoft.com/office/drawing/2014/main" id="{9F9AE6B5-8817-4C26-899D-044D107E880E}"/>
                </a:ext>
              </a:extLst>
            </p:cNvPr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268;p58">
            <a:extLst>
              <a:ext uri="{FF2B5EF4-FFF2-40B4-BE49-F238E27FC236}">
                <a16:creationId xmlns:a16="http://schemas.microsoft.com/office/drawing/2014/main" id="{DD3C2762-9D91-496B-8477-0024EACF444A}"/>
              </a:ext>
            </a:extLst>
          </p:cNvPr>
          <p:cNvSpPr/>
          <p:nvPr/>
        </p:nvSpPr>
        <p:spPr>
          <a:xfrm>
            <a:off x="6218987" y="3542056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1269;p58">
            <a:extLst>
              <a:ext uri="{FF2B5EF4-FFF2-40B4-BE49-F238E27FC236}">
                <a16:creationId xmlns:a16="http://schemas.microsoft.com/office/drawing/2014/main" id="{8E78150E-C6E4-480E-8A77-56A78A6D5BE1}"/>
              </a:ext>
            </a:extLst>
          </p:cNvPr>
          <p:cNvGrpSpPr/>
          <p:nvPr/>
        </p:nvGrpSpPr>
        <p:grpSpPr>
          <a:xfrm>
            <a:off x="6339202" y="3665292"/>
            <a:ext cx="359583" cy="356677"/>
            <a:chOff x="-2310650" y="3958175"/>
            <a:chExt cx="293825" cy="291450"/>
          </a:xfrm>
        </p:grpSpPr>
        <p:sp>
          <p:nvSpPr>
            <p:cNvPr id="41" name="Google Shape;1270;p58">
              <a:extLst>
                <a:ext uri="{FF2B5EF4-FFF2-40B4-BE49-F238E27FC236}">
                  <a16:creationId xmlns:a16="http://schemas.microsoft.com/office/drawing/2014/main" id="{D9D87E20-346A-4055-8B52-1B04B7F86A23}"/>
                </a:ext>
              </a:extLst>
            </p:cNvPr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71;p58">
              <a:extLst>
                <a:ext uri="{FF2B5EF4-FFF2-40B4-BE49-F238E27FC236}">
                  <a16:creationId xmlns:a16="http://schemas.microsoft.com/office/drawing/2014/main" id="{290F3B76-FE12-43AC-9DB3-CEA971B08BBF}"/>
                </a:ext>
              </a:extLst>
            </p:cNvPr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563;p60">
            <a:extLst>
              <a:ext uri="{FF2B5EF4-FFF2-40B4-BE49-F238E27FC236}">
                <a16:creationId xmlns:a16="http://schemas.microsoft.com/office/drawing/2014/main" id="{CC2C832B-A7E6-4CD7-880F-434C2333B256}"/>
              </a:ext>
            </a:extLst>
          </p:cNvPr>
          <p:cNvSpPr txBox="1"/>
          <p:nvPr/>
        </p:nvSpPr>
        <p:spPr>
          <a:xfrm>
            <a:off x="5748632" y="4214796"/>
            <a:ext cx="163620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Victim’s Age</a:t>
            </a:r>
            <a:endParaRPr sz="1800" dirty="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44" name="Google Shape;839;p52">
            <a:extLst>
              <a:ext uri="{FF2B5EF4-FFF2-40B4-BE49-F238E27FC236}">
                <a16:creationId xmlns:a16="http://schemas.microsoft.com/office/drawing/2014/main" id="{00F02EC3-AD0E-412B-BBDD-AB14145A7FEC}"/>
              </a:ext>
            </a:extLst>
          </p:cNvPr>
          <p:cNvSpPr/>
          <p:nvPr/>
        </p:nvSpPr>
        <p:spPr>
          <a:xfrm>
            <a:off x="4253749" y="1073063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843;p52">
            <a:extLst>
              <a:ext uri="{FF2B5EF4-FFF2-40B4-BE49-F238E27FC236}">
                <a16:creationId xmlns:a16="http://schemas.microsoft.com/office/drawing/2014/main" id="{C59641B4-F725-423B-8F0A-F94F78282650}"/>
              </a:ext>
            </a:extLst>
          </p:cNvPr>
          <p:cNvGrpSpPr/>
          <p:nvPr/>
        </p:nvGrpSpPr>
        <p:grpSpPr>
          <a:xfrm>
            <a:off x="4370405" y="1189777"/>
            <a:ext cx="366687" cy="366572"/>
            <a:chOff x="5642475" y="1435075"/>
            <a:chExt cx="481975" cy="481825"/>
          </a:xfrm>
        </p:grpSpPr>
        <p:sp>
          <p:nvSpPr>
            <p:cNvPr id="46" name="Google Shape;844;p52">
              <a:extLst>
                <a:ext uri="{FF2B5EF4-FFF2-40B4-BE49-F238E27FC236}">
                  <a16:creationId xmlns:a16="http://schemas.microsoft.com/office/drawing/2014/main" id="{F39C0D12-3F2E-4995-8781-46C9B793E0A4}"/>
                </a:ext>
              </a:extLst>
            </p:cNvPr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845;p52">
              <a:extLst>
                <a:ext uri="{FF2B5EF4-FFF2-40B4-BE49-F238E27FC236}">
                  <a16:creationId xmlns:a16="http://schemas.microsoft.com/office/drawing/2014/main" id="{3E86230B-420D-434B-9592-053612099CF3}"/>
                </a:ext>
              </a:extLst>
            </p:cNvPr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846;p52">
              <a:extLst>
                <a:ext uri="{FF2B5EF4-FFF2-40B4-BE49-F238E27FC236}">
                  <a16:creationId xmlns:a16="http://schemas.microsoft.com/office/drawing/2014/main" id="{469FF943-D6DD-4867-A99B-14C6227F57CC}"/>
                </a:ext>
              </a:extLst>
            </p:cNvPr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" name="Google Shape;1563;p60">
            <a:extLst>
              <a:ext uri="{FF2B5EF4-FFF2-40B4-BE49-F238E27FC236}">
                <a16:creationId xmlns:a16="http://schemas.microsoft.com/office/drawing/2014/main" id="{16FA1A80-E257-4AB4-8EF8-2F9C26E15B9E}"/>
              </a:ext>
            </a:extLst>
          </p:cNvPr>
          <p:cNvSpPr txBox="1"/>
          <p:nvPr/>
        </p:nvSpPr>
        <p:spPr>
          <a:xfrm>
            <a:off x="3688870" y="1789777"/>
            <a:ext cx="179048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Suspect’s Age</a:t>
            </a:r>
            <a:endParaRPr sz="1800" dirty="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2C551-E1F1-4455-A754-B8E3F87A1733}"/>
              </a:ext>
            </a:extLst>
          </p:cNvPr>
          <p:cNvCxnSpPr>
            <a:cxnSpLocks/>
          </p:cNvCxnSpPr>
          <p:nvPr/>
        </p:nvCxnSpPr>
        <p:spPr>
          <a:xfrm>
            <a:off x="585452" y="2466756"/>
            <a:ext cx="811198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5" name="Google Shape;1541;p60">
            <a:extLst>
              <a:ext uri="{FF2B5EF4-FFF2-40B4-BE49-F238E27FC236}">
                <a16:creationId xmlns:a16="http://schemas.microsoft.com/office/drawing/2014/main" id="{D55B829F-0CB5-4C75-96BE-7AB390DF88DC}"/>
              </a:ext>
            </a:extLst>
          </p:cNvPr>
          <p:cNvSpPr txBox="1">
            <a:spLocks/>
          </p:cNvSpPr>
          <p:nvPr/>
        </p:nvSpPr>
        <p:spPr>
          <a:xfrm>
            <a:off x="1796992" y="2642202"/>
            <a:ext cx="56889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2800" dirty="0"/>
              <a:t>Features:</a:t>
            </a:r>
          </a:p>
        </p:txBody>
      </p:sp>
    </p:spTree>
    <p:extLst>
      <p:ext uri="{BB962C8B-B14F-4D97-AF65-F5344CB8AC3E}">
        <p14:creationId xmlns:p14="http://schemas.microsoft.com/office/powerpoint/2010/main" val="407732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69"/>
          <p:cNvSpPr txBox="1">
            <a:spLocks noGrp="1"/>
          </p:cNvSpPr>
          <p:nvPr>
            <p:ph type="title"/>
          </p:nvPr>
        </p:nvSpPr>
        <p:spPr>
          <a:xfrm>
            <a:off x="741332" y="253533"/>
            <a:ext cx="36990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sp>
        <p:nvSpPr>
          <p:cNvPr id="2061" name="Google Shape;2061;p69"/>
          <p:cNvSpPr txBox="1">
            <a:spLocks noGrp="1"/>
          </p:cNvSpPr>
          <p:nvPr>
            <p:ph type="body" idx="1"/>
          </p:nvPr>
        </p:nvSpPr>
        <p:spPr>
          <a:xfrm>
            <a:off x="467714" y="922537"/>
            <a:ext cx="5319628" cy="17680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" dirty="0"/>
              <a:t>StringIndexer was used to map all the string columns to indices</a:t>
            </a:r>
          </a:p>
          <a:p>
            <a:pPr marL="285750" indent="-285750"/>
            <a:r>
              <a:rPr lang="en" dirty="0"/>
              <a:t>Required columns were stored as a LibSVM file</a:t>
            </a:r>
          </a:p>
          <a:p>
            <a:pPr marL="0" indent="0">
              <a:buNone/>
            </a:pPr>
            <a:r>
              <a:rPr lang="en" dirty="0"/>
              <a:t>      </a:t>
            </a:r>
            <a:r>
              <a:rPr lang="en-US" dirty="0"/>
              <a:t>&lt;label&gt; &lt;index1&gt;:&lt;value1&gt; &lt;index2&gt;:&lt;value2&gt;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 err="1"/>
              <a:t>LibSVM</a:t>
            </a:r>
            <a:r>
              <a:rPr lang="en-US" dirty="0"/>
              <a:t> file was read &amp; parsed</a:t>
            </a:r>
          </a:p>
          <a:p>
            <a:pPr marL="285750" indent="-285750"/>
            <a:r>
              <a:rPr lang="en-US" dirty="0"/>
              <a:t>Train-Test Split </a:t>
            </a:r>
            <a:r>
              <a:rPr lang="en-US" dirty="0">
                <a:sym typeface="Wingdings" panose="05000000000000000000" pitchFamily="2" charset="2"/>
              </a:rPr>
              <a:t> 70-30</a:t>
            </a:r>
          </a:p>
          <a:p>
            <a:pPr marL="285750" indent="-285750"/>
            <a:endParaRPr lang="en-US" dirty="0"/>
          </a:p>
        </p:txBody>
      </p:sp>
      <p:grpSp>
        <p:nvGrpSpPr>
          <p:cNvPr id="2062" name="Google Shape;2062;p69"/>
          <p:cNvGrpSpPr/>
          <p:nvPr/>
        </p:nvGrpSpPr>
        <p:grpSpPr>
          <a:xfrm>
            <a:off x="5546516" y="260461"/>
            <a:ext cx="3598294" cy="4602919"/>
            <a:chOff x="5602882" y="274975"/>
            <a:chExt cx="3598294" cy="4602919"/>
          </a:xfrm>
        </p:grpSpPr>
        <p:sp>
          <p:nvSpPr>
            <p:cNvPr id="2063" name="Google Shape;2063;p69"/>
            <p:cNvSpPr/>
            <p:nvPr/>
          </p:nvSpPr>
          <p:spPr>
            <a:xfrm>
              <a:off x="7656195" y="3153805"/>
              <a:ext cx="93498" cy="1724062"/>
            </a:xfrm>
            <a:custGeom>
              <a:avLst/>
              <a:gdLst/>
              <a:ahLst/>
              <a:cxnLst/>
              <a:rect l="l" t="t" r="r" b="b"/>
              <a:pathLst>
                <a:path w="3010" h="55503" extrusionOk="0">
                  <a:moveTo>
                    <a:pt x="0" y="0"/>
                  </a:moveTo>
                  <a:lnTo>
                    <a:pt x="0" y="55503"/>
                  </a:lnTo>
                  <a:lnTo>
                    <a:pt x="3010" y="55503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9"/>
            <p:cNvSpPr/>
            <p:nvPr/>
          </p:nvSpPr>
          <p:spPr>
            <a:xfrm>
              <a:off x="7021696" y="4247170"/>
              <a:ext cx="703441" cy="630724"/>
            </a:xfrm>
            <a:custGeom>
              <a:avLst/>
              <a:gdLst/>
              <a:ahLst/>
              <a:cxnLst/>
              <a:rect l="l" t="t" r="r" b="b"/>
              <a:pathLst>
                <a:path w="22646" h="20305" extrusionOk="0">
                  <a:moveTo>
                    <a:pt x="21126" y="0"/>
                  </a:moveTo>
                  <a:lnTo>
                    <a:pt x="1" y="20305"/>
                  </a:lnTo>
                  <a:lnTo>
                    <a:pt x="2949" y="20305"/>
                  </a:lnTo>
                  <a:lnTo>
                    <a:pt x="22645" y="1338"/>
                  </a:lnTo>
                  <a:lnTo>
                    <a:pt x="21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9"/>
            <p:cNvSpPr/>
            <p:nvPr/>
          </p:nvSpPr>
          <p:spPr>
            <a:xfrm>
              <a:off x="7678840" y="4247170"/>
              <a:ext cx="701547" cy="630724"/>
            </a:xfrm>
            <a:custGeom>
              <a:avLst/>
              <a:gdLst/>
              <a:ahLst/>
              <a:cxnLst/>
              <a:rect l="l" t="t" r="r" b="b"/>
              <a:pathLst>
                <a:path w="22585" h="20305" extrusionOk="0">
                  <a:moveTo>
                    <a:pt x="1521" y="0"/>
                  </a:moveTo>
                  <a:lnTo>
                    <a:pt x="1" y="1338"/>
                  </a:lnTo>
                  <a:lnTo>
                    <a:pt x="19667" y="20305"/>
                  </a:lnTo>
                  <a:lnTo>
                    <a:pt x="22585" y="20274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9"/>
            <p:cNvSpPr/>
            <p:nvPr/>
          </p:nvSpPr>
          <p:spPr>
            <a:xfrm>
              <a:off x="6267651" y="358075"/>
              <a:ext cx="2859641" cy="3088358"/>
            </a:xfrm>
            <a:custGeom>
              <a:avLst/>
              <a:gdLst/>
              <a:ahLst/>
              <a:cxnLst/>
              <a:rect l="l" t="t" r="r" b="b"/>
              <a:pathLst>
                <a:path w="136417" h="99424" extrusionOk="0">
                  <a:moveTo>
                    <a:pt x="0" y="0"/>
                  </a:moveTo>
                  <a:lnTo>
                    <a:pt x="0" y="99424"/>
                  </a:lnTo>
                  <a:lnTo>
                    <a:pt x="136416" y="99424"/>
                  </a:lnTo>
                  <a:lnTo>
                    <a:pt x="1364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9"/>
            <p:cNvSpPr/>
            <p:nvPr/>
          </p:nvSpPr>
          <p:spPr>
            <a:xfrm>
              <a:off x="6265750" y="354300"/>
              <a:ext cx="2859755" cy="3095005"/>
            </a:xfrm>
            <a:custGeom>
              <a:avLst/>
              <a:gdLst/>
              <a:ahLst/>
              <a:cxnLst/>
              <a:rect l="l" t="t" r="r" b="b"/>
              <a:pathLst>
                <a:path w="136569" h="99638" extrusionOk="0">
                  <a:moveTo>
                    <a:pt x="1" y="0"/>
                  </a:moveTo>
                  <a:lnTo>
                    <a:pt x="1" y="92"/>
                  </a:lnTo>
                  <a:lnTo>
                    <a:pt x="1" y="99546"/>
                  </a:lnTo>
                  <a:lnTo>
                    <a:pt x="1" y="99637"/>
                  </a:lnTo>
                  <a:lnTo>
                    <a:pt x="92" y="99637"/>
                  </a:lnTo>
                  <a:lnTo>
                    <a:pt x="136508" y="99546"/>
                  </a:lnTo>
                  <a:lnTo>
                    <a:pt x="183" y="99455"/>
                  </a:lnTo>
                  <a:lnTo>
                    <a:pt x="183" y="99455"/>
                  </a:lnTo>
                  <a:lnTo>
                    <a:pt x="183" y="213"/>
                  </a:lnTo>
                  <a:lnTo>
                    <a:pt x="136386" y="213"/>
                  </a:lnTo>
                  <a:cubicBezTo>
                    <a:pt x="136447" y="60465"/>
                    <a:pt x="136477" y="98907"/>
                    <a:pt x="136477" y="99546"/>
                  </a:cubicBezTo>
                  <a:lnTo>
                    <a:pt x="136477" y="99546"/>
                  </a:lnTo>
                  <a:cubicBezTo>
                    <a:pt x="136477" y="98907"/>
                    <a:pt x="136508" y="60426"/>
                    <a:pt x="136569" y="92"/>
                  </a:cubicBezTo>
                  <a:lnTo>
                    <a:pt x="1365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9"/>
            <p:cNvSpPr/>
            <p:nvPr/>
          </p:nvSpPr>
          <p:spPr>
            <a:xfrm>
              <a:off x="6773737" y="671538"/>
              <a:ext cx="82160" cy="102009"/>
            </a:xfrm>
            <a:custGeom>
              <a:avLst/>
              <a:gdLst/>
              <a:ahLst/>
              <a:cxnLst/>
              <a:rect l="l" t="t" r="r" b="b"/>
              <a:pathLst>
                <a:path w="2645" h="3284" extrusionOk="0">
                  <a:moveTo>
                    <a:pt x="1" y="0"/>
                  </a:moveTo>
                  <a:lnTo>
                    <a:pt x="1" y="274"/>
                  </a:lnTo>
                  <a:lnTo>
                    <a:pt x="1125" y="274"/>
                  </a:lnTo>
                  <a:lnTo>
                    <a:pt x="1156" y="3283"/>
                  </a:lnTo>
                  <a:lnTo>
                    <a:pt x="1520" y="3283"/>
                  </a:lnTo>
                  <a:lnTo>
                    <a:pt x="1520" y="274"/>
                  </a:lnTo>
                  <a:lnTo>
                    <a:pt x="2645" y="274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9"/>
            <p:cNvSpPr/>
            <p:nvPr/>
          </p:nvSpPr>
          <p:spPr>
            <a:xfrm>
              <a:off x="6857763" y="666351"/>
              <a:ext cx="129375" cy="107197"/>
            </a:xfrm>
            <a:custGeom>
              <a:avLst/>
              <a:gdLst/>
              <a:ahLst/>
              <a:cxnLst/>
              <a:rect l="l" t="t" r="r" b="b"/>
              <a:pathLst>
                <a:path w="4165" h="3451" extrusionOk="0">
                  <a:moveTo>
                    <a:pt x="1848" y="380"/>
                  </a:moveTo>
                  <a:cubicBezTo>
                    <a:pt x="2566" y="380"/>
                    <a:pt x="3253" y="932"/>
                    <a:pt x="3253" y="1778"/>
                  </a:cubicBezTo>
                  <a:cubicBezTo>
                    <a:pt x="3253" y="2521"/>
                    <a:pt x="2644" y="3147"/>
                    <a:pt x="1907" y="3147"/>
                  </a:cubicBezTo>
                  <a:cubicBezTo>
                    <a:pt x="1890" y="3147"/>
                    <a:pt x="1872" y="3147"/>
                    <a:pt x="1855" y="3146"/>
                  </a:cubicBezTo>
                  <a:cubicBezTo>
                    <a:pt x="639" y="3146"/>
                    <a:pt x="1" y="1657"/>
                    <a:pt x="882" y="775"/>
                  </a:cubicBezTo>
                  <a:cubicBezTo>
                    <a:pt x="1165" y="502"/>
                    <a:pt x="1510" y="380"/>
                    <a:pt x="1848" y="380"/>
                  </a:cubicBezTo>
                  <a:close/>
                  <a:moveTo>
                    <a:pt x="1866" y="1"/>
                  </a:moveTo>
                  <a:cubicBezTo>
                    <a:pt x="964" y="1"/>
                    <a:pt x="111" y="719"/>
                    <a:pt x="153" y="1778"/>
                  </a:cubicBezTo>
                  <a:cubicBezTo>
                    <a:pt x="123" y="2702"/>
                    <a:pt x="882" y="3451"/>
                    <a:pt x="1800" y="3451"/>
                  </a:cubicBezTo>
                  <a:cubicBezTo>
                    <a:pt x="1818" y="3451"/>
                    <a:pt x="1837" y="3451"/>
                    <a:pt x="1855" y="3450"/>
                  </a:cubicBezTo>
                  <a:cubicBezTo>
                    <a:pt x="3405" y="3450"/>
                    <a:pt x="4165" y="1566"/>
                    <a:pt x="3071" y="502"/>
                  </a:cubicBezTo>
                  <a:cubicBezTo>
                    <a:pt x="2714" y="155"/>
                    <a:pt x="2285" y="1"/>
                    <a:pt x="1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9"/>
            <p:cNvSpPr/>
            <p:nvPr/>
          </p:nvSpPr>
          <p:spPr>
            <a:xfrm>
              <a:off x="7031500" y="671538"/>
              <a:ext cx="99214" cy="102009"/>
            </a:xfrm>
            <a:custGeom>
              <a:avLst/>
              <a:gdLst/>
              <a:ahLst/>
              <a:cxnLst/>
              <a:rect l="l" t="t" r="r" b="b"/>
              <a:pathLst>
                <a:path w="3194" h="3284" extrusionOk="0">
                  <a:moveTo>
                    <a:pt x="1425" y="272"/>
                  </a:moveTo>
                  <a:cubicBezTo>
                    <a:pt x="3194" y="272"/>
                    <a:pt x="3194" y="2981"/>
                    <a:pt x="1425" y="2981"/>
                  </a:cubicBezTo>
                  <a:cubicBezTo>
                    <a:pt x="1396" y="2981"/>
                    <a:pt x="1367" y="2981"/>
                    <a:pt x="1338" y="2979"/>
                  </a:cubicBezTo>
                  <a:lnTo>
                    <a:pt x="335" y="2979"/>
                  </a:lnTo>
                  <a:lnTo>
                    <a:pt x="335" y="274"/>
                  </a:lnTo>
                  <a:lnTo>
                    <a:pt x="1338" y="274"/>
                  </a:lnTo>
                  <a:cubicBezTo>
                    <a:pt x="1367" y="273"/>
                    <a:pt x="1396" y="272"/>
                    <a:pt x="1425" y="272"/>
                  </a:cubicBezTo>
                  <a:close/>
                  <a:moveTo>
                    <a:pt x="1" y="0"/>
                  </a:moveTo>
                  <a:lnTo>
                    <a:pt x="1" y="3283"/>
                  </a:lnTo>
                  <a:lnTo>
                    <a:pt x="1338" y="3283"/>
                  </a:lnTo>
                  <a:cubicBezTo>
                    <a:pt x="2402" y="3283"/>
                    <a:pt x="3101" y="2584"/>
                    <a:pt x="3101" y="1642"/>
                  </a:cubicBezTo>
                  <a:cubicBezTo>
                    <a:pt x="3101" y="669"/>
                    <a:pt x="2402" y="0"/>
                    <a:pt x="1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9"/>
            <p:cNvSpPr/>
            <p:nvPr/>
          </p:nvSpPr>
          <p:spPr>
            <a:xfrm>
              <a:off x="7139134" y="666351"/>
              <a:ext cx="129375" cy="107197"/>
            </a:xfrm>
            <a:custGeom>
              <a:avLst/>
              <a:gdLst/>
              <a:ahLst/>
              <a:cxnLst/>
              <a:rect l="l" t="t" r="r" b="b"/>
              <a:pathLst>
                <a:path w="4165" h="3451" extrusionOk="0">
                  <a:moveTo>
                    <a:pt x="1847" y="380"/>
                  </a:moveTo>
                  <a:cubicBezTo>
                    <a:pt x="2562" y="380"/>
                    <a:pt x="3243" y="932"/>
                    <a:pt x="3223" y="1778"/>
                  </a:cubicBezTo>
                  <a:cubicBezTo>
                    <a:pt x="3252" y="2521"/>
                    <a:pt x="2644" y="3147"/>
                    <a:pt x="1907" y="3147"/>
                  </a:cubicBezTo>
                  <a:cubicBezTo>
                    <a:pt x="1890" y="3147"/>
                    <a:pt x="1872" y="3147"/>
                    <a:pt x="1855" y="3146"/>
                  </a:cubicBezTo>
                  <a:cubicBezTo>
                    <a:pt x="609" y="3146"/>
                    <a:pt x="1" y="1657"/>
                    <a:pt x="882" y="775"/>
                  </a:cubicBezTo>
                  <a:cubicBezTo>
                    <a:pt x="1165" y="502"/>
                    <a:pt x="1510" y="380"/>
                    <a:pt x="1847" y="380"/>
                  </a:cubicBezTo>
                  <a:close/>
                  <a:moveTo>
                    <a:pt x="1856" y="1"/>
                  </a:moveTo>
                  <a:cubicBezTo>
                    <a:pt x="960" y="1"/>
                    <a:pt x="102" y="719"/>
                    <a:pt x="122" y="1778"/>
                  </a:cubicBezTo>
                  <a:cubicBezTo>
                    <a:pt x="122" y="2702"/>
                    <a:pt x="882" y="3451"/>
                    <a:pt x="1800" y="3451"/>
                  </a:cubicBezTo>
                  <a:cubicBezTo>
                    <a:pt x="1818" y="3451"/>
                    <a:pt x="1837" y="3451"/>
                    <a:pt x="1855" y="3450"/>
                  </a:cubicBezTo>
                  <a:cubicBezTo>
                    <a:pt x="3405" y="3450"/>
                    <a:pt x="4165" y="1566"/>
                    <a:pt x="3040" y="502"/>
                  </a:cubicBezTo>
                  <a:cubicBezTo>
                    <a:pt x="2694" y="155"/>
                    <a:pt x="2271" y="1"/>
                    <a:pt x="18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9"/>
            <p:cNvSpPr/>
            <p:nvPr/>
          </p:nvSpPr>
          <p:spPr>
            <a:xfrm>
              <a:off x="8153195" y="671538"/>
              <a:ext cx="152051" cy="102009"/>
            </a:xfrm>
            <a:custGeom>
              <a:avLst/>
              <a:gdLst/>
              <a:ahLst/>
              <a:cxnLst/>
              <a:rect l="l" t="t" r="r" b="b"/>
              <a:pathLst>
                <a:path w="4895" h="3284" extrusionOk="0">
                  <a:moveTo>
                    <a:pt x="1" y="0"/>
                  </a:moveTo>
                  <a:lnTo>
                    <a:pt x="1095" y="3283"/>
                  </a:lnTo>
                  <a:lnTo>
                    <a:pt x="1460" y="3283"/>
                  </a:lnTo>
                  <a:lnTo>
                    <a:pt x="2432" y="487"/>
                  </a:lnTo>
                  <a:lnTo>
                    <a:pt x="3405" y="3283"/>
                  </a:lnTo>
                  <a:lnTo>
                    <a:pt x="3770" y="3283"/>
                  </a:lnTo>
                  <a:lnTo>
                    <a:pt x="4894" y="0"/>
                  </a:lnTo>
                  <a:lnTo>
                    <a:pt x="4530" y="0"/>
                  </a:lnTo>
                  <a:lnTo>
                    <a:pt x="3557" y="2827"/>
                  </a:lnTo>
                  <a:lnTo>
                    <a:pt x="2615" y="0"/>
                  </a:lnTo>
                  <a:lnTo>
                    <a:pt x="2280" y="0"/>
                  </a:lnTo>
                  <a:lnTo>
                    <a:pt x="1308" y="2827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9"/>
            <p:cNvSpPr/>
            <p:nvPr/>
          </p:nvSpPr>
          <p:spPr>
            <a:xfrm>
              <a:off x="8309940" y="666351"/>
              <a:ext cx="129375" cy="107197"/>
            </a:xfrm>
            <a:custGeom>
              <a:avLst/>
              <a:gdLst/>
              <a:ahLst/>
              <a:cxnLst/>
              <a:rect l="l" t="t" r="r" b="b"/>
              <a:pathLst>
                <a:path w="4165" h="3451" extrusionOk="0">
                  <a:moveTo>
                    <a:pt x="1848" y="380"/>
                  </a:moveTo>
                  <a:cubicBezTo>
                    <a:pt x="2565" y="380"/>
                    <a:pt x="3253" y="932"/>
                    <a:pt x="3253" y="1778"/>
                  </a:cubicBezTo>
                  <a:cubicBezTo>
                    <a:pt x="3282" y="2521"/>
                    <a:pt x="2674" y="3147"/>
                    <a:pt x="1909" y="3147"/>
                  </a:cubicBezTo>
                  <a:cubicBezTo>
                    <a:pt x="1891" y="3147"/>
                    <a:pt x="1873" y="3147"/>
                    <a:pt x="1855" y="3146"/>
                  </a:cubicBezTo>
                  <a:cubicBezTo>
                    <a:pt x="639" y="3146"/>
                    <a:pt x="0" y="1657"/>
                    <a:pt x="882" y="775"/>
                  </a:cubicBezTo>
                  <a:cubicBezTo>
                    <a:pt x="1164" y="502"/>
                    <a:pt x="1509" y="380"/>
                    <a:pt x="1848" y="380"/>
                  </a:cubicBezTo>
                  <a:close/>
                  <a:moveTo>
                    <a:pt x="1866" y="1"/>
                  </a:moveTo>
                  <a:cubicBezTo>
                    <a:pt x="963" y="1"/>
                    <a:pt x="111" y="719"/>
                    <a:pt x="152" y="1778"/>
                  </a:cubicBezTo>
                  <a:cubicBezTo>
                    <a:pt x="123" y="2702"/>
                    <a:pt x="882" y="3451"/>
                    <a:pt x="1800" y="3451"/>
                  </a:cubicBezTo>
                  <a:cubicBezTo>
                    <a:pt x="1818" y="3451"/>
                    <a:pt x="1836" y="3451"/>
                    <a:pt x="1855" y="3450"/>
                  </a:cubicBezTo>
                  <a:cubicBezTo>
                    <a:pt x="3405" y="3450"/>
                    <a:pt x="4165" y="1566"/>
                    <a:pt x="3070" y="502"/>
                  </a:cubicBezTo>
                  <a:cubicBezTo>
                    <a:pt x="2714" y="155"/>
                    <a:pt x="2285" y="1"/>
                    <a:pt x="1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9"/>
            <p:cNvSpPr/>
            <p:nvPr/>
          </p:nvSpPr>
          <p:spPr>
            <a:xfrm>
              <a:off x="8444942" y="670606"/>
              <a:ext cx="81228" cy="102941"/>
            </a:xfrm>
            <a:custGeom>
              <a:avLst/>
              <a:gdLst/>
              <a:ahLst/>
              <a:cxnLst/>
              <a:rect l="l" t="t" r="r" b="b"/>
              <a:pathLst>
                <a:path w="2615" h="3314" extrusionOk="0">
                  <a:moveTo>
                    <a:pt x="1247" y="304"/>
                  </a:moveTo>
                  <a:cubicBezTo>
                    <a:pt x="1885" y="304"/>
                    <a:pt x="2250" y="608"/>
                    <a:pt x="2250" y="1155"/>
                  </a:cubicBezTo>
                  <a:cubicBezTo>
                    <a:pt x="2250" y="1641"/>
                    <a:pt x="1885" y="1976"/>
                    <a:pt x="1247" y="1976"/>
                  </a:cubicBezTo>
                  <a:lnTo>
                    <a:pt x="366" y="1976"/>
                  </a:lnTo>
                  <a:lnTo>
                    <a:pt x="366" y="304"/>
                  </a:lnTo>
                  <a:close/>
                  <a:moveTo>
                    <a:pt x="1" y="0"/>
                  </a:moveTo>
                  <a:lnTo>
                    <a:pt x="1" y="3283"/>
                  </a:lnTo>
                  <a:lnTo>
                    <a:pt x="366" y="3283"/>
                  </a:lnTo>
                  <a:lnTo>
                    <a:pt x="366" y="2249"/>
                  </a:lnTo>
                  <a:lnTo>
                    <a:pt x="1490" y="2249"/>
                  </a:lnTo>
                  <a:lnTo>
                    <a:pt x="2250" y="3313"/>
                  </a:lnTo>
                  <a:lnTo>
                    <a:pt x="2615" y="3313"/>
                  </a:lnTo>
                  <a:lnTo>
                    <a:pt x="1825" y="2188"/>
                  </a:lnTo>
                  <a:cubicBezTo>
                    <a:pt x="2281" y="2067"/>
                    <a:pt x="2615" y="1611"/>
                    <a:pt x="2585" y="1155"/>
                  </a:cubicBezTo>
                  <a:cubicBezTo>
                    <a:pt x="2585" y="426"/>
                    <a:pt x="2068" y="0"/>
                    <a:pt x="1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9"/>
            <p:cNvSpPr/>
            <p:nvPr/>
          </p:nvSpPr>
          <p:spPr>
            <a:xfrm>
              <a:off x="8550712" y="671538"/>
              <a:ext cx="85950" cy="102009"/>
            </a:xfrm>
            <a:custGeom>
              <a:avLst/>
              <a:gdLst/>
              <a:ahLst/>
              <a:cxnLst/>
              <a:rect l="l" t="t" r="r" b="b"/>
              <a:pathLst>
                <a:path w="2767" h="3284" extrusionOk="0">
                  <a:moveTo>
                    <a:pt x="0" y="0"/>
                  </a:moveTo>
                  <a:lnTo>
                    <a:pt x="0" y="3283"/>
                  </a:lnTo>
                  <a:lnTo>
                    <a:pt x="365" y="3283"/>
                  </a:lnTo>
                  <a:lnTo>
                    <a:pt x="365" y="2402"/>
                  </a:lnTo>
                  <a:lnTo>
                    <a:pt x="1034" y="1733"/>
                  </a:lnTo>
                  <a:lnTo>
                    <a:pt x="2371" y="3283"/>
                  </a:lnTo>
                  <a:lnTo>
                    <a:pt x="2766" y="3283"/>
                  </a:lnTo>
                  <a:lnTo>
                    <a:pt x="1246" y="1490"/>
                  </a:lnTo>
                  <a:lnTo>
                    <a:pt x="2675" y="0"/>
                  </a:lnTo>
                  <a:lnTo>
                    <a:pt x="2280" y="0"/>
                  </a:lnTo>
                  <a:lnTo>
                    <a:pt x="365" y="2007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9"/>
            <p:cNvSpPr/>
            <p:nvPr/>
          </p:nvSpPr>
          <p:spPr>
            <a:xfrm rot="10800000" flipH="1">
              <a:off x="6515975" y="1043750"/>
              <a:ext cx="2423159" cy="9725"/>
            </a:xfrm>
            <a:custGeom>
              <a:avLst/>
              <a:gdLst/>
              <a:ahLst/>
              <a:cxnLst/>
              <a:rect l="l" t="t" r="r" b="b"/>
              <a:pathLst>
                <a:path w="123316" h="183" extrusionOk="0">
                  <a:moveTo>
                    <a:pt x="61643" y="0"/>
                  </a:moveTo>
                  <a:cubicBezTo>
                    <a:pt x="27600" y="0"/>
                    <a:pt x="1" y="31"/>
                    <a:pt x="1" y="92"/>
                  </a:cubicBezTo>
                  <a:cubicBezTo>
                    <a:pt x="1" y="122"/>
                    <a:pt x="27600" y="183"/>
                    <a:pt x="61643" y="183"/>
                  </a:cubicBezTo>
                  <a:cubicBezTo>
                    <a:pt x="95717" y="183"/>
                    <a:pt x="123316" y="122"/>
                    <a:pt x="123316" y="92"/>
                  </a:cubicBezTo>
                  <a:cubicBezTo>
                    <a:pt x="123316" y="31"/>
                    <a:pt x="95717" y="0"/>
                    <a:pt x="6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9"/>
            <p:cNvSpPr/>
            <p:nvPr/>
          </p:nvSpPr>
          <p:spPr>
            <a:xfrm>
              <a:off x="7699982" y="483637"/>
              <a:ext cx="5715" cy="2962803"/>
            </a:xfrm>
            <a:custGeom>
              <a:avLst/>
              <a:gdLst/>
              <a:ahLst/>
              <a:cxnLst/>
              <a:rect l="l" t="t" r="r" b="b"/>
              <a:pathLst>
                <a:path w="184" h="95382" extrusionOk="0">
                  <a:moveTo>
                    <a:pt x="92" y="1"/>
                  </a:moveTo>
                  <a:cubicBezTo>
                    <a:pt x="31" y="1"/>
                    <a:pt x="1" y="21369"/>
                    <a:pt x="1" y="47722"/>
                  </a:cubicBezTo>
                  <a:cubicBezTo>
                    <a:pt x="1" y="74044"/>
                    <a:pt x="31" y="95382"/>
                    <a:pt x="92" y="95382"/>
                  </a:cubicBezTo>
                  <a:cubicBezTo>
                    <a:pt x="153" y="95382"/>
                    <a:pt x="183" y="74044"/>
                    <a:pt x="183" y="47722"/>
                  </a:cubicBezTo>
                  <a:cubicBezTo>
                    <a:pt x="183" y="21369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9"/>
            <p:cNvSpPr/>
            <p:nvPr/>
          </p:nvSpPr>
          <p:spPr>
            <a:xfrm>
              <a:off x="6975804" y="1174794"/>
              <a:ext cx="399402" cy="418288"/>
            </a:xfrm>
            <a:custGeom>
              <a:avLst/>
              <a:gdLst/>
              <a:ahLst/>
              <a:cxnLst/>
              <a:rect l="l" t="t" r="r" b="b"/>
              <a:pathLst>
                <a:path w="12858" h="13466" extrusionOk="0">
                  <a:moveTo>
                    <a:pt x="973" y="0"/>
                  </a:moveTo>
                  <a:lnTo>
                    <a:pt x="973" y="0"/>
                  </a:lnTo>
                  <a:cubicBezTo>
                    <a:pt x="973" y="0"/>
                    <a:pt x="0" y="8693"/>
                    <a:pt x="1246" y="13465"/>
                  </a:cubicBezTo>
                  <a:lnTo>
                    <a:pt x="12858" y="12949"/>
                  </a:lnTo>
                  <a:cubicBezTo>
                    <a:pt x="12858" y="12949"/>
                    <a:pt x="10365" y="4377"/>
                    <a:pt x="11885" y="578"/>
                  </a:cubicBez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9"/>
            <p:cNvSpPr/>
            <p:nvPr/>
          </p:nvSpPr>
          <p:spPr>
            <a:xfrm>
              <a:off x="6499914" y="1323960"/>
              <a:ext cx="398470" cy="417356"/>
            </a:xfrm>
            <a:custGeom>
              <a:avLst/>
              <a:gdLst/>
              <a:ahLst/>
              <a:cxnLst/>
              <a:rect l="l" t="t" r="r" b="b"/>
              <a:pathLst>
                <a:path w="12828" h="13436" extrusionOk="0">
                  <a:moveTo>
                    <a:pt x="943" y="1"/>
                  </a:moveTo>
                  <a:cubicBezTo>
                    <a:pt x="943" y="1"/>
                    <a:pt x="1" y="8694"/>
                    <a:pt x="1217" y="13436"/>
                  </a:cubicBezTo>
                  <a:lnTo>
                    <a:pt x="12828" y="12949"/>
                  </a:lnTo>
                  <a:cubicBezTo>
                    <a:pt x="12828" y="12949"/>
                    <a:pt x="10335" y="4347"/>
                    <a:pt x="11855" y="548"/>
                  </a:cubicBezTo>
                  <a:lnTo>
                    <a:pt x="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9"/>
            <p:cNvSpPr/>
            <p:nvPr/>
          </p:nvSpPr>
          <p:spPr>
            <a:xfrm>
              <a:off x="7005997" y="1174794"/>
              <a:ext cx="382441" cy="380516"/>
            </a:xfrm>
            <a:custGeom>
              <a:avLst/>
              <a:gdLst/>
              <a:ahLst/>
              <a:cxnLst/>
              <a:rect l="l" t="t" r="r" b="b"/>
              <a:pathLst>
                <a:path w="12312" h="12250" extrusionOk="0">
                  <a:moveTo>
                    <a:pt x="1" y="0"/>
                  </a:moveTo>
                  <a:cubicBezTo>
                    <a:pt x="1" y="0"/>
                    <a:pt x="62" y="9392"/>
                    <a:pt x="548" y="12250"/>
                  </a:cubicBezTo>
                  <a:lnTo>
                    <a:pt x="12311" y="11703"/>
                  </a:lnTo>
                  <a:cubicBezTo>
                    <a:pt x="12311" y="11703"/>
                    <a:pt x="11278" y="2462"/>
                    <a:pt x="11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9"/>
            <p:cNvSpPr/>
            <p:nvPr/>
          </p:nvSpPr>
          <p:spPr>
            <a:xfrm>
              <a:off x="7102324" y="1216326"/>
              <a:ext cx="173764" cy="207746"/>
            </a:xfrm>
            <a:custGeom>
              <a:avLst/>
              <a:gdLst/>
              <a:ahLst/>
              <a:cxnLst/>
              <a:rect l="l" t="t" r="r" b="b"/>
              <a:pathLst>
                <a:path w="5594" h="6688" extrusionOk="0">
                  <a:moveTo>
                    <a:pt x="2523" y="1"/>
                  </a:moveTo>
                  <a:lnTo>
                    <a:pt x="2523" y="1"/>
                  </a:lnTo>
                  <a:cubicBezTo>
                    <a:pt x="2371" y="31"/>
                    <a:pt x="2189" y="31"/>
                    <a:pt x="2037" y="92"/>
                  </a:cubicBezTo>
                  <a:cubicBezTo>
                    <a:pt x="2189" y="61"/>
                    <a:pt x="2371" y="31"/>
                    <a:pt x="2523" y="1"/>
                  </a:cubicBezTo>
                  <a:close/>
                  <a:moveTo>
                    <a:pt x="2857" y="1"/>
                  </a:moveTo>
                  <a:cubicBezTo>
                    <a:pt x="3009" y="1"/>
                    <a:pt x="3192" y="31"/>
                    <a:pt x="3344" y="61"/>
                  </a:cubicBezTo>
                  <a:cubicBezTo>
                    <a:pt x="3587" y="92"/>
                    <a:pt x="3830" y="183"/>
                    <a:pt x="4073" y="274"/>
                  </a:cubicBezTo>
                  <a:cubicBezTo>
                    <a:pt x="4377" y="426"/>
                    <a:pt x="4651" y="669"/>
                    <a:pt x="4864" y="913"/>
                  </a:cubicBezTo>
                  <a:cubicBezTo>
                    <a:pt x="5137" y="1247"/>
                    <a:pt x="5320" y="1642"/>
                    <a:pt x="5411" y="2037"/>
                  </a:cubicBezTo>
                  <a:cubicBezTo>
                    <a:pt x="5502" y="2523"/>
                    <a:pt x="5441" y="3010"/>
                    <a:pt x="5289" y="3466"/>
                  </a:cubicBezTo>
                  <a:cubicBezTo>
                    <a:pt x="5198" y="3679"/>
                    <a:pt x="5076" y="3922"/>
                    <a:pt x="4955" y="4134"/>
                  </a:cubicBezTo>
                  <a:cubicBezTo>
                    <a:pt x="4803" y="4378"/>
                    <a:pt x="4681" y="4621"/>
                    <a:pt x="4560" y="4864"/>
                  </a:cubicBezTo>
                  <a:cubicBezTo>
                    <a:pt x="4321" y="5401"/>
                    <a:pt x="4170" y="5968"/>
                    <a:pt x="4078" y="6536"/>
                  </a:cubicBezTo>
                  <a:lnTo>
                    <a:pt x="2949" y="6536"/>
                  </a:lnTo>
                  <a:lnTo>
                    <a:pt x="1790" y="6565"/>
                  </a:lnTo>
                  <a:lnTo>
                    <a:pt x="1790" y="6565"/>
                  </a:lnTo>
                  <a:cubicBezTo>
                    <a:pt x="1725" y="5998"/>
                    <a:pt x="1514" y="5433"/>
                    <a:pt x="1216" y="4955"/>
                  </a:cubicBezTo>
                  <a:cubicBezTo>
                    <a:pt x="1064" y="4712"/>
                    <a:pt x="912" y="4469"/>
                    <a:pt x="760" y="4256"/>
                  </a:cubicBezTo>
                  <a:cubicBezTo>
                    <a:pt x="608" y="4043"/>
                    <a:pt x="487" y="3830"/>
                    <a:pt x="335" y="3587"/>
                  </a:cubicBezTo>
                  <a:cubicBezTo>
                    <a:pt x="152" y="3162"/>
                    <a:pt x="61" y="2675"/>
                    <a:pt x="152" y="2189"/>
                  </a:cubicBezTo>
                  <a:cubicBezTo>
                    <a:pt x="243" y="1794"/>
                    <a:pt x="365" y="1399"/>
                    <a:pt x="608" y="1064"/>
                  </a:cubicBezTo>
                  <a:cubicBezTo>
                    <a:pt x="791" y="791"/>
                    <a:pt x="1034" y="548"/>
                    <a:pt x="1338" y="365"/>
                  </a:cubicBezTo>
                  <a:cubicBezTo>
                    <a:pt x="1549" y="245"/>
                    <a:pt x="1790" y="154"/>
                    <a:pt x="2032" y="93"/>
                  </a:cubicBezTo>
                  <a:lnTo>
                    <a:pt x="2032" y="93"/>
                  </a:lnTo>
                  <a:cubicBezTo>
                    <a:pt x="1790" y="154"/>
                    <a:pt x="1549" y="245"/>
                    <a:pt x="1307" y="365"/>
                  </a:cubicBezTo>
                  <a:cubicBezTo>
                    <a:pt x="1003" y="517"/>
                    <a:pt x="760" y="761"/>
                    <a:pt x="547" y="1034"/>
                  </a:cubicBezTo>
                  <a:cubicBezTo>
                    <a:pt x="335" y="1399"/>
                    <a:pt x="183" y="1794"/>
                    <a:pt x="91" y="2220"/>
                  </a:cubicBezTo>
                  <a:cubicBezTo>
                    <a:pt x="0" y="2706"/>
                    <a:pt x="61" y="3223"/>
                    <a:pt x="274" y="3648"/>
                  </a:cubicBezTo>
                  <a:cubicBezTo>
                    <a:pt x="426" y="3891"/>
                    <a:pt x="547" y="4104"/>
                    <a:pt x="699" y="4317"/>
                  </a:cubicBezTo>
                  <a:cubicBezTo>
                    <a:pt x="851" y="4560"/>
                    <a:pt x="1003" y="4803"/>
                    <a:pt x="1155" y="5016"/>
                  </a:cubicBezTo>
                  <a:cubicBezTo>
                    <a:pt x="1459" y="5502"/>
                    <a:pt x="1642" y="6049"/>
                    <a:pt x="1702" y="6627"/>
                  </a:cubicBezTo>
                  <a:lnTo>
                    <a:pt x="1702" y="6688"/>
                  </a:lnTo>
                  <a:lnTo>
                    <a:pt x="1763" y="6688"/>
                  </a:lnTo>
                  <a:lnTo>
                    <a:pt x="2979" y="6657"/>
                  </a:lnTo>
                  <a:lnTo>
                    <a:pt x="4195" y="6657"/>
                  </a:lnTo>
                  <a:lnTo>
                    <a:pt x="4195" y="6627"/>
                  </a:lnTo>
                  <a:cubicBezTo>
                    <a:pt x="4256" y="6049"/>
                    <a:pt x="4438" y="5472"/>
                    <a:pt x="4651" y="4955"/>
                  </a:cubicBezTo>
                  <a:cubicBezTo>
                    <a:pt x="4772" y="4712"/>
                    <a:pt x="4894" y="4469"/>
                    <a:pt x="5046" y="4226"/>
                  </a:cubicBezTo>
                  <a:cubicBezTo>
                    <a:pt x="5168" y="3982"/>
                    <a:pt x="5289" y="3739"/>
                    <a:pt x="5380" y="3496"/>
                  </a:cubicBezTo>
                  <a:cubicBezTo>
                    <a:pt x="5532" y="3010"/>
                    <a:pt x="5593" y="2523"/>
                    <a:pt x="5502" y="2037"/>
                  </a:cubicBezTo>
                  <a:cubicBezTo>
                    <a:pt x="5380" y="1612"/>
                    <a:pt x="5198" y="1216"/>
                    <a:pt x="4924" y="882"/>
                  </a:cubicBezTo>
                  <a:cubicBezTo>
                    <a:pt x="4712" y="609"/>
                    <a:pt x="4438" y="396"/>
                    <a:pt x="4104" y="244"/>
                  </a:cubicBezTo>
                  <a:cubicBezTo>
                    <a:pt x="3861" y="122"/>
                    <a:pt x="3617" y="61"/>
                    <a:pt x="3344" y="31"/>
                  </a:cubicBezTo>
                  <a:cubicBezTo>
                    <a:pt x="3192" y="1"/>
                    <a:pt x="3040" y="1"/>
                    <a:pt x="2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9"/>
            <p:cNvSpPr/>
            <p:nvPr/>
          </p:nvSpPr>
          <p:spPr>
            <a:xfrm>
              <a:off x="7141029" y="1285504"/>
              <a:ext cx="97288" cy="133848"/>
            </a:xfrm>
            <a:custGeom>
              <a:avLst/>
              <a:gdLst/>
              <a:ahLst/>
              <a:cxnLst/>
              <a:rect l="l" t="t" r="r" b="b"/>
              <a:pathLst>
                <a:path w="3132" h="4309" extrusionOk="0">
                  <a:moveTo>
                    <a:pt x="487" y="31"/>
                  </a:moveTo>
                  <a:cubicBezTo>
                    <a:pt x="540" y="31"/>
                    <a:pt x="593" y="38"/>
                    <a:pt x="639" y="53"/>
                  </a:cubicBezTo>
                  <a:cubicBezTo>
                    <a:pt x="730" y="114"/>
                    <a:pt x="821" y="175"/>
                    <a:pt x="882" y="266"/>
                  </a:cubicBezTo>
                  <a:cubicBezTo>
                    <a:pt x="943" y="357"/>
                    <a:pt x="973" y="448"/>
                    <a:pt x="1004" y="540"/>
                  </a:cubicBezTo>
                  <a:cubicBezTo>
                    <a:pt x="1034" y="752"/>
                    <a:pt x="1064" y="935"/>
                    <a:pt x="1064" y="1148"/>
                  </a:cubicBezTo>
                  <a:cubicBezTo>
                    <a:pt x="1067" y="1176"/>
                    <a:pt x="1069" y="1205"/>
                    <a:pt x="1071" y="1233"/>
                  </a:cubicBezTo>
                  <a:lnTo>
                    <a:pt x="1071" y="1233"/>
                  </a:lnTo>
                  <a:cubicBezTo>
                    <a:pt x="996" y="1226"/>
                    <a:pt x="922" y="1217"/>
                    <a:pt x="852" y="1208"/>
                  </a:cubicBezTo>
                  <a:cubicBezTo>
                    <a:pt x="639" y="1178"/>
                    <a:pt x="396" y="1087"/>
                    <a:pt x="244" y="904"/>
                  </a:cubicBezTo>
                  <a:cubicBezTo>
                    <a:pt x="152" y="844"/>
                    <a:pt x="92" y="722"/>
                    <a:pt x="61" y="600"/>
                  </a:cubicBezTo>
                  <a:cubicBezTo>
                    <a:pt x="61" y="509"/>
                    <a:pt x="61" y="388"/>
                    <a:pt x="122" y="296"/>
                  </a:cubicBezTo>
                  <a:cubicBezTo>
                    <a:pt x="152" y="175"/>
                    <a:pt x="244" y="114"/>
                    <a:pt x="335" y="53"/>
                  </a:cubicBezTo>
                  <a:cubicBezTo>
                    <a:pt x="380" y="38"/>
                    <a:pt x="434" y="31"/>
                    <a:pt x="487" y="31"/>
                  </a:cubicBezTo>
                  <a:close/>
                  <a:moveTo>
                    <a:pt x="1763" y="1664"/>
                  </a:moveTo>
                  <a:cubicBezTo>
                    <a:pt x="1763" y="1847"/>
                    <a:pt x="1763" y="2029"/>
                    <a:pt x="1794" y="2181"/>
                  </a:cubicBezTo>
                  <a:cubicBezTo>
                    <a:pt x="1794" y="2029"/>
                    <a:pt x="1763" y="1847"/>
                    <a:pt x="1763" y="1664"/>
                  </a:cubicBezTo>
                  <a:close/>
                  <a:moveTo>
                    <a:pt x="1794" y="2182"/>
                  </a:moveTo>
                  <a:lnTo>
                    <a:pt x="1794" y="2182"/>
                  </a:lnTo>
                  <a:cubicBezTo>
                    <a:pt x="1853" y="2831"/>
                    <a:pt x="1912" y="3337"/>
                    <a:pt x="1971" y="3700"/>
                  </a:cubicBezTo>
                  <a:lnTo>
                    <a:pt x="1971" y="3700"/>
                  </a:lnTo>
                  <a:cubicBezTo>
                    <a:pt x="1937" y="3313"/>
                    <a:pt x="1852" y="2816"/>
                    <a:pt x="1794" y="2182"/>
                  </a:cubicBezTo>
                  <a:close/>
                  <a:moveTo>
                    <a:pt x="491" y="0"/>
                  </a:moveTo>
                  <a:cubicBezTo>
                    <a:pt x="434" y="0"/>
                    <a:pt x="380" y="8"/>
                    <a:pt x="335" y="23"/>
                  </a:cubicBezTo>
                  <a:cubicBezTo>
                    <a:pt x="213" y="84"/>
                    <a:pt x="122" y="175"/>
                    <a:pt x="61" y="266"/>
                  </a:cubicBezTo>
                  <a:cubicBezTo>
                    <a:pt x="31" y="388"/>
                    <a:pt x="0" y="509"/>
                    <a:pt x="31" y="631"/>
                  </a:cubicBezTo>
                  <a:cubicBezTo>
                    <a:pt x="61" y="752"/>
                    <a:pt x="122" y="844"/>
                    <a:pt x="213" y="935"/>
                  </a:cubicBezTo>
                  <a:cubicBezTo>
                    <a:pt x="274" y="1026"/>
                    <a:pt x="396" y="1087"/>
                    <a:pt x="487" y="1148"/>
                  </a:cubicBezTo>
                  <a:cubicBezTo>
                    <a:pt x="608" y="1208"/>
                    <a:pt x="730" y="1239"/>
                    <a:pt x="852" y="1239"/>
                  </a:cubicBezTo>
                  <a:cubicBezTo>
                    <a:pt x="923" y="1257"/>
                    <a:pt x="998" y="1269"/>
                    <a:pt x="1073" y="1278"/>
                  </a:cubicBezTo>
                  <a:lnTo>
                    <a:pt x="1073" y="1278"/>
                  </a:lnTo>
                  <a:cubicBezTo>
                    <a:pt x="1095" y="1618"/>
                    <a:pt x="1098" y="1915"/>
                    <a:pt x="1125" y="2211"/>
                  </a:cubicBezTo>
                  <a:cubicBezTo>
                    <a:pt x="1156" y="2880"/>
                    <a:pt x="1186" y="3397"/>
                    <a:pt x="1216" y="3792"/>
                  </a:cubicBezTo>
                  <a:cubicBezTo>
                    <a:pt x="1216" y="3397"/>
                    <a:pt x="1186" y="2880"/>
                    <a:pt x="1156" y="2211"/>
                  </a:cubicBezTo>
                  <a:cubicBezTo>
                    <a:pt x="1129" y="1944"/>
                    <a:pt x="1126" y="1607"/>
                    <a:pt x="1105" y="1282"/>
                  </a:cubicBezTo>
                  <a:lnTo>
                    <a:pt x="1105" y="1282"/>
                  </a:lnTo>
                  <a:cubicBezTo>
                    <a:pt x="1275" y="1300"/>
                    <a:pt x="1450" y="1300"/>
                    <a:pt x="1611" y="1300"/>
                  </a:cubicBezTo>
                  <a:cubicBezTo>
                    <a:pt x="1885" y="1269"/>
                    <a:pt x="2128" y="1239"/>
                    <a:pt x="2371" y="1208"/>
                  </a:cubicBezTo>
                  <a:cubicBezTo>
                    <a:pt x="2493" y="1178"/>
                    <a:pt x="2615" y="1148"/>
                    <a:pt x="2736" y="1087"/>
                  </a:cubicBezTo>
                  <a:cubicBezTo>
                    <a:pt x="2827" y="1026"/>
                    <a:pt x="2949" y="965"/>
                    <a:pt x="3010" y="844"/>
                  </a:cubicBezTo>
                  <a:cubicBezTo>
                    <a:pt x="3070" y="752"/>
                    <a:pt x="3131" y="631"/>
                    <a:pt x="3131" y="509"/>
                  </a:cubicBezTo>
                  <a:cubicBezTo>
                    <a:pt x="3131" y="388"/>
                    <a:pt x="3070" y="266"/>
                    <a:pt x="2979" y="205"/>
                  </a:cubicBezTo>
                  <a:cubicBezTo>
                    <a:pt x="2882" y="88"/>
                    <a:pt x="2747" y="34"/>
                    <a:pt x="2599" y="34"/>
                  </a:cubicBezTo>
                  <a:cubicBezTo>
                    <a:pt x="2515" y="34"/>
                    <a:pt x="2428" y="51"/>
                    <a:pt x="2341" y="84"/>
                  </a:cubicBezTo>
                  <a:cubicBezTo>
                    <a:pt x="2159" y="175"/>
                    <a:pt x="1976" y="327"/>
                    <a:pt x="1915" y="509"/>
                  </a:cubicBezTo>
                  <a:cubicBezTo>
                    <a:pt x="1825" y="720"/>
                    <a:pt x="1765" y="901"/>
                    <a:pt x="1763" y="1111"/>
                  </a:cubicBezTo>
                  <a:lnTo>
                    <a:pt x="1763" y="1111"/>
                  </a:lnTo>
                  <a:cubicBezTo>
                    <a:pt x="1765" y="901"/>
                    <a:pt x="1825" y="720"/>
                    <a:pt x="1915" y="540"/>
                  </a:cubicBezTo>
                  <a:cubicBezTo>
                    <a:pt x="1976" y="357"/>
                    <a:pt x="2159" y="205"/>
                    <a:pt x="2341" y="114"/>
                  </a:cubicBezTo>
                  <a:cubicBezTo>
                    <a:pt x="2409" y="85"/>
                    <a:pt x="2477" y="71"/>
                    <a:pt x="2545" y="71"/>
                  </a:cubicBezTo>
                  <a:cubicBezTo>
                    <a:pt x="2687" y="71"/>
                    <a:pt x="2825" y="132"/>
                    <a:pt x="2949" y="236"/>
                  </a:cubicBezTo>
                  <a:cubicBezTo>
                    <a:pt x="3010" y="296"/>
                    <a:pt x="3070" y="418"/>
                    <a:pt x="3070" y="509"/>
                  </a:cubicBezTo>
                  <a:cubicBezTo>
                    <a:pt x="3070" y="631"/>
                    <a:pt x="3010" y="752"/>
                    <a:pt x="2949" y="844"/>
                  </a:cubicBezTo>
                  <a:cubicBezTo>
                    <a:pt x="2888" y="935"/>
                    <a:pt x="2797" y="996"/>
                    <a:pt x="2675" y="1056"/>
                  </a:cubicBezTo>
                  <a:cubicBezTo>
                    <a:pt x="2584" y="1117"/>
                    <a:pt x="2463" y="1148"/>
                    <a:pt x="2341" y="1178"/>
                  </a:cubicBezTo>
                  <a:cubicBezTo>
                    <a:pt x="2098" y="1208"/>
                    <a:pt x="1855" y="1239"/>
                    <a:pt x="1611" y="1239"/>
                  </a:cubicBezTo>
                  <a:cubicBezTo>
                    <a:pt x="1540" y="1248"/>
                    <a:pt x="1466" y="1251"/>
                    <a:pt x="1391" y="1251"/>
                  </a:cubicBezTo>
                  <a:cubicBezTo>
                    <a:pt x="1296" y="1251"/>
                    <a:pt x="1198" y="1245"/>
                    <a:pt x="1102" y="1236"/>
                  </a:cubicBezTo>
                  <a:lnTo>
                    <a:pt x="1102" y="1236"/>
                  </a:lnTo>
                  <a:cubicBezTo>
                    <a:pt x="1099" y="1207"/>
                    <a:pt x="1097" y="1177"/>
                    <a:pt x="1095" y="1148"/>
                  </a:cubicBezTo>
                  <a:cubicBezTo>
                    <a:pt x="1095" y="935"/>
                    <a:pt x="1064" y="752"/>
                    <a:pt x="1034" y="540"/>
                  </a:cubicBezTo>
                  <a:cubicBezTo>
                    <a:pt x="1004" y="448"/>
                    <a:pt x="973" y="327"/>
                    <a:pt x="912" y="236"/>
                  </a:cubicBezTo>
                  <a:cubicBezTo>
                    <a:pt x="852" y="145"/>
                    <a:pt x="760" y="84"/>
                    <a:pt x="669" y="23"/>
                  </a:cubicBezTo>
                  <a:cubicBezTo>
                    <a:pt x="608" y="8"/>
                    <a:pt x="548" y="0"/>
                    <a:pt x="491" y="0"/>
                  </a:cubicBezTo>
                  <a:close/>
                  <a:moveTo>
                    <a:pt x="1971" y="3700"/>
                  </a:moveTo>
                  <a:cubicBezTo>
                    <a:pt x="1973" y="3721"/>
                    <a:pt x="1975" y="3741"/>
                    <a:pt x="1976" y="3762"/>
                  </a:cubicBezTo>
                  <a:cubicBezTo>
                    <a:pt x="1983" y="3800"/>
                    <a:pt x="1989" y="3835"/>
                    <a:pt x="1995" y="3868"/>
                  </a:cubicBezTo>
                  <a:lnTo>
                    <a:pt x="1995" y="3868"/>
                  </a:lnTo>
                  <a:cubicBezTo>
                    <a:pt x="1990" y="3825"/>
                    <a:pt x="1984" y="3779"/>
                    <a:pt x="1976" y="3731"/>
                  </a:cubicBezTo>
                  <a:cubicBezTo>
                    <a:pt x="1974" y="3721"/>
                    <a:pt x="1973" y="3711"/>
                    <a:pt x="1971" y="3700"/>
                  </a:cubicBezTo>
                  <a:close/>
                  <a:moveTo>
                    <a:pt x="1995" y="3868"/>
                  </a:moveTo>
                  <a:cubicBezTo>
                    <a:pt x="2009" y="3989"/>
                    <a:pt x="2015" y="4090"/>
                    <a:pt x="2037" y="4157"/>
                  </a:cubicBezTo>
                  <a:cubicBezTo>
                    <a:pt x="2037" y="4085"/>
                    <a:pt x="2018" y="3993"/>
                    <a:pt x="1995" y="3868"/>
                  </a:cubicBezTo>
                  <a:close/>
                  <a:moveTo>
                    <a:pt x="1216" y="3792"/>
                  </a:moveTo>
                  <a:cubicBezTo>
                    <a:pt x="1216" y="3974"/>
                    <a:pt x="1216" y="4096"/>
                    <a:pt x="1247" y="4218"/>
                  </a:cubicBezTo>
                  <a:cubicBezTo>
                    <a:pt x="1247" y="4096"/>
                    <a:pt x="1247" y="3974"/>
                    <a:pt x="1216" y="3792"/>
                  </a:cubicBezTo>
                  <a:close/>
                  <a:moveTo>
                    <a:pt x="1247" y="4218"/>
                  </a:moveTo>
                  <a:lnTo>
                    <a:pt x="1247" y="4309"/>
                  </a:lnTo>
                  <a:cubicBezTo>
                    <a:pt x="1247" y="4278"/>
                    <a:pt x="1277" y="4309"/>
                    <a:pt x="1247" y="4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9"/>
            <p:cNvSpPr/>
            <p:nvPr/>
          </p:nvSpPr>
          <p:spPr>
            <a:xfrm>
              <a:off x="7156126" y="1418393"/>
              <a:ext cx="77470" cy="76507"/>
            </a:xfrm>
            <a:custGeom>
              <a:avLst/>
              <a:gdLst/>
              <a:ahLst/>
              <a:cxnLst/>
              <a:rect l="l" t="t" r="r" b="b"/>
              <a:pathLst>
                <a:path w="2494" h="2463" extrusionOk="0">
                  <a:moveTo>
                    <a:pt x="1" y="91"/>
                  </a:moveTo>
                  <a:cubicBezTo>
                    <a:pt x="1" y="92"/>
                    <a:pt x="1" y="165"/>
                    <a:pt x="30" y="328"/>
                  </a:cubicBezTo>
                  <a:lnTo>
                    <a:pt x="30" y="328"/>
                  </a:lnTo>
                  <a:cubicBezTo>
                    <a:pt x="27" y="244"/>
                    <a:pt x="20" y="168"/>
                    <a:pt x="1" y="91"/>
                  </a:cubicBezTo>
                  <a:close/>
                  <a:moveTo>
                    <a:pt x="30" y="328"/>
                  </a:moveTo>
                  <a:cubicBezTo>
                    <a:pt x="31" y="377"/>
                    <a:pt x="31" y="430"/>
                    <a:pt x="31" y="487"/>
                  </a:cubicBezTo>
                  <a:cubicBezTo>
                    <a:pt x="31" y="665"/>
                    <a:pt x="44" y="870"/>
                    <a:pt x="62" y="1100"/>
                  </a:cubicBezTo>
                  <a:lnTo>
                    <a:pt x="62" y="1100"/>
                  </a:lnTo>
                  <a:lnTo>
                    <a:pt x="62" y="487"/>
                  </a:lnTo>
                  <a:cubicBezTo>
                    <a:pt x="48" y="426"/>
                    <a:pt x="38" y="373"/>
                    <a:pt x="30" y="328"/>
                  </a:cubicBezTo>
                  <a:close/>
                  <a:moveTo>
                    <a:pt x="2402" y="0"/>
                  </a:moveTo>
                  <a:lnTo>
                    <a:pt x="670" y="91"/>
                  </a:lnTo>
                  <a:lnTo>
                    <a:pt x="2372" y="91"/>
                  </a:lnTo>
                  <a:cubicBezTo>
                    <a:pt x="2374" y="550"/>
                    <a:pt x="2401" y="1035"/>
                    <a:pt x="2402" y="1520"/>
                  </a:cubicBezTo>
                  <a:lnTo>
                    <a:pt x="2402" y="1520"/>
                  </a:lnTo>
                  <a:lnTo>
                    <a:pt x="2189" y="1794"/>
                  </a:lnTo>
                  <a:cubicBezTo>
                    <a:pt x="2017" y="1966"/>
                    <a:pt x="1871" y="2166"/>
                    <a:pt x="1753" y="2341"/>
                  </a:cubicBezTo>
                  <a:lnTo>
                    <a:pt x="1753" y="2341"/>
                  </a:lnTo>
                  <a:lnTo>
                    <a:pt x="881" y="2400"/>
                  </a:lnTo>
                  <a:lnTo>
                    <a:pt x="881" y="2400"/>
                  </a:lnTo>
                  <a:lnTo>
                    <a:pt x="92" y="1459"/>
                  </a:lnTo>
                  <a:lnTo>
                    <a:pt x="92" y="1490"/>
                  </a:lnTo>
                  <a:cubicBezTo>
                    <a:pt x="81" y="1352"/>
                    <a:pt x="71" y="1223"/>
                    <a:pt x="62" y="1100"/>
                  </a:cubicBezTo>
                  <a:lnTo>
                    <a:pt x="62" y="1100"/>
                  </a:lnTo>
                  <a:lnTo>
                    <a:pt x="62" y="1520"/>
                  </a:lnTo>
                  <a:lnTo>
                    <a:pt x="852" y="2462"/>
                  </a:lnTo>
                  <a:lnTo>
                    <a:pt x="882" y="2462"/>
                  </a:lnTo>
                  <a:lnTo>
                    <a:pt x="1794" y="2402"/>
                  </a:lnTo>
                  <a:lnTo>
                    <a:pt x="1825" y="2402"/>
                  </a:lnTo>
                  <a:lnTo>
                    <a:pt x="2280" y="1854"/>
                  </a:lnTo>
                  <a:lnTo>
                    <a:pt x="2493" y="1581"/>
                  </a:lnTo>
                  <a:lnTo>
                    <a:pt x="2493" y="1550"/>
                  </a:lnTo>
                  <a:cubicBezTo>
                    <a:pt x="2493" y="1003"/>
                    <a:pt x="2463" y="487"/>
                    <a:pt x="2463" y="31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9"/>
            <p:cNvSpPr/>
            <p:nvPr/>
          </p:nvSpPr>
          <p:spPr>
            <a:xfrm>
              <a:off x="7158953" y="1453308"/>
              <a:ext cx="70854" cy="11369"/>
            </a:xfrm>
            <a:custGeom>
              <a:avLst/>
              <a:gdLst/>
              <a:ahLst/>
              <a:cxnLst/>
              <a:rect l="l" t="t" r="r" b="b"/>
              <a:pathLst>
                <a:path w="2281" h="366" extrusionOk="0">
                  <a:moveTo>
                    <a:pt x="1126" y="1"/>
                  </a:moveTo>
                  <a:cubicBezTo>
                    <a:pt x="852" y="1"/>
                    <a:pt x="579" y="92"/>
                    <a:pt x="305" y="183"/>
                  </a:cubicBezTo>
                  <a:cubicBezTo>
                    <a:pt x="214" y="244"/>
                    <a:pt x="153" y="274"/>
                    <a:pt x="62" y="305"/>
                  </a:cubicBezTo>
                  <a:cubicBezTo>
                    <a:pt x="31" y="335"/>
                    <a:pt x="1" y="366"/>
                    <a:pt x="1" y="366"/>
                  </a:cubicBezTo>
                  <a:lnTo>
                    <a:pt x="92" y="335"/>
                  </a:lnTo>
                  <a:cubicBezTo>
                    <a:pt x="153" y="274"/>
                    <a:pt x="244" y="244"/>
                    <a:pt x="305" y="214"/>
                  </a:cubicBezTo>
                  <a:cubicBezTo>
                    <a:pt x="579" y="123"/>
                    <a:pt x="852" y="62"/>
                    <a:pt x="1126" y="31"/>
                  </a:cubicBezTo>
                  <a:cubicBezTo>
                    <a:pt x="1430" y="31"/>
                    <a:pt x="1703" y="92"/>
                    <a:pt x="1977" y="183"/>
                  </a:cubicBezTo>
                  <a:cubicBezTo>
                    <a:pt x="2038" y="183"/>
                    <a:pt x="2129" y="214"/>
                    <a:pt x="2189" y="274"/>
                  </a:cubicBezTo>
                  <a:lnTo>
                    <a:pt x="2281" y="305"/>
                  </a:lnTo>
                  <a:cubicBezTo>
                    <a:pt x="2250" y="274"/>
                    <a:pt x="2250" y="274"/>
                    <a:pt x="2220" y="244"/>
                  </a:cubicBezTo>
                  <a:cubicBezTo>
                    <a:pt x="2159" y="214"/>
                    <a:pt x="2068" y="183"/>
                    <a:pt x="1977" y="153"/>
                  </a:cubicBezTo>
                  <a:cubicBezTo>
                    <a:pt x="1703" y="31"/>
                    <a:pt x="1430" y="1"/>
                    <a:pt x="11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9"/>
            <p:cNvSpPr/>
            <p:nvPr/>
          </p:nvSpPr>
          <p:spPr>
            <a:xfrm>
              <a:off x="7158953" y="1442001"/>
              <a:ext cx="70854" cy="11338"/>
            </a:xfrm>
            <a:custGeom>
              <a:avLst/>
              <a:gdLst/>
              <a:ahLst/>
              <a:cxnLst/>
              <a:rect l="l" t="t" r="r" b="b"/>
              <a:pathLst>
                <a:path w="2281" h="365" extrusionOk="0">
                  <a:moveTo>
                    <a:pt x="1126" y="0"/>
                  </a:moveTo>
                  <a:cubicBezTo>
                    <a:pt x="852" y="0"/>
                    <a:pt x="579" y="61"/>
                    <a:pt x="305" y="183"/>
                  </a:cubicBezTo>
                  <a:cubicBezTo>
                    <a:pt x="214" y="243"/>
                    <a:pt x="153" y="274"/>
                    <a:pt x="62" y="304"/>
                  </a:cubicBezTo>
                  <a:lnTo>
                    <a:pt x="1" y="365"/>
                  </a:lnTo>
                  <a:lnTo>
                    <a:pt x="92" y="335"/>
                  </a:lnTo>
                  <a:lnTo>
                    <a:pt x="305" y="213"/>
                  </a:lnTo>
                  <a:cubicBezTo>
                    <a:pt x="598" y="99"/>
                    <a:pt x="900" y="37"/>
                    <a:pt x="1201" y="37"/>
                  </a:cubicBezTo>
                  <a:cubicBezTo>
                    <a:pt x="1462" y="37"/>
                    <a:pt x="1723" y="84"/>
                    <a:pt x="1977" y="183"/>
                  </a:cubicBezTo>
                  <a:cubicBezTo>
                    <a:pt x="2068" y="213"/>
                    <a:pt x="2159" y="213"/>
                    <a:pt x="2189" y="274"/>
                  </a:cubicBezTo>
                  <a:cubicBezTo>
                    <a:pt x="2250" y="304"/>
                    <a:pt x="2281" y="304"/>
                    <a:pt x="2281" y="304"/>
                  </a:cubicBezTo>
                  <a:lnTo>
                    <a:pt x="2189" y="243"/>
                  </a:lnTo>
                  <a:cubicBezTo>
                    <a:pt x="2129" y="213"/>
                    <a:pt x="2038" y="183"/>
                    <a:pt x="1977" y="152"/>
                  </a:cubicBezTo>
                  <a:cubicBezTo>
                    <a:pt x="1703" y="31"/>
                    <a:pt x="1430" y="0"/>
                    <a:pt x="1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9"/>
            <p:cNvSpPr/>
            <p:nvPr/>
          </p:nvSpPr>
          <p:spPr>
            <a:xfrm>
              <a:off x="7160848" y="1431346"/>
              <a:ext cx="66132" cy="9723"/>
            </a:xfrm>
            <a:custGeom>
              <a:avLst/>
              <a:gdLst/>
              <a:ahLst/>
              <a:cxnLst/>
              <a:rect l="l" t="t" r="r" b="b"/>
              <a:pathLst>
                <a:path w="2129" h="313" extrusionOk="0">
                  <a:moveTo>
                    <a:pt x="1193" y="1"/>
                  </a:moveTo>
                  <a:cubicBezTo>
                    <a:pt x="1141" y="1"/>
                    <a:pt x="1088" y="3"/>
                    <a:pt x="1034" y="9"/>
                  </a:cubicBezTo>
                  <a:cubicBezTo>
                    <a:pt x="761" y="9"/>
                    <a:pt x="487" y="70"/>
                    <a:pt x="214" y="191"/>
                  </a:cubicBezTo>
                  <a:cubicBezTo>
                    <a:pt x="153" y="222"/>
                    <a:pt x="62" y="252"/>
                    <a:pt x="1" y="313"/>
                  </a:cubicBezTo>
                  <a:cubicBezTo>
                    <a:pt x="349" y="130"/>
                    <a:pt x="730" y="35"/>
                    <a:pt x="1117" y="35"/>
                  </a:cubicBezTo>
                  <a:cubicBezTo>
                    <a:pt x="1373" y="35"/>
                    <a:pt x="1631" y="76"/>
                    <a:pt x="1885" y="161"/>
                  </a:cubicBezTo>
                  <a:cubicBezTo>
                    <a:pt x="1977" y="191"/>
                    <a:pt x="2037" y="222"/>
                    <a:pt x="2128" y="252"/>
                  </a:cubicBezTo>
                  <a:cubicBezTo>
                    <a:pt x="2068" y="222"/>
                    <a:pt x="1977" y="191"/>
                    <a:pt x="1885" y="130"/>
                  </a:cubicBezTo>
                  <a:cubicBezTo>
                    <a:pt x="1660" y="55"/>
                    <a:pt x="1435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9"/>
            <p:cNvSpPr/>
            <p:nvPr/>
          </p:nvSpPr>
          <p:spPr>
            <a:xfrm>
              <a:off x="6526349" y="1323960"/>
              <a:ext cx="383373" cy="380547"/>
            </a:xfrm>
            <a:custGeom>
              <a:avLst/>
              <a:gdLst/>
              <a:ahLst/>
              <a:cxnLst/>
              <a:rect l="l" t="t" r="r" b="b"/>
              <a:pathLst>
                <a:path w="12342" h="12251" extrusionOk="0">
                  <a:moveTo>
                    <a:pt x="1" y="1"/>
                  </a:moveTo>
                  <a:cubicBezTo>
                    <a:pt x="1" y="1"/>
                    <a:pt x="92" y="9363"/>
                    <a:pt x="548" y="12250"/>
                  </a:cubicBezTo>
                  <a:lnTo>
                    <a:pt x="12342" y="11673"/>
                  </a:lnTo>
                  <a:cubicBezTo>
                    <a:pt x="12342" y="11673"/>
                    <a:pt x="11278" y="2463"/>
                    <a:pt x="11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9"/>
            <p:cNvSpPr/>
            <p:nvPr/>
          </p:nvSpPr>
          <p:spPr>
            <a:xfrm>
              <a:off x="6588662" y="1445977"/>
              <a:ext cx="245518" cy="15656"/>
            </a:xfrm>
            <a:custGeom>
              <a:avLst/>
              <a:gdLst/>
              <a:ahLst/>
              <a:cxnLst/>
              <a:rect l="l" t="t" r="r" b="b"/>
              <a:pathLst>
                <a:path w="7904" h="504" extrusionOk="0">
                  <a:moveTo>
                    <a:pt x="7550" y="0"/>
                  </a:moveTo>
                  <a:cubicBezTo>
                    <a:pt x="6929" y="0"/>
                    <a:pt x="5555" y="57"/>
                    <a:pt x="3952" y="146"/>
                  </a:cubicBezTo>
                  <a:cubicBezTo>
                    <a:pt x="1764" y="298"/>
                    <a:pt x="1" y="450"/>
                    <a:pt x="1" y="480"/>
                  </a:cubicBezTo>
                  <a:cubicBezTo>
                    <a:pt x="1" y="496"/>
                    <a:pt x="130" y="504"/>
                    <a:pt x="360" y="504"/>
                  </a:cubicBezTo>
                  <a:cubicBezTo>
                    <a:pt x="990" y="504"/>
                    <a:pt x="2381" y="448"/>
                    <a:pt x="3983" y="359"/>
                  </a:cubicBezTo>
                  <a:cubicBezTo>
                    <a:pt x="6141" y="207"/>
                    <a:pt x="7904" y="55"/>
                    <a:pt x="7904" y="24"/>
                  </a:cubicBezTo>
                  <a:cubicBezTo>
                    <a:pt x="7904" y="8"/>
                    <a:pt x="7777" y="0"/>
                    <a:pt x="7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9"/>
            <p:cNvSpPr/>
            <p:nvPr/>
          </p:nvSpPr>
          <p:spPr>
            <a:xfrm>
              <a:off x="6588662" y="1507482"/>
              <a:ext cx="245518" cy="15749"/>
            </a:xfrm>
            <a:custGeom>
              <a:avLst/>
              <a:gdLst/>
              <a:ahLst/>
              <a:cxnLst/>
              <a:rect l="l" t="t" r="r" b="b"/>
              <a:pathLst>
                <a:path w="7904" h="507" extrusionOk="0">
                  <a:moveTo>
                    <a:pt x="7664" y="1"/>
                  </a:moveTo>
                  <a:cubicBezTo>
                    <a:pt x="7110" y="1"/>
                    <a:pt x="5661" y="77"/>
                    <a:pt x="3952" y="172"/>
                  </a:cubicBezTo>
                  <a:cubicBezTo>
                    <a:pt x="1764" y="293"/>
                    <a:pt x="1" y="445"/>
                    <a:pt x="1" y="506"/>
                  </a:cubicBezTo>
                  <a:cubicBezTo>
                    <a:pt x="1338" y="506"/>
                    <a:pt x="2645" y="476"/>
                    <a:pt x="3983" y="354"/>
                  </a:cubicBezTo>
                  <a:cubicBezTo>
                    <a:pt x="5290" y="324"/>
                    <a:pt x="6597" y="202"/>
                    <a:pt x="7904" y="20"/>
                  </a:cubicBezTo>
                  <a:cubicBezTo>
                    <a:pt x="7904" y="7"/>
                    <a:pt x="7819" y="1"/>
                    <a:pt x="7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9"/>
            <p:cNvSpPr/>
            <p:nvPr/>
          </p:nvSpPr>
          <p:spPr>
            <a:xfrm>
              <a:off x="6632119" y="1567962"/>
              <a:ext cx="140713" cy="10406"/>
            </a:xfrm>
            <a:custGeom>
              <a:avLst/>
              <a:gdLst/>
              <a:ahLst/>
              <a:cxnLst/>
              <a:rect l="l" t="t" r="r" b="b"/>
              <a:pathLst>
                <a:path w="4530" h="335" extrusionOk="0">
                  <a:moveTo>
                    <a:pt x="3695" y="0"/>
                  </a:moveTo>
                  <a:cubicBezTo>
                    <a:pt x="3213" y="0"/>
                    <a:pt x="2731" y="21"/>
                    <a:pt x="2249" y="79"/>
                  </a:cubicBezTo>
                  <a:cubicBezTo>
                    <a:pt x="1490" y="79"/>
                    <a:pt x="760" y="170"/>
                    <a:pt x="0" y="292"/>
                  </a:cubicBezTo>
                  <a:cubicBezTo>
                    <a:pt x="342" y="319"/>
                    <a:pt x="683" y="334"/>
                    <a:pt x="1025" y="334"/>
                  </a:cubicBezTo>
                  <a:cubicBezTo>
                    <a:pt x="1443" y="334"/>
                    <a:pt x="1862" y="312"/>
                    <a:pt x="2280" y="261"/>
                  </a:cubicBezTo>
                  <a:cubicBezTo>
                    <a:pt x="3009" y="261"/>
                    <a:pt x="3769" y="170"/>
                    <a:pt x="4529" y="18"/>
                  </a:cubicBezTo>
                  <a:cubicBezTo>
                    <a:pt x="4251" y="7"/>
                    <a:pt x="3973" y="0"/>
                    <a:pt x="3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9"/>
            <p:cNvSpPr/>
            <p:nvPr/>
          </p:nvSpPr>
          <p:spPr>
            <a:xfrm>
              <a:off x="7176907" y="1639315"/>
              <a:ext cx="399402" cy="418319"/>
            </a:xfrm>
            <a:custGeom>
              <a:avLst/>
              <a:gdLst/>
              <a:ahLst/>
              <a:cxnLst/>
              <a:rect l="l" t="t" r="r" b="b"/>
              <a:pathLst>
                <a:path w="12858" h="13467" extrusionOk="0">
                  <a:moveTo>
                    <a:pt x="943" y="1"/>
                  </a:moveTo>
                  <a:cubicBezTo>
                    <a:pt x="943" y="1"/>
                    <a:pt x="1" y="8694"/>
                    <a:pt x="1216" y="13466"/>
                  </a:cubicBezTo>
                  <a:lnTo>
                    <a:pt x="12858" y="12949"/>
                  </a:lnTo>
                  <a:cubicBezTo>
                    <a:pt x="12858" y="12949"/>
                    <a:pt x="10365" y="4378"/>
                    <a:pt x="11885" y="578"/>
                  </a:cubicBezTo>
                  <a:lnTo>
                    <a:pt x="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9"/>
            <p:cNvSpPr/>
            <p:nvPr/>
          </p:nvSpPr>
          <p:spPr>
            <a:xfrm>
              <a:off x="7208064" y="1630834"/>
              <a:ext cx="383373" cy="380516"/>
            </a:xfrm>
            <a:custGeom>
              <a:avLst/>
              <a:gdLst/>
              <a:ahLst/>
              <a:cxnLst/>
              <a:rect l="l" t="t" r="r" b="b"/>
              <a:pathLst>
                <a:path w="12342" h="12250" extrusionOk="0">
                  <a:moveTo>
                    <a:pt x="1" y="0"/>
                  </a:moveTo>
                  <a:cubicBezTo>
                    <a:pt x="1" y="0"/>
                    <a:pt x="61" y="9362"/>
                    <a:pt x="548" y="12250"/>
                  </a:cubicBezTo>
                  <a:lnTo>
                    <a:pt x="12341" y="11672"/>
                  </a:lnTo>
                  <a:cubicBezTo>
                    <a:pt x="12341" y="11672"/>
                    <a:pt x="11308" y="2462"/>
                    <a:pt x="1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9"/>
            <p:cNvSpPr/>
            <p:nvPr/>
          </p:nvSpPr>
          <p:spPr>
            <a:xfrm>
              <a:off x="7270377" y="1752385"/>
              <a:ext cx="245518" cy="15624"/>
            </a:xfrm>
            <a:custGeom>
              <a:avLst/>
              <a:gdLst/>
              <a:ahLst/>
              <a:cxnLst/>
              <a:rect l="l" t="t" r="r" b="b"/>
              <a:pathLst>
                <a:path w="7904" h="503" extrusionOk="0">
                  <a:moveTo>
                    <a:pt x="7755" y="1"/>
                  </a:moveTo>
                  <a:cubicBezTo>
                    <a:pt x="7286" y="1"/>
                    <a:pt x="5765" y="60"/>
                    <a:pt x="3952" y="160"/>
                  </a:cubicBezTo>
                  <a:cubicBezTo>
                    <a:pt x="1764" y="282"/>
                    <a:pt x="1" y="434"/>
                    <a:pt x="1" y="495"/>
                  </a:cubicBezTo>
                  <a:cubicBezTo>
                    <a:pt x="230" y="500"/>
                    <a:pt x="459" y="502"/>
                    <a:pt x="687" y="502"/>
                  </a:cubicBezTo>
                  <a:cubicBezTo>
                    <a:pt x="1787" y="502"/>
                    <a:pt x="2869" y="443"/>
                    <a:pt x="3952" y="343"/>
                  </a:cubicBezTo>
                  <a:cubicBezTo>
                    <a:pt x="5290" y="312"/>
                    <a:pt x="6597" y="191"/>
                    <a:pt x="7904" y="8"/>
                  </a:cubicBezTo>
                  <a:cubicBezTo>
                    <a:pt x="7904" y="3"/>
                    <a:pt x="7852" y="1"/>
                    <a:pt x="7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9"/>
            <p:cNvSpPr/>
            <p:nvPr/>
          </p:nvSpPr>
          <p:spPr>
            <a:xfrm>
              <a:off x="7270377" y="1814698"/>
              <a:ext cx="245518" cy="15624"/>
            </a:xfrm>
            <a:custGeom>
              <a:avLst/>
              <a:gdLst/>
              <a:ahLst/>
              <a:cxnLst/>
              <a:rect l="l" t="t" r="r" b="b"/>
              <a:pathLst>
                <a:path w="7904" h="503" extrusionOk="0">
                  <a:moveTo>
                    <a:pt x="7207" y="1"/>
                  </a:moveTo>
                  <a:cubicBezTo>
                    <a:pt x="6124" y="1"/>
                    <a:pt x="5028" y="55"/>
                    <a:pt x="3952" y="130"/>
                  </a:cubicBezTo>
                  <a:cubicBezTo>
                    <a:pt x="2645" y="191"/>
                    <a:pt x="1308" y="312"/>
                    <a:pt x="1" y="495"/>
                  </a:cubicBezTo>
                  <a:cubicBezTo>
                    <a:pt x="6" y="500"/>
                    <a:pt x="62" y="503"/>
                    <a:pt x="163" y="503"/>
                  </a:cubicBezTo>
                  <a:cubicBezTo>
                    <a:pt x="649" y="503"/>
                    <a:pt x="2170" y="444"/>
                    <a:pt x="3983" y="343"/>
                  </a:cubicBezTo>
                  <a:cubicBezTo>
                    <a:pt x="6141" y="221"/>
                    <a:pt x="7904" y="69"/>
                    <a:pt x="7904" y="8"/>
                  </a:cubicBezTo>
                  <a:cubicBezTo>
                    <a:pt x="7672" y="3"/>
                    <a:pt x="7440" y="1"/>
                    <a:pt x="7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9"/>
            <p:cNvSpPr/>
            <p:nvPr/>
          </p:nvSpPr>
          <p:spPr>
            <a:xfrm>
              <a:off x="7313803" y="1874339"/>
              <a:ext cx="140713" cy="10592"/>
            </a:xfrm>
            <a:custGeom>
              <a:avLst/>
              <a:gdLst/>
              <a:ahLst/>
              <a:cxnLst/>
              <a:rect l="l" t="t" r="r" b="b"/>
              <a:pathLst>
                <a:path w="4530" h="341" extrusionOk="0">
                  <a:moveTo>
                    <a:pt x="3659" y="1"/>
                  </a:moveTo>
                  <a:cubicBezTo>
                    <a:pt x="3189" y="1"/>
                    <a:pt x="2720" y="27"/>
                    <a:pt x="2250" y="64"/>
                  </a:cubicBezTo>
                  <a:cubicBezTo>
                    <a:pt x="1490" y="95"/>
                    <a:pt x="761" y="155"/>
                    <a:pt x="1" y="307"/>
                  </a:cubicBezTo>
                  <a:cubicBezTo>
                    <a:pt x="291" y="331"/>
                    <a:pt x="581" y="340"/>
                    <a:pt x="872" y="340"/>
                  </a:cubicBezTo>
                  <a:cubicBezTo>
                    <a:pt x="1341" y="340"/>
                    <a:pt x="1811" y="314"/>
                    <a:pt x="2281" y="277"/>
                  </a:cubicBezTo>
                  <a:cubicBezTo>
                    <a:pt x="3010" y="247"/>
                    <a:pt x="3770" y="186"/>
                    <a:pt x="4530" y="34"/>
                  </a:cubicBezTo>
                  <a:cubicBezTo>
                    <a:pt x="4240" y="11"/>
                    <a:pt x="3949" y="1"/>
                    <a:pt x="3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9"/>
            <p:cNvSpPr/>
            <p:nvPr/>
          </p:nvSpPr>
          <p:spPr>
            <a:xfrm>
              <a:off x="7102324" y="2771416"/>
              <a:ext cx="398470" cy="418288"/>
            </a:xfrm>
            <a:custGeom>
              <a:avLst/>
              <a:gdLst/>
              <a:ahLst/>
              <a:cxnLst/>
              <a:rect l="l" t="t" r="r" b="b"/>
              <a:pathLst>
                <a:path w="12828" h="13466" extrusionOk="0">
                  <a:moveTo>
                    <a:pt x="943" y="0"/>
                  </a:moveTo>
                  <a:cubicBezTo>
                    <a:pt x="943" y="0"/>
                    <a:pt x="0" y="8693"/>
                    <a:pt x="1216" y="13465"/>
                  </a:cubicBezTo>
                  <a:lnTo>
                    <a:pt x="12827" y="12949"/>
                  </a:lnTo>
                  <a:cubicBezTo>
                    <a:pt x="12827" y="12949"/>
                    <a:pt x="10335" y="4377"/>
                    <a:pt x="11885" y="578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9"/>
            <p:cNvSpPr/>
            <p:nvPr/>
          </p:nvSpPr>
          <p:spPr>
            <a:xfrm>
              <a:off x="7133481" y="2762905"/>
              <a:ext cx="382410" cy="380547"/>
            </a:xfrm>
            <a:custGeom>
              <a:avLst/>
              <a:gdLst/>
              <a:ahLst/>
              <a:cxnLst/>
              <a:rect l="l" t="t" r="r" b="b"/>
              <a:pathLst>
                <a:path w="12311" h="12251" extrusionOk="0">
                  <a:moveTo>
                    <a:pt x="0" y="1"/>
                  </a:moveTo>
                  <a:cubicBezTo>
                    <a:pt x="0" y="1"/>
                    <a:pt x="61" y="9393"/>
                    <a:pt x="547" y="12250"/>
                  </a:cubicBezTo>
                  <a:lnTo>
                    <a:pt x="12311" y="11673"/>
                  </a:lnTo>
                  <a:cubicBezTo>
                    <a:pt x="12311" y="11673"/>
                    <a:pt x="11277" y="2463"/>
                    <a:pt x="11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9"/>
            <p:cNvSpPr/>
            <p:nvPr/>
          </p:nvSpPr>
          <p:spPr>
            <a:xfrm>
              <a:off x="7195794" y="2884704"/>
              <a:ext cx="245518" cy="15873"/>
            </a:xfrm>
            <a:custGeom>
              <a:avLst/>
              <a:gdLst/>
              <a:ahLst/>
              <a:cxnLst/>
              <a:rect l="l" t="t" r="r" b="b"/>
              <a:pathLst>
                <a:path w="7904" h="511" extrusionOk="0">
                  <a:moveTo>
                    <a:pt x="7903" y="1"/>
                  </a:moveTo>
                  <a:cubicBezTo>
                    <a:pt x="6566" y="1"/>
                    <a:pt x="5259" y="31"/>
                    <a:pt x="3952" y="153"/>
                  </a:cubicBezTo>
                  <a:cubicBezTo>
                    <a:pt x="2614" y="183"/>
                    <a:pt x="1307" y="305"/>
                    <a:pt x="0" y="487"/>
                  </a:cubicBezTo>
                  <a:cubicBezTo>
                    <a:pt x="0" y="503"/>
                    <a:pt x="118" y="510"/>
                    <a:pt x="330" y="510"/>
                  </a:cubicBezTo>
                  <a:cubicBezTo>
                    <a:pt x="940" y="510"/>
                    <a:pt x="2329" y="448"/>
                    <a:pt x="3952" y="335"/>
                  </a:cubicBezTo>
                  <a:cubicBezTo>
                    <a:pt x="6140" y="213"/>
                    <a:pt x="7903" y="61"/>
                    <a:pt x="79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9"/>
            <p:cNvSpPr/>
            <p:nvPr/>
          </p:nvSpPr>
          <p:spPr>
            <a:xfrm>
              <a:off x="7195794" y="2946271"/>
              <a:ext cx="245518" cy="15687"/>
            </a:xfrm>
            <a:custGeom>
              <a:avLst/>
              <a:gdLst/>
              <a:ahLst/>
              <a:cxnLst/>
              <a:rect l="l" t="t" r="r" b="b"/>
              <a:pathLst>
                <a:path w="7904" h="505" extrusionOk="0">
                  <a:moveTo>
                    <a:pt x="7549" y="1"/>
                  </a:moveTo>
                  <a:cubicBezTo>
                    <a:pt x="6928" y="1"/>
                    <a:pt x="5554" y="57"/>
                    <a:pt x="3952" y="146"/>
                  </a:cubicBezTo>
                  <a:cubicBezTo>
                    <a:pt x="1763" y="298"/>
                    <a:pt x="0" y="450"/>
                    <a:pt x="0" y="481"/>
                  </a:cubicBezTo>
                  <a:cubicBezTo>
                    <a:pt x="0" y="497"/>
                    <a:pt x="127" y="505"/>
                    <a:pt x="354" y="505"/>
                  </a:cubicBezTo>
                  <a:cubicBezTo>
                    <a:pt x="976" y="505"/>
                    <a:pt x="2350" y="448"/>
                    <a:pt x="3952" y="359"/>
                  </a:cubicBezTo>
                  <a:cubicBezTo>
                    <a:pt x="6140" y="238"/>
                    <a:pt x="7903" y="86"/>
                    <a:pt x="7903" y="25"/>
                  </a:cubicBezTo>
                  <a:cubicBezTo>
                    <a:pt x="7903" y="8"/>
                    <a:pt x="7777" y="1"/>
                    <a:pt x="7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9"/>
            <p:cNvSpPr/>
            <p:nvPr/>
          </p:nvSpPr>
          <p:spPr>
            <a:xfrm>
              <a:off x="7239220" y="3006410"/>
              <a:ext cx="139781" cy="10592"/>
            </a:xfrm>
            <a:custGeom>
              <a:avLst/>
              <a:gdLst/>
              <a:ahLst/>
              <a:cxnLst/>
              <a:rect l="l" t="t" r="r" b="b"/>
              <a:pathLst>
                <a:path w="4500" h="341" extrusionOk="0">
                  <a:moveTo>
                    <a:pt x="3638" y="1"/>
                  </a:moveTo>
                  <a:cubicBezTo>
                    <a:pt x="3178" y="1"/>
                    <a:pt x="2720" y="27"/>
                    <a:pt x="2250" y="64"/>
                  </a:cubicBezTo>
                  <a:cubicBezTo>
                    <a:pt x="1490" y="95"/>
                    <a:pt x="730" y="156"/>
                    <a:pt x="1" y="308"/>
                  </a:cubicBezTo>
                  <a:cubicBezTo>
                    <a:pt x="291" y="331"/>
                    <a:pt x="581" y="341"/>
                    <a:pt x="870" y="341"/>
                  </a:cubicBezTo>
                  <a:cubicBezTo>
                    <a:pt x="1337" y="341"/>
                    <a:pt x="1799" y="315"/>
                    <a:pt x="2250" y="277"/>
                  </a:cubicBezTo>
                  <a:cubicBezTo>
                    <a:pt x="3010" y="247"/>
                    <a:pt x="3770" y="186"/>
                    <a:pt x="4499" y="34"/>
                  </a:cubicBezTo>
                  <a:cubicBezTo>
                    <a:pt x="4209" y="11"/>
                    <a:pt x="3923" y="1"/>
                    <a:pt x="3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9"/>
            <p:cNvSpPr/>
            <p:nvPr/>
          </p:nvSpPr>
          <p:spPr>
            <a:xfrm>
              <a:off x="6594346" y="2552358"/>
              <a:ext cx="399402" cy="418288"/>
            </a:xfrm>
            <a:custGeom>
              <a:avLst/>
              <a:gdLst/>
              <a:ahLst/>
              <a:cxnLst/>
              <a:rect l="l" t="t" r="r" b="b"/>
              <a:pathLst>
                <a:path w="12858" h="13466" extrusionOk="0">
                  <a:moveTo>
                    <a:pt x="973" y="0"/>
                  </a:moveTo>
                  <a:cubicBezTo>
                    <a:pt x="973" y="0"/>
                    <a:pt x="0" y="8694"/>
                    <a:pt x="1247" y="13466"/>
                  </a:cubicBezTo>
                  <a:lnTo>
                    <a:pt x="12858" y="12949"/>
                  </a:lnTo>
                  <a:cubicBezTo>
                    <a:pt x="12858" y="12949"/>
                    <a:pt x="10365" y="4377"/>
                    <a:pt x="11885" y="578"/>
                  </a:cubicBez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9"/>
            <p:cNvSpPr/>
            <p:nvPr/>
          </p:nvSpPr>
          <p:spPr>
            <a:xfrm>
              <a:off x="6625503" y="2543846"/>
              <a:ext cx="383373" cy="380547"/>
            </a:xfrm>
            <a:custGeom>
              <a:avLst/>
              <a:gdLst/>
              <a:ahLst/>
              <a:cxnLst/>
              <a:rect l="l" t="t" r="r" b="b"/>
              <a:pathLst>
                <a:path w="12342" h="12251" extrusionOk="0">
                  <a:moveTo>
                    <a:pt x="0" y="1"/>
                  </a:moveTo>
                  <a:cubicBezTo>
                    <a:pt x="0" y="1"/>
                    <a:pt x="92" y="9393"/>
                    <a:pt x="578" y="12250"/>
                  </a:cubicBezTo>
                  <a:lnTo>
                    <a:pt x="12341" y="11703"/>
                  </a:lnTo>
                  <a:cubicBezTo>
                    <a:pt x="12341" y="11703"/>
                    <a:pt x="11308" y="2463"/>
                    <a:pt x="11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9"/>
            <p:cNvSpPr/>
            <p:nvPr/>
          </p:nvSpPr>
          <p:spPr>
            <a:xfrm>
              <a:off x="6688748" y="2666360"/>
              <a:ext cx="245518" cy="15624"/>
            </a:xfrm>
            <a:custGeom>
              <a:avLst/>
              <a:gdLst/>
              <a:ahLst/>
              <a:cxnLst/>
              <a:rect l="l" t="t" r="r" b="b"/>
              <a:pathLst>
                <a:path w="7904" h="503" extrusionOk="0">
                  <a:moveTo>
                    <a:pt x="7218" y="1"/>
                  </a:moveTo>
                  <a:cubicBezTo>
                    <a:pt x="6117" y="1"/>
                    <a:pt x="5030" y="60"/>
                    <a:pt x="3922" y="160"/>
                  </a:cubicBezTo>
                  <a:cubicBezTo>
                    <a:pt x="2615" y="191"/>
                    <a:pt x="1308" y="312"/>
                    <a:pt x="1" y="495"/>
                  </a:cubicBezTo>
                  <a:cubicBezTo>
                    <a:pt x="1" y="500"/>
                    <a:pt x="53" y="502"/>
                    <a:pt x="150" y="502"/>
                  </a:cubicBezTo>
                  <a:cubicBezTo>
                    <a:pt x="618" y="502"/>
                    <a:pt x="2139" y="443"/>
                    <a:pt x="3952" y="343"/>
                  </a:cubicBezTo>
                  <a:cubicBezTo>
                    <a:pt x="6141" y="221"/>
                    <a:pt x="7904" y="69"/>
                    <a:pt x="7904" y="8"/>
                  </a:cubicBezTo>
                  <a:cubicBezTo>
                    <a:pt x="7674" y="3"/>
                    <a:pt x="7446" y="1"/>
                    <a:pt x="7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9"/>
            <p:cNvSpPr/>
            <p:nvPr/>
          </p:nvSpPr>
          <p:spPr>
            <a:xfrm>
              <a:off x="6688748" y="2727648"/>
              <a:ext cx="245518" cy="15469"/>
            </a:xfrm>
            <a:custGeom>
              <a:avLst/>
              <a:gdLst/>
              <a:ahLst/>
              <a:cxnLst/>
              <a:rect l="l" t="t" r="r" b="b"/>
              <a:pathLst>
                <a:path w="7904" h="498" extrusionOk="0">
                  <a:moveTo>
                    <a:pt x="7648" y="0"/>
                  </a:moveTo>
                  <a:cubicBezTo>
                    <a:pt x="7079" y="0"/>
                    <a:pt x="5625" y="45"/>
                    <a:pt x="3952" y="163"/>
                  </a:cubicBezTo>
                  <a:cubicBezTo>
                    <a:pt x="1764" y="285"/>
                    <a:pt x="1" y="437"/>
                    <a:pt x="1" y="497"/>
                  </a:cubicBezTo>
                  <a:cubicBezTo>
                    <a:pt x="1308" y="497"/>
                    <a:pt x="2645" y="467"/>
                    <a:pt x="3952" y="345"/>
                  </a:cubicBezTo>
                  <a:cubicBezTo>
                    <a:pt x="6141" y="224"/>
                    <a:pt x="7904" y="72"/>
                    <a:pt x="7904" y="11"/>
                  </a:cubicBezTo>
                  <a:cubicBezTo>
                    <a:pt x="7904" y="4"/>
                    <a:pt x="7813" y="0"/>
                    <a:pt x="7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9"/>
            <p:cNvSpPr/>
            <p:nvPr/>
          </p:nvSpPr>
          <p:spPr>
            <a:xfrm>
              <a:off x="6732205" y="2788035"/>
              <a:ext cx="139750" cy="10406"/>
            </a:xfrm>
            <a:custGeom>
              <a:avLst/>
              <a:gdLst/>
              <a:ahLst/>
              <a:cxnLst/>
              <a:rect l="l" t="t" r="r" b="b"/>
              <a:pathLst>
                <a:path w="4499" h="335" extrusionOk="0">
                  <a:moveTo>
                    <a:pt x="3477" y="0"/>
                  </a:moveTo>
                  <a:cubicBezTo>
                    <a:pt x="3062" y="0"/>
                    <a:pt x="2651" y="23"/>
                    <a:pt x="2249" y="73"/>
                  </a:cubicBezTo>
                  <a:cubicBezTo>
                    <a:pt x="1490" y="73"/>
                    <a:pt x="730" y="164"/>
                    <a:pt x="0" y="316"/>
                  </a:cubicBezTo>
                  <a:cubicBezTo>
                    <a:pt x="267" y="327"/>
                    <a:pt x="538" y="334"/>
                    <a:pt x="812" y="334"/>
                  </a:cubicBezTo>
                  <a:cubicBezTo>
                    <a:pt x="1286" y="334"/>
                    <a:pt x="1768" y="313"/>
                    <a:pt x="2249" y="255"/>
                  </a:cubicBezTo>
                  <a:cubicBezTo>
                    <a:pt x="3009" y="255"/>
                    <a:pt x="3769" y="164"/>
                    <a:pt x="4499" y="43"/>
                  </a:cubicBezTo>
                  <a:cubicBezTo>
                    <a:pt x="4157" y="15"/>
                    <a:pt x="3816" y="0"/>
                    <a:pt x="3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9"/>
            <p:cNvSpPr/>
            <p:nvPr/>
          </p:nvSpPr>
          <p:spPr>
            <a:xfrm>
              <a:off x="8477061" y="2592957"/>
              <a:ext cx="398470" cy="418288"/>
            </a:xfrm>
            <a:custGeom>
              <a:avLst/>
              <a:gdLst/>
              <a:ahLst/>
              <a:cxnLst/>
              <a:rect l="l" t="t" r="r" b="b"/>
              <a:pathLst>
                <a:path w="12828" h="13466" extrusionOk="0">
                  <a:moveTo>
                    <a:pt x="943" y="0"/>
                  </a:moveTo>
                  <a:cubicBezTo>
                    <a:pt x="943" y="0"/>
                    <a:pt x="0" y="8694"/>
                    <a:pt x="1216" y="13466"/>
                  </a:cubicBezTo>
                  <a:lnTo>
                    <a:pt x="12827" y="12949"/>
                  </a:lnTo>
                  <a:cubicBezTo>
                    <a:pt x="12827" y="12949"/>
                    <a:pt x="10335" y="4377"/>
                    <a:pt x="11855" y="578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9"/>
            <p:cNvSpPr/>
            <p:nvPr/>
          </p:nvSpPr>
          <p:spPr>
            <a:xfrm>
              <a:off x="8507286" y="2584446"/>
              <a:ext cx="383342" cy="380547"/>
            </a:xfrm>
            <a:custGeom>
              <a:avLst/>
              <a:gdLst/>
              <a:ahLst/>
              <a:cxnLst/>
              <a:rect l="l" t="t" r="r" b="b"/>
              <a:pathLst>
                <a:path w="12341" h="12251" extrusionOk="0">
                  <a:moveTo>
                    <a:pt x="0" y="1"/>
                  </a:moveTo>
                  <a:cubicBezTo>
                    <a:pt x="0" y="1"/>
                    <a:pt x="91" y="9393"/>
                    <a:pt x="578" y="12250"/>
                  </a:cubicBezTo>
                  <a:lnTo>
                    <a:pt x="12341" y="11703"/>
                  </a:lnTo>
                  <a:cubicBezTo>
                    <a:pt x="12341" y="11703"/>
                    <a:pt x="11307" y="2463"/>
                    <a:pt x="1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9"/>
            <p:cNvSpPr/>
            <p:nvPr/>
          </p:nvSpPr>
          <p:spPr>
            <a:xfrm>
              <a:off x="8570530" y="2706463"/>
              <a:ext cx="245518" cy="15687"/>
            </a:xfrm>
            <a:custGeom>
              <a:avLst/>
              <a:gdLst/>
              <a:ahLst/>
              <a:cxnLst/>
              <a:rect l="l" t="t" r="r" b="b"/>
              <a:pathLst>
                <a:path w="7904" h="505" extrusionOk="0">
                  <a:moveTo>
                    <a:pt x="7545" y="0"/>
                  </a:moveTo>
                  <a:cubicBezTo>
                    <a:pt x="6916" y="0"/>
                    <a:pt x="5532" y="57"/>
                    <a:pt x="3952" y="146"/>
                  </a:cubicBezTo>
                  <a:cubicBezTo>
                    <a:pt x="2615" y="207"/>
                    <a:pt x="1308" y="298"/>
                    <a:pt x="1" y="480"/>
                  </a:cubicBezTo>
                  <a:cubicBezTo>
                    <a:pt x="1" y="496"/>
                    <a:pt x="127" y="504"/>
                    <a:pt x="355" y="504"/>
                  </a:cubicBezTo>
                  <a:cubicBezTo>
                    <a:pt x="976" y="504"/>
                    <a:pt x="2350" y="448"/>
                    <a:pt x="3952" y="359"/>
                  </a:cubicBezTo>
                  <a:cubicBezTo>
                    <a:pt x="5259" y="298"/>
                    <a:pt x="6596" y="176"/>
                    <a:pt x="7903" y="24"/>
                  </a:cubicBezTo>
                  <a:cubicBezTo>
                    <a:pt x="7903" y="8"/>
                    <a:pt x="7775" y="0"/>
                    <a:pt x="7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9"/>
            <p:cNvSpPr/>
            <p:nvPr/>
          </p:nvSpPr>
          <p:spPr>
            <a:xfrm>
              <a:off x="8570530" y="2768341"/>
              <a:ext cx="245518" cy="15624"/>
            </a:xfrm>
            <a:custGeom>
              <a:avLst/>
              <a:gdLst/>
              <a:ahLst/>
              <a:cxnLst/>
              <a:rect l="l" t="t" r="r" b="b"/>
              <a:pathLst>
                <a:path w="7904" h="503" extrusionOk="0">
                  <a:moveTo>
                    <a:pt x="7218" y="0"/>
                  </a:moveTo>
                  <a:cubicBezTo>
                    <a:pt x="6118" y="0"/>
                    <a:pt x="5035" y="59"/>
                    <a:pt x="3952" y="160"/>
                  </a:cubicBezTo>
                  <a:cubicBezTo>
                    <a:pt x="1764" y="282"/>
                    <a:pt x="1" y="434"/>
                    <a:pt x="1" y="494"/>
                  </a:cubicBezTo>
                  <a:cubicBezTo>
                    <a:pt x="1" y="500"/>
                    <a:pt x="52" y="502"/>
                    <a:pt x="150" y="502"/>
                  </a:cubicBezTo>
                  <a:cubicBezTo>
                    <a:pt x="618" y="502"/>
                    <a:pt x="2139" y="443"/>
                    <a:pt x="3952" y="342"/>
                  </a:cubicBezTo>
                  <a:cubicBezTo>
                    <a:pt x="6141" y="221"/>
                    <a:pt x="7903" y="69"/>
                    <a:pt x="7903" y="8"/>
                  </a:cubicBezTo>
                  <a:cubicBezTo>
                    <a:pt x="7674" y="3"/>
                    <a:pt x="7445" y="0"/>
                    <a:pt x="7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9"/>
            <p:cNvSpPr/>
            <p:nvPr/>
          </p:nvSpPr>
          <p:spPr>
            <a:xfrm>
              <a:off x="8613025" y="2827982"/>
              <a:ext cx="140713" cy="10561"/>
            </a:xfrm>
            <a:custGeom>
              <a:avLst/>
              <a:gdLst/>
              <a:ahLst/>
              <a:cxnLst/>
              <a:rect l="l" t="t" r="r" b="b"/>
              <a:pathLst>
                <a:path w="4530" h="340" extrusionOk="0">
                  <a:moveTo>
                    <a:pt x="3659" y="0"/>
                  </a:moveTo>
                  <a:cubicBezTo>
                    <a:pt x="3189" y="0"/>
                    <a:pt x="2719" y="26"/>
                    <a:pt x="2250" y="64"/>
                  </a:cubicBezTo>
                  <a:cubicBezTo>
                    <a:pt x="1490" y="94"/>
                    <a:pt x="760" y="155"/>
                    <a:pt x="0" y="307"/>
                  </a:cubicBezTo>
                  <a:cubicBezTo>
                    <a:pt x="291" y="330"/>
                    <a:pt x="581" y="340"/>
                    <a:pt x="871" y="340"/>
                  </a:cubicBezTo>
                  <a:cubicBezTo>
                    <a:pt x="1341" y="340"/>
                    <a:pt x="1810" y="314"/>
                    <a:pt x="2280" y="276"/>
                  </a:cubicBezTo>
                  <a:cubicBezTo>
                    <a:pt x="3010" y="246"/>
                    <a:pt x="3769" y="185"/>
                    <a:pt x="4529" y="33"/>
                  </a:cubicBezTo>
                  <a:cubicBezTo>
                    <a:pt x="4239" y="10"/>
                    <a:pt x="3949" y="0"/>
                    <a:pt x="36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9"/>
            <p:cNvSpPr/>
            <p:nvPr/>
          </p:nvSpPr>
          <p:spPr>
            <a:xfrm>
              <a:off x="6683094" y="1859336"/>
              <a:ext cx="456060" cy="468329"/>
            </a:xfrm>
            <a:custGeom>
              <a:avLst/>
              <a:gdLst/>
              <a:ahLst/>
              <a:cxnLst/>
              <a:rect l="l" t="t" r="r" b="b"/>
              <a:pathLst>
                <a:path w="14682" h="15077" extrusionOk="0">
                  <a:moveTo>
                    <a:pt x="3922" y="0"/>
                  </a:moveTo>
                  <a:lnTo>
                    <a:pt x="3922" y="0"/>
                  </a:lnTo>
                  <a:cubicBezTo>
                    <a:pt x="4499" y="4073"/>
                    <a:pt x="1" y="11794"/>
                    <a:pt x="1" y="11794"/>
                  </a:cubicBezTo>
                  <a:lnTo>
                    <a:pt x="11156" y="15076"/>
                  </a:lnTo>
                  <a:cubicBezTo>
                    <a:pt x="13496" y="10760"/>
                    <a:pt x="14682" y="2097"/>
                    <a:pt x="14682" y="2097"/>
                  </a:cubicBezTo>
                  <a:lnTo>
                    <a:pt x="39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9"/>
            <p:cNvSpPr/>
            <p:nvPr/>
          </p:nvSpPr>
          <p:spPr>
            <a:xfrm>
              <a:off x="7148578" y="2208674"/>
              <a:ext cx="398470" cy="418288"/>
            </a:xfrm>
            <a:custGeom>
              <a:avLst/>
              <a:gdLst/>
              <a:ahLst/>
              <a:cxnLst/>
              <a:rect l="l" t="t" r="r" b="b"/>
              <a:pathLst>
                <a:path w="12828" h="13466" extrusionOk="0">
                  <a:moveTo>
                    <a:pt x="11885" y="0"/>
                  </a:moveTo>
                  <a:lnTo>
                    <a:pt x="943" y="548"/>
                  </a:lnTo>
                  <a:cubicBezTo>
                    <a:pt x="2463" y="4347"/>
                    <a:pt x="1" y="12919"/>
                    <a:pt x="1" y="12919"/>
                  </a:cubicBezTo>
                  <a:lnTo>
                    <a:pt x="11612" y="13466"/>
                  </a:lnTo>
                  <a:cubicBezTo>
                    <a:pt x="12828" y="8694"/>
                    <a:pt x="11885" y="0"/>
                    <a:pt x="11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9"/>
            <p:cNvSpPr/>
            <p:nvPr/>
          </p:nvSpPr>
          <p:spPr>
            <a:xfrm>
              <a:off x="7103256" y="2145398"/>
              <a:ext cx="410739" cy="419251"/>
            </a:xfrm>
            <a:custGeom>
              <a:avLst/>
              <a:gdLst/>
              <a:ahLst/>
              <a:cxnLst/>
              <a:rect l="l" t="t" r="r" b="b"/>
              <a:pathLst>
                <a:path w="13223" h="13497" extrusionOk="0">
                  <a:moveTo>
                    <a:pt x="1460" y="1"/>
                  </a:moveTo>
                  <a:cubicBezTo>
                    <a:pt x="1460" y="1"/>
                    <a:pt x="639" y="10396"/>
                    <a:pt x="1" y="12402"/>
                  </a:cubicBezTo>
                  <a:lnTo>
                    <a:pt x="10609" y="13497"/>
                  </a:lnTo>
                  <a:lnTo>
                    <a:pt x="12189" y="11977"/>
                  </a:lnTo>
                  <a:cubicBezTo>
                    <a:pt x="12189" y="11977"/>
                    <a:pt x="13223" y="4347"/>
                    <a:pt x="13071" y="1885"/>
                  </a:cubicBezTo>
                  <a:lnTo>
                    <a:pt x="14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9"/>
            <p:cNvSpPr/>
            <p:nvPr/>
          </p:nvSpPr>
          <p:spPr>
            <a:xfrm>
              <a:off x="7432776" y="2515517"/>
              <a:ext cx="49141" cy="49141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244" y="1"/>
                  </a:moveTo>
                  <a:lnTo>
                    <a:pt x="1" y="1582"/>
                  </a:lnTo>
                  <a:lnTo>
                    <a:pt x="1581" y="92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9"/>
            <p:cNvSpPr/>
            <p:nvPr/>
          </p:nvSpPr>
          <p:spPr>
            <a:xfrm>
              <a:off x="7192967" y="2283598"/>
              <a:ext cx="250240" cy="33672"/>
            </a:xfrm>
            <a:custGeom>
              <a:avLst/>
              <a:gdLst/>
              <a:ahLst/>
              <a:cxnLst/>
              <a:rect l="l" t="t" r="r" b="b"/>
              <a:pathLst>
                <a:path w="8056" h="1084" extrusionOk="0">
                  <a:moveTo>
                    <a:pt x="491" y="0"/>
                  </a:moveTo>
                  <a:cubicBezTo>
                    <a:pt x="328" y="0"/>
                    <a:pt x="164" y="7"/>
                    <a:pt x="0" y="20"/>
                  </a:cubicBezTo>
                  <a:cubicBezTo>
                    <a:pt x="365" y="81"/>
                    <a:pt x="760" y="142"/>
                    <a:pt x="1155" y="172"/>
                  </a:cubicBezTo>
                  <a:lnTo>
                    <a:pt x="4012" y="537"/>
                  </a:lnTo>
                  <a:lnTo>
                    <a:pt x="6870" y="932"/>
                  </a:lnTo>
                  <a:cubicBezTo>
                    <a:pt x="7265" y="1023"/>
                    <a:pt x="7660" y="1053"/>
                    <a:pt x="8055" y="1084"/>
                  </a:cubicBezTo>
                  <a:cubicBezTo>
                    <a:pt x="7690" y="962"/>
                    <a:pt x="7295" y="841"/>
                    <a:pt x="6900" y="810"/>
                  </a:cubicBezTo>
                  <a:cubicBezTo>
                    <a:pt x="6171" y="658"/>
                    <a:pt x="5168" y="476"/>
                    <a:pt x="4043" y="354"/>
                  </a:cubicBezTo>
                  <a:cubicBezTo>
                    <a:pt x="2949" y="202"/>
                    <a:pt x="1915" y="81"/>
                    <a:pt x="1186" y="50"/>
                  </a:cubicBezTo>
                  <a:cubicBezTo>
                    <a:pt x="954" y="15"/>
                    <a:pt x="723" y="0"/>
                    <a:pt x="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9"/>
            <p:cNvSpPr/>
            <p:nvPr/>
          </p:nvSpPr>
          <p:spPr>
            <a:xfrm>
              <a:off x="7189177" y="2354081"/>
              <a:ext cx="239865" cy="30845"/>
            </a:xfrm>
            <a:custGeom>
              <a:avLst/>
              <a:gdLst/>
              <a:ahLst/>
              <a:cxnLst/>
              <a:rect l="l" t="t" r="r" b="b"/>
              <a:pathLst>
                <a:path w="7722" h="993" extrusionOk="0">
                  <a:moveTo>
                    <a:pt x="1" y="0"/>
                  </a:moveTo>
                  <a:cubicBezTo>
                    <a:pt x="365" y="122"/>
                    <a:pt x="730" y="213"/>
                    <a:pt x="1125" y="243"/>
                  </a:cubicBezTo>
                  <a:cubicBezTo>
                    <a:pt x="1794" y="365"/>
                    <a:pt x="2767" y="517"/>
                    <a:pt x="3831" y="669"/>
                  </a:cubicBezTo>
                  <a:cubicBezTo>
                    <a:pt x="4925" y="791"/>
                    <a:pt x="5897" y="882"/>
                    <a:pt x="6597" y="943"/>
                  </a:cubicBezTo>
                  <a:cubicBezTo>
                    <a:pt x="6810" y="978"/>
                    <a:pt x="7034" y="993"/>
                    <a:pt x="7257" y="993"/>
                  </a:cubicBezTo>
                  <a:cubicBezTo>
                    <a:pt x="7414" y="993"/>
                    <a:pt x="7570" y="986"/>
                    <a:pt x="7721" y="973"/>
                  </a:cubicBezTo>
                  <a:cubicBezTo>
                    <a:pt x="7356" y="882"/>
                    <a:pt x="6992" y="821"/>
                    <a:pt x="6597" y="821"/>
                  </a:cubicBezTo>
                  <a:lnTo>
                    <a:pt x="3861" y="456"/>
                  </a:lnTo>
                  <a:lnTo>
                    <a:pt x="1125" y="122"/>
                  </a:lnTo>
                  <a:cubicBezTo>
                    <a:pt x="761" y="31"/>
                    <a:pt x="36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9"/>
            <p:cNvSpPr/>
            <p:nvPr/>
          </p:nvSpPr>
          <p:spPr>
            <a:xfrm>
              <a:off x="7188245" y="2417326"/>
              <a:ext cx="220948" cy="29323"/>
            </a:xfrm>
            <a:custGeom>
              <a:avLst/>
              <a:gdLst/>
              <a:ahLst/>
              <a:cxnLst/>
              <a:rect l="l" t="t" r="r" b="b"/>
              <a:pathLst>
                <a:path w="7113" h="944" extrusionOk="0">
                  <a:moveTo>
                    <a:pt x="0" y="1"/>
                  </a:moveTo>
                  <a:lnTo>
                    <a:pt x="0" y="1"/>
                  </a:lnTo>
                  <a:cubicBezTo>
                    <a:pt x="1186" y="244"/>
                    <a:pt x="2371" y="426"/>
                    <a:pt x="3557" y="578"/>
                  </a:cubicBezTo>
                  <a:cubicBezTo>
                    <a:pt x="4712" y="761"/>
                    <a:pt x="5897" y="882"/>
                    <a:pt x="7113" y="943"/>
                  </a:cubicBezTo>
                  <a:cubicBezTo>
                    <a:pt x="5927" y="700"/>
                    <a:pt x="4772" y="487"/>
                    <a:pt x="3557" y="366"/>
                  </a:cubicBezTo>
                  <a:cubicBezTo>
                    <a:pt x="2402" y="183"/>
                    <a:pt x="1216" y="6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9"/>
            <p:cNvSpPr/>
            <p:nvPr/>
          </p:nvSpPr>
          <p:spPr>
            <a:xfrm>
              <a:off x="7992691" y="1291872"/>
              <a:ext cx="398470" cy="418288"/>
            </a:xfrm>
            <a:custGeom>
              <a:avLst/>
              <a:gdLst/>
              <a:ahLst/>
              <a:cxnLst/>
              <a:rect l="l" t="t" r="r" b="b"/>
              <a:pathLst>
                <a:path w="12828" h="13466" extrusionOk="0">
                  <a:moveTo>
                    <a:pt x="11885" y="0"/>
                  </a:moveTo>
                  <a:lnTo>
                    <a:pt x="943" y="578"/>
                  </a:lnTo>
                  <a:cubicBezTo>
                    <a:pt x="2493" y="4377"/>
                    <a:pt x="0" y="12949"/>
                    <a:pt x="0" y="12949"/>
                  </a:cubicBezTo>
                  <a:lnTo>
                    <a:pt x="11612" y="13466"/>
                  </a:lnTo>
                  <a:cubicBezTo>
                    <a:pt x="12827" y="8693"/>
                    <a:pt x="11885" y="0"/>
                    <a:pt x="11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9"/>
            <p:cNvSpPr/>
            <p:nvPr/>
          </p:nvSpPr>
          <p:spPr>
            <a:xfrm>
              <a:off x="7948302" y="1229559"/>
              <a:ext cx="409808" cy="419219"/>
            </a:xfrm>
            <a:custGeom>
              <a:avLst/>
              <a:gdLst/>
              <a:ahLst/>
              <a:cxnLst/>
              <a:rect l="l" t="t" r="r" b="b"/>
              <a:pathLst>
                <a:path w="13193" h="13496" extrusionOk="0">
                  <a:moveTo>
                    <a:pt x="1429" y="0"/>
                  </a:moveTo>
                  <a:cubicBezTo>
                    <a:pt x="1429" y="0"/>
                    <a:pt x="639" y="10395"/>
                    <a:pt x="1" y="12402"/>
                  </a:cubicBezTo>
                  <a:lnTo>
                    <a:pt x="10579" y="13496"/>
                  </a:lnTo>
                  <a:lnTo>
                    <a:pt x="12159" y="11976"/>
                  </a:lnTo>
                  <a:cubicBezTo>
                    <a:pt x="12159" y="11976"/>
                    <a:pt x="13193" y="4347"/>
                    <a:pt x="13041" y="1885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9"/>
            <p:cNvSpPr/>
            <p:nvPr/>
          </p:nvSpPr>
          <p:spPr>
            <a:xfrm>
              <a:off x="8276889" y="1599678"/>
              <a:ext cx="49141" cy="49110"/>
            </a:xfrm>
            <a:custGeom>
              <a:avLst/>
              <a:gdLst/>
              <a:ahLst/>
              <a:cxnLst/>
              <a:rect l="l" t="t" r="r" b="b"/>
              <a:pathLst>
                <a:path w="1582" h="1581" extrusionOk="0">
                  <a:moveTo>
                    <a:pt x="244" y="0"/>
                  </a:moveTo>
                  <a:lnTo>
                    <a:pt x="1" y="1581"/>
                  </a:lnTo>
                  <a:lnTo>
                    <a:pt x="1581" y="9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9"/>
            <p:cNvSpPr/>
            <p:nvPr/>
          </p:nvSpPr>
          <p:spPr>
            <a:xfrm>
              <a:off x="8037081" y="1367387"/>
              <a:ext cx="251171" cy="34044"/>
            </a:xfrm>
            <a:custGeom>
              <a:avLst/>
              <a:gdLst/>
              <a:ahLst/>
              <a:cxnLst/>
              <a:rect l="l" t="t" r="r" b="b"/>
              <a:pathLst>
                <a:path w="8086" h="1096" extrusionOk="0">
                  <a:moveTo>
                    <a:pt x="0" y="1"/>
                  </a:moveTo>
                  <a:cubicBezTo>
                    <a:pt x="395" y="92"/>
                    <a:pt x="790" y="153"/>
                    <a:pt x="1185" y="183"/>
                  </a:cubicBezTo>
                  <a:lnTo>
                    <a:pt x="4043" y="548"/>
                  </a:lnTo>
                  <a:lnTo>
                    <a:pt x="6869" y="943"/>
                  </a:lnTo>
                  <a:cubicBezTo>
                    <a:pt x="7265" y="1034"/>
                    <a:pt x="7660" y="1065"/>
                    <a:pt x="8085" y="1095"/>
                  </a:cubicBezTo>
                  <a:cubicBezTo>
                    <a:pt x="7690" y="943"/>
                    <a:pt x="7295" y="852"/>
                    <a:pt x="6900" y="791"/>
                  </a:cubicBezTo>
                  <a:cubicBezTo>
                    <a:pt x="6170" y="670"/>
                    <a:pt x="5167" y="487"/>
                    <a:pt x="4073" y="335"/>
                  </a:cubicBezTo>
                  <a:cubicBezTo>
                    <a:pt x="2948" y="214"/>
                    <a:pt x="1945" y="92"/>
                    <a:pt x="1185" y="62"/>
                  </a:cubicBezTo>
                  <a:cubicBezTo>
                    <a:pt x="790" y="1"/>
                    <a:pt x="395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9"/>
            <p:cNvSpPr/>
            <p:nvPr/>
          </p:nvSpPr>
          <p:spPr>
            <a:xfrm>
              <a:off x="8033291" y="1438211"/>
              <a:ext cx="239834" cy="30628"/>
            </a:xfrm>
            <a:custGeom>
              <a:avLst/>
              <a:gdLst/>
              <a:ahLst/>
              <a:cxnLst/>
              <a:rect l="l" t="t" r="r" b="b"/>
              <a:pathLst>
                <a:path w="7721" h="986" extrusionOk="0">
                  <a:moveTo>
                    <a:pt x="0" y="1"/>
                  </a:moveTo>
                  <a:cubicBezTo>
                    <a:pt x="365" y="122"/>
                    <a:pt x="730" y="213"/>
                    <a:pt x="1125" y="244"/>
                  </a:cubicBezTo>
                  <a:cubicBezTo>
                    <a:pt x="1794" y="365"/>
                    <a:pt x="2766" y="517"/>
                    <a:pt x="3830" y="669"/>
                  </a:cubicBezTo>
                  <a:cubicBezTo>
                    <a:pt x="4925" y="791"/>
                    <a:pt x="5897" y="882"/>
                    <a:pt x="6596" y="943"/>
                  </a:cubicBezTo>
                  <a:cubicBezTo>
                    <a:pt x="6854" y="964"/>
                    <a:pt x="7127" y="986"/>
                    <a:pt x="7394" y="986"/>
                  </a:cubicBezTo>
                  <a:cubicBezTo>
                    <a:pt x="7505" y="986"/>
                    <a:pt x="7614" y="982"/>
                    <a:pt x="7721" y="973"/>
                  </a:cubicBezTo>
                  <a:cubicBezTo>
                    <a:pt x="7356" y="882"/>
                    <a:pt x="6991" y="821"/>
                    <a:pt x="6596" y="791"/>
                  </a:cubicBezTo>
                  <a:lnTo>
                    <a:pt x="3861" y="457"/>
                  </a:lnTo>
                  <a:lnTo>
                    <a:pt x="1125" y="122"/>
                  </a:lnTo>
                  <a:cubicBezTo>
                    <a:pt x="760" y="31"/>
                    <a:pt x="365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9"/>
            <p:cNvSpPr/>
            <p:nvPr/>
          </p:nvSpPr>
          <p:spPr>
            <a:xfrm>
              <a:off x="8032359" y="1501487"/>
              <a:ext cx="220948" cy="29292"/>
            </a:xfrm>
            <a:custGeom>
              <a:avLst/>
              <a:gdLst/>
              <a:ahLst/>
              <a:cxnLst/>
              <a:rect l="l" t="t" r="r" b="b"/>
              <a:pathLst>
                <a:path w="7113" h="943" extrusionOk="0">
                  <a:moveTo>
                    <a:pt x="0" y="0"/>
                  </a:moveTo>
                  <a:cubicBezTo>
                    <a:pt x="1185" y="243"/>
                    <a:pt x="2340" y="426"/>
                    <a:pt x="3556" y="547"/>
                  </a:cubicBezTo>
                  <a:cubicBezTo>
                    <a:pt x="4711" y="760"/>
                    <a:pt x="5897" y="882"/>
                    <a:pt x="7113" y="942"/>
                  </a:cubicBezTo>
                  <a:cubicBezTo>
                    <a:pt x="5927" y="669"/>
                    <a:pt x="4742" y="486"/>
                    <a:pt x="3556" y="365"/>
                  </a:cubicBezTo>
                  <a:cubicBezTo>
                    <a:pt x="2401" y="182"/>
                    <a:pt x="1216" y="6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9"/>
            <p:cNvSpPr/>
            <p:nvPr/>
          </p:nvSpPr>
          <p:spPr>
            <a:xfrm>
              <a:off x="7877509" y="1825322"/>
              <a:ext cx="852604" cy="670391"/>
            </a:xfrm>
            <a:custGeom>
              <a:avLst/>
              <a:gdLst/>
              <a:ahLst/>
              <a:cxnLst/>
              <a:rect l="l" t="t" r="r" b="b"/>
              <a:pathLst>
                <a:path w="27448" h="21582" extrusionOk="0">
                  <a:moveTo>
                    <a:pt x="0" y="1"/>
                  </a:moveTo>
                  <a:lnTo>
                    <a:pt x="912" y="21278"/>
                  </a:lnTo>
                  <a:lnTo>
                    <a:pt x="27447" y="21582"/>
                  </a:lnTo>
                  <a:lnTo>
                    <a:pt x="26262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7868065" y="1820600"/>
              <a:ext cx="818621" cy="618454"/>
            </a:xfrm>
            <a:custGeom>
              <a:avLst/>
              <a:gdLst/>
              <a:ahLst/>
              <a:cxnLst/>
              <a:rect l="l" t="t" r="r" b="b"/>
              <a:pathLst>
                <a:path w="26354" h="19910" extrusionOk="0">
                  <a:moveTo>
                    <a:pt x="0" y="1"/>
                  </a:moveTo>
                  <a:lnTo>
                    <a:pt x="0" y="19910"/>
                  </a:lnTo>
                  <a:lnTo>
                    <a:pt x="26353" y="19910"/>
                  </a:lnTo>
                  <a:lnTo>
                    <a:pt x="26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9"/>
            <p:cNvSpPr/>
            <p:nvPr/>
          </p:nvSpPr>
          <p:spPr>
            <a:xfrm>
              <a:off x="7864276" y="1816841"/>
              <a:ext cx="825237" cy="624108"/>
            </a:xfrm>
            <a:custGeom>
              <a:avLst/>
              <a:gdLst/>
              <a:ahLst/>
              <a:cxnLst/>
              <a:rect l="l" t="t" r="r" b="b"/>
              <a:pathLst>
                <a:path w="26567" h="20092" extrusionOk="0">
                  <a:moveTo>
                    <a:pt x="1" y="0"/>
                  </a:moveTo>
                  <a:lnTo>
                    <a:pt x="1" y="91"/>
                  </a:lnTo>
                  <a:lnTo>
                    <a:pt x="1" y="20001"/>
                  </a:lnTo>
                  <a:lnTo>
                    <a:pt x="1" y="20092"/>
                  </a:lnTo>
                  <a:lnTo>
                    <a:pt x="92" y="20092"/>
                  </a:lnTo>
                  <a:lnTo>
                    <a:pt x="19180" y="20031"/>
                  </a:lnTo>
                  <a:lnTo>
                    <a:pt x="24530" y="20031"/>
                  </a:lnTo>
                  <a:lnTo>
                    <a:pt x="19119" y="20001"/>
                  </a:lnTo>
                  <a:lnTo>
                    <a:pt x="213" y="19940"/>
                  </a:lnTo>
                  <a:lnTo>
                    <a:pt x="213" y="19940"/>
                  </a:lnTo>
                  <a:lnTo>
                    <a:pt x="213" y="243"/>
                  </a:lnTo>
                  <a:lnTo>
                    <a:pt x="213" y="243"/>
                  </a:lnTo>
                  <a:lnTo>
                    <a:pt x="26415" y="213"/>
                  </a:lnTo>
                  <a:lnTo>
                    <a:pt x="26415" y="213"/>
                  </a:lnTo>
                  <a:cubicBezTo>
                    <a:pt x="26445" y="6160"/>
                    <a:pt x="26475" y="11112"/>
                    <a:pt x="26475" y="14560"/>
                  </a:cubicBezTo>
                  <a:cubicBezTo>
                    <a:pt x="26475" y="16323"/>
                    <a:pt x="26475" y="17660"/>
                    <a:pt x="26475" y="18602"/>
                  </a:cubicBezTo>
                  <a:lnTo>
                    <a:pt x="26475" y="19666"/>
                  </a:lnTo>
                  <a:lnTo>
                    <a:pt x="26475" y="20031"/>
                  </a:lnTo>
                  <a:cubicBezTo>
                    <a:pt x="26475" y="20031"/>
                    <a:pt x="26475" y="19909"/>
                    <a:pt x="26506" y="19636"/>
                  </a:cubicBezTo>
                  <a:lnTo>
                    <a:pt x="26506" y="18572"/>
                  </a:lnTo>
                  <a:cubicBezTo>
                    <a:pt x="26506" y="17660"/>
                    <a:pt x="26506" y="16292"/>
                    <a:pt x="26506" y="14560"/>
                  </a:cubicBezTo>
                  <a:cubicBezTo>
                    <a:pt x="26536" y="11095"/>
                    <a:pt x="26566" y="6110"/>
                    <a:pt x="26566" y="61"/>
                  </a:cubicBezTo>
                  <a:lnTo>
                    <a:pt x="26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9"/>
            <p:cNvSpPr/>
            <p:nvPr/>
          </p:nvSpPr>
          <p:spPr>
            <a:xfrm>
              <a:off x="7966256" y="1951842"/>
              <a:ext cx="332369" cy="418319"/>
            </a:xfrm>
            <a:custGeom>
              <a:avLst/>
              <a:gdLst/>
              <a:ahLst/>
              <a:cxnLst/>
              <a:rect l="l" t="t" r="r" b="b"/>
              <a:pathLst>
                <a:path w="10700" h="13467" extrusionOk="0">
                  <a:moveTo>
                    <a:pt x="0" y="1"/>
                  </a:moveTo>
                  <a:lnTo>
                    <a:pt x="0" y="13466"/>
                  </a:lnTo>
                  <a:lnTo>
                    <a:pt x="10700" y="13466"/>
                  </a:lnTo>
                  <a:lnTo>
                    <a:pt x="107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9"/>
            <p:cNvSpPr/>
            <p:nvPr/>
          </p:nvSpPr>
          <p:spPr>
            <a:xfrm>
              <a:off x="7965293" y="1946189"/>
              <a:ext cx="338053" cy="423972"/>
            </a:xfrm>
            <a:custGeom>
              <a:avLst/>
              <a:gdLst/>
              <a:ahLst/>
              <a:cxnLst/>
              <a:rect l="l" t="t" r="r" b="b"/>
              <a:pathLst>
                <a:path w="10883" h="13649" extrusionOk="0">
                  <a:moveTo>
                    <a:pt x="92" y="0"/>
                  </a:moveTo>
                  <a:lnTo>
                    <a:pt x="1" y="122"/>
                  </a:lnTo>
                  <a:lnTo>
                    <a:pt x="1" y="3769"/>
                  </a:lnTo>
                  <a:lnTo>
                    <a:pt x="1" y="7265"/>
                  </a:lnTo>
                  <a:lnTo>
                    <a:pt x="1" y="13557"/>
                  </a:lnTo>
                  <a:lnTo>
                    <a:pt x="1" y="13648"/>
                  </a:lnTo>
                  <a:lnTo>
                    <a:pt x="92" y="13648"/>
                  </a:lnTo>
                  <a:lnTo>
                    <a:pt x="7873" y="13587"/>
                  </a:lnTo>
                  <a:lnTo>
                    <a:pt x="7813" y="13587"/>
                  </a:lnTo>
                  <a:lnTo>
                    <a:pt x="153" y="13527"/>
                  </a:lnTo>
                  <a:lnTo>
                    <a:pt x="153" y="13527"/>
                  </a:lnTo>
                  <a:lnTo>
                    <a:pt x="153" y="7326"/>
                  </a:lnTo>
                  <a:lnTo>
                    <a:pt x="153" y="3830"/>
                  </a:lnTo>
                  <a:lnTo>
                    <a:pt x="153" y="274"/>
                  </a:lnTo>
                  <a:lnTo>
                    <a:pt x="10670" y="274"/>
                  </a:lnTo>
                  <a:cubicBezTo>
                    <a:pt x="10670" y="4216"/>
                    <a:pt x="10700" y="7526"/>
                    <a:pt x="10700" y="9879"/>
                  </a:cubicBezTo>
                  <a:cubicBezTo>
                    <a:pt x="10731" y="11064"/>
                    <a:pt x="10731" y="11976"/>
                    <a:pt x="10731" y="12645"/>
                  </a:cubicBezTo>
                  <a:lnTo>
                    <a:pt x="10731" y="13374"/>
                  </a:lnTo>
                  <a:lnTo>
                    <a:pt x="10731" y="13557"/>
                  </a:lnTo>
                  <a:cubicBezTo>
                    <a:pt x="10731" y="13587"/>
                    <a:pt x="10731" y="13618"/>
                    <a:pt x="10731" y="13648"/>
                  </a:cubicBezTo>
                  <a:cubicBezTo>
                    <a:pt x="10761" y="13526"/>
                    <a:pt x="10791" y="13435"/>
                    <a:pt x="10791" y="13314"/>
                  </a:cubicBezTo>
                  <a:lnTo>
                    <a:pt x="10791" y="12584"/>
                  </a:lnTo>
                  <a:cubicBezTo>
                    <a:pt x="10822" y="11946"/>
                    <a:pt x="10822" y="11034"/>
                    <a:pt x="10822" y="9849"/>
                  </a:cubicBezTo>
                  <a:cubicBezTo>
                    <a:pt x="10852" y="7478"/>
                    <a:pt x="10883" y="4104"/>
                    <a:pt x="10883" y="92"/>
                  </a:cubicBezTo>
                  <a:lnTo>
                    <a:pt x="10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9"/>
            <p:cNvSpPr/>
            <p:nvPr/>
          </p:nvSpPr>
          <p:spPr>
            <a:xfrm>
              <a:off x="7979458" y="1856478"/>
              <a:ext cx="636409" cy="59516"/>
            </a:xfrm>
            <a:custGeom>
              <a:avLst/>
              <a:gdLst/>
              <a:ahLst/>
              <a:cxnLst/>
              <a:rect l="l" t="t" r="r" b="b"/>
              <a:pathLst>
                <a:path w="20488" h="1916" extrusionOk="0">
                  <a:moveTo>
                    <a:pt x="1" y="1"/>
                  </a:moveTo>
                  <a:lnTo>
                    <a:pt x="1" y="1916"/>
                  </a:lnTo>
                  <a:lnTo>
                    <a:pt x="20488" y="1916"/>
                  </a:lnTo>
                  <a:lnTo>
                    <a:pt x="204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9"/>
            <p:cNvSpPr/>
            <p:nvPr/>
          </p:nvSpPr>
          <p:spPr>
            <a:xfrm>
              <a:off x="7976631" y="1851756"/>
              <a:ext cx="641130" cy="66132"/>
            </a:xfrm>
            <a:custGeom>
              <a:avLst/>
              <a:gdLst/>
              <a:ahLst/>
              <a:cxnLst/>
              <a:rect l="l" t="t" r="r" b="b"/>
              <a:pathLst>
                <a:path w="20640" h="2129" extrusionOk="0">
                  <a:moveTo>
                    <a:pt x="122" y="1"/>
                  </a:moveTo>
                  <a:cubicBezTo>
                    <a:pt x="35" y="76"/>
                    <a:pt x="9" y="94"/>
                    <a:pt x="5" y="94"/>
                  </a:cubicBezTo>
                  <a:cubicBezTo>
                    <a:pt x="0" y="94"/>
                    <a:pt x="17" y="77"/>
                    <a:pt x="16" y="77"/>
                  </a:cubicBezTo>
                  <a:lnTo>
                    <a:pt x="16" y="77"/>
                  </a:lnTo>
                  <a:cubicBezTo>
                    <a:pt x="16" y="77"/>
                    <a:pt x="12" y="81"/>
                    <a:pt x="1" y="92"/>
                  </a:cubicBezTo>
                  <a:lnTo>
                    <a:pt x="1" y="2129"/>
                  </a:lnTo>
                  <a:lnTo>
                    <a:pt x="122" y="2129"/>
                  </a:lnTo>
                  <a:lnTo>
                    <a:pt x="14682" y="2068"/>
                  </a:lnTo>
                  <a:lnTo>
                    <a:pt x="19028" y="2037"/>
                  </a:lnTo>
                  <a:lnTo>
                    <a:pt x="18968" y="2037"/>
                  </a:lnTo>
                  <a:lnTo>
                    <a:pt x="14621" y="2007"/>
                  </a:lnTo>
                  <a:lnTo>
                    <a:pt x="213" y="1977"/>
                  </a:lnTo>
                  <a:lnTo>
                    <a:pt x="213" y="1977"/>
                  </a:lnTo>
                  <a:lnTo>
                    <a:pt x="213" y="244"/>
                  </a:lnTo>
                  <a:lnTo>
                    <a:pt x="213" y="244"/>
                  </a:lnTo>
                  <a:cubicBezTo>
                    <a:pt x="9298" y="244"/>
                    <a:pt x="17111" y="214"/>
                    <a:pt x="20550" y="183"/>
                  </a:cubicBezTo>
                  <a:lnTo>
                    <a:pt x="20550" y="183"/>
                  </a:lnTo>
                  <a:cubicBezTo>
                    <a:pt x="20579" y="777"/>
                    <a:pt x="20579" y="1253"/>
                    <a:pt x="20579" y="1581"/>
                  </a:cubicBezTo>
                  <a:lnTo>
                    <a:pt x="20579" y="1946"/>
                  </a:lnTo>
                  <a:cubicBezTo>
                    <a:pt x="20579" y="2007"/>
                    <a:pt x="20579" y="2037"/>
                    <a:pt x="20579" y="2098"/>
                  </a:cubicBezTo>
                  <a:cubicBezTo>
                    <a:pt x="20579" y="2098"/>
                    <a:pt x="20579" y="2037"/>
                    <a:pt x="20609" y="1916"/>
                  </a:cubicBezTo>
                  <a:lnTo>
                    <a:pt x="20609" y="1551"/>
                  </a:lnTo>
                  <a:cubicBezTo>
                    <a:pt x="20639" y="1186"/>
                    <a:pt x="20639" y="700"/>
                    <a:pt x="20639" y="92"/>
                  </a:cubicBezTo>
                  <a:lnTo>
                    <a:pt x="20639" y="62"/>
                  </a:lnTo>
                  <a:lnTo>
                    <a:pt x="20579" y="62"/>
                  </a:lnTo>
                  <a:cubicBezTo>
                    <a:pt x="17144" y="1"/>
                    <a:pt x="9271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9"/>
            <p:cNvSpPr/>
            <p:nvPr/>
          </p:nvSpPr>
          <p:spPr>
            <a:xfrm>
              <a:off x="8339202" y="1951842"/>
              <a:ext cx="276674" cy="252134"/>
            </a:xfrm>
            <a:custGeom>
              <a:avLst/>
              <a:gdLst/>
              <a:ahLst/>
              <a:cxnLst/>
              <a:rect l="l" t="t" r="r" b="b"/>
              <a:pathLst>
                <a:path w="8907" h="8117" extrusionOk="0">
                  <a:moveTo>
                    <a:pt x="1" y="1"/>
                  </a:moveTo>
                  <a:lnTo>
                    <a:pt x="1" y="8116"/>
                  </a:lnTo>
                  <a:lnTo>
                    <a:pt x="8907" y="811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9"/>
            <p:cNvSpPr/>
            <p:nvPr/>
          </p:nvSpPr>
          <p:spPr>
            <a:xfrm>
              <a:off x="8337525" y="1949016"/>
              <a:ext cx="282141" cy="254961"/>
            </a:xfrm>
            <a:custGeom>
              <a:avLst/>
              <a:gdLst/>
              <a:ahLst/>
              <a:cxnLst/>
              <a:rect l="l" t="t" r="r" b="b"/>
              <a:pathLst>
                <a:path w="9083" h="8208" extrusionOk="0">
                  <a:moveTo>
                    <a:pt x="115" y="1"/>
                  </a:moveTo>
                  <a:cubicBezTo>
                    <a:pt x="140" y="1"/>
                    <a:pt x="1" y="145"/>
                    <a:pt x="1" y="145"/>
                  </a:cubicBezTo>
                  <a:cubicBezTo>
                    <a:pt x="2" y="145"/>
                    <a:pt x="8" y="138"/>
                    <a:pt x="24" y="122"/>
                  </a:cubicBezTo>
                  <a:lnTo>
                    <a:pt x="24" y="1216"/>
                  </a:lnTo>
                  <a:lnTo>
                    <a:pt x="24" y="2280"/>
                  </a:lnTo>
                  <a:lnTo>
                    <a:pt x="24" y="4286"/>
                  </a:lnTo>
                  <a:lnTo>
                    <a:pt x="24" y="8147"/>
                  </a:lnTo>
                  <a:lnTo>
                    <a:pt x="24" y="8207"/>
                  </a:lnTo>
                  <a:lnTo>
                    <a:pt x="85" y="8207"/>
                  </a:lnTo>
                  <a:lnTo>
                    <a:pt x="6559" y="8177"/>
                  </a:lnTo>
                  <a:lnTo>
                    <a:pt x="8353" y="8147"/>
                  </a:lnTo>
                  <a:lnTo>
                    <a:pt x="6499" y="8147"/>
                  </a:lnTo>
                  <a:lnTo>
                    <a:pt x="176" y="8087"/>
                  </a:lnTo>
                  <a:lnTo>
                    <a:pt x="176" y="8087"/>
                  </a:lnTo>
                  <a:lnTo>
                    <a:pt x="176" y="4347"/>
                  </a:lnTo>
                  <a:lnTo>
                    <a:pt x="176" y="183"/>
                  </a:lnTo>
                  <a:lnTo>
                    <a:pt x="8900" y="183"/>
                  </a:lnTo>
                  <a:cubicBezTo>
                    <a:pt x="8901" y="2545"/>
                    <a:pt x="8930" y="4548"/>
                    <a:pt x="8930" y="5958"/>
                  </a:cubicBezTo>
                  <a:cubicBezTo>
                    <a:pt x="8961" y="6657"/>
                    <a:pt x="8961" y="7204"/>
                    <a:pt x="8961" y="7600"/>
                  </a:cubicBezTo>
                  <a:lnTo>
                    <a:pt x="8961" y="8055"/>
                  </a:lnTo>
                  <a:cubicBezTo>
                    <a:pt x="8961" y="8086"/>
                    <a:pt x="8961" y="8147"/>
                    <a:pt x="8961" y="8207"/>
                  </a:cubicBezTo>
                  <a:cubicBezTo>
                    <a:pt x="8961" y="8207"/>
                    <a:pt x="9021" y="8177"/>
                    <a:pt x="9021" y="8055"/>
                  </a:cubicBezTo>
                  <a:lnTo>
                    <a:pt x="9021" y="7630"/>
                  </a:lnTo>
                  <a:cubicBezTo>
                    <a:pt x="9052" y="7235"/>
                    <a:pt x="9052" y="6688"/>
                    <a:pt x="9052" y="6019"/>
                  </a:cubicBezTo>
                  <a:cubicBezTo>
                    <a:pt x="9052" y="4560"/>
                    <a:pt x="9082" y="2523"/>
                    <a:pt x="9082" y="92"/>
                  </a:cubicBezTo>
                  <a:lnTo>
                    <a:pt x="9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9"/>
            <p:cNvSpPr/>
            <p:nvPr/>
          </p:nvSpPr>
          <p:spPr>
            <a:xfrm>
              <a:off x="8339202" y="2242657"/>
              <a:ext cx="276674" cy="126549"/>
            </a:xfrm>
            <a:custGeom>
              <a:avLst/>
              <a:gdLst/>
              <a:ahLst/>
              <a:cxnLst/>
              <a:rect l="l" t="t" r="r" b="b"/>
              <a:pathLst>
                <a:path w="8907" h="4074" extrusionOk="0">
                  <a:moveTo>
                    <a:pt x="1" y="1"/>
                  </a:moveTo>
                  <a:lnTo>
                    <a:pt x="1" y="4074"/>
                  </a:lnTo>
                  <a:lnTo>
                    <a:pt x="8907" y="40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9"/>
            <p:cNvSpPr/>
            <p:nvPr/>
          </p:nvSpPr>
          <p:spPr>
            <a:xfrm>
              <a:off x="8337307" y="2238898"/>
              <a:ext cx="281395" cy="132202"/>
            </a:xfrm>
            <a:custGeom>
              <a:avLst/>
              <a:gdLst/>
              <a:ahLst/>
              <a:cxnLst/>
              <a:rect l="l" t="t" r="r" b="b"/>
              <a:pathLst>
                <a:path w="9059" h="4256" extrusionOk="0">
                  <a:moveTo>
                    <a:pt x="92" y="0"/>
                  </a:moveTo>
                  <a:cubicBezTo>
                    <a:pt x="62" y="30"/>
                    <a:pt x="13" y="79"/>
                    <a:pt x="1" y="91"/>
                  </a:cubicBezTo>
                  <a:lnTo>
                    <a:pt x="1" y="91"/>
                  </a:lnTo>
                  <a:lnTo>
                    <a:pt x="1" y="1155"/>
                  </a:lnTo>
                  <a:lnTo>
                    <a:pt x="1" y="2189"/>
                  </a:lnTo>
                  <a:lnTo>
                    <a:pt x="1" y="4164"/>
                  </a:lnTo>
                  <a:lnTo>
                    <a:pt x="1" y="4255"/>
                  </a:lnTo>
                  <a:lnTo>
                    <a:pt x="92" y="4255"/>
                  </a:lnTo>
                  <a:lnTo>
                    <a:pt x="6506" y="4195"/>
                  </a:lnTo>
                  <a:lnTo>
                    <a:pt x="8299" y="4195"/>
                  </a:lnTo>
                  <a:lnTo>
                    <a:pt x="6445" y="4164"/>
                  </a:lnTo>
                  <a:lnTo>
                    <a:pt x="183" y="4104"/>
                  </a:lnTo>
                  <a:lnTo>
                    <a:pt x="183" y="4104"/>
                  </a:lnTo>
                  <a:lnTo>
                    <a:pt x="183" y="2219"/>
                  </a:lnTo>
                  <a:lnTo>
                    <a:pt x="183" y="243"/>
                  </a:lnTo>
                  <a:lnTo>
                    <a:pt x="183" y="243"/>
                  </a:lnTo>
                  <a:lnTo>
                    <a:pt x="8907" y="213"/>
                  </a:lnTo>
                  <a:lnTo>
                    <a:pt x="8907" y="213"/>
                  </a:lnTo>
                  <a:cubicBezTo>
                    <a:pt x="8908" y="1401"/>
                    <a:pt x="8937" y="2383"/>
                    <a:pt x="8937" y="3100"/>
                  </a:cubicBezTo>
                  <a:cubicBezTo>
                    <a:pt x="8968" y="3435"/>
                    <a:pt x="8968" y="3708"/>
                    <a:pt x="8968" y="3921"/>
                  </a:cubicBezTo>
                  <a:cubicBezTo>
                    <a:pt x="8937" y="4012"/>
                    <a:pt x="8937" y="4103"/>
                    <a:pt x="8968" y="4225"/>
                  </a:cubicBezTo>
                  <a:cubicBezTo>
                    <a:pt x="8998" y="4103"/>
                    <a:pt x="8998" y="4012"/>
                    <a:pt x="9028" y="3891"/>
                  </a:cubicBezTo>
                  <a:lnTo>
                    <a:pt x="9028" y="3100"/>
                  </a:lnTo>
                  <a:cubicBezTo>
                    <a:pt x="9028" y="2371"/>
                    <a:pt x="9059" y="1337"/>
                    <a:pt x="9059" y="91"/>
                  </a:cubicBezTo>
                  <a:lnTo>
                    <a:pt x="9059" y="30"/>
                  </a:lnTo>
                  <a:lnTo>
                    <a:pt x="8998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9"/>
            <p:cNvSpPr/>
            <p:nvPr/>
          </p:nvSpPr>
          <p:spPr>
            <a:xfrm>
              <a:off x="7966256" y="1952805"/>
              <a:ext cx="323889" cy="417356"/>
            </a:xfrm>
            <a:custGeom>
              <a:avLst/>
              <a:gdLst/>
              <a:ahLst/>
              <a:cxnLst/>
              <a:rect l="l" t="t" r="r" b="b"/>
              <a:pathLst>
                <a:path w="10427" h="13436" extrusionOk="0">
                  <a:moveTo>
                    <a:pt x="10426" y="0"/>
                  </a:moveTo>
                  <a:lnTo>
                    <a:pt x="5152" y="6796"/>
                  </a:lnTo>
                  <a:lnTo>
                    <a:pt x="5152" y="6796"/>
                  </a:lnTo>
                  <a:cubicBezTo>
                    <a:pt x="6958" y="4551"/>
                    <a:pt x="8763" y="2311"/>
                    <a:pt x="10426" y="0"/>
                  </a:cubicBezTo>
                  <a:close/>
                  <a:moveTo>
                    <a:pt x="5152" y="6796"/>
                  </a:moveTo>
                  <a:cubicBezTo>
                    <a:pt x="3394" y="8981"/>
                    <a:pt x="1635" y="11171"/>
                    <a:pt x="0" y="13435"/>
                  </a:cubicBezTo>
                  <a:lnTo>
                    <a:pt x="5152" y="67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9"/>
            <p:cNvSpPr/>
            <p:nvPr/>
          </p:nvSpPr>
          <p:spPr>
            <a:xfrm>
              <a:off x="7966256" y="1952805"/>
              <a:ext cx="324821" cy="417356"/>
            </a:xfrm>
            <a:custGeom>
              <a:avLst/>
              <a:gdLst/>
              <a:ahLst/>
              <a:cxnLst/>
              <a:rect l="l" t="t" r="r" b="b"/>
              <a:pathLst>
                <a:path w="10457" h="13436" extrusionOk="0">
                  <a:moveTo>
                    <a:pt x="10456" y="0"/>
                  </a:moveTo>
                  <a:lnTo>
                    <a:pt x="10456" y="0"/>
                  </a:lnTo>
                  <a:cubicBezTo>
                    <a:pt x="10304" y="152"/>
                    <a:pt x="10152" y="335"/>
                    <a:pt x="10031" y="517"/>
                  </a:cubicBezTo>
                  <a:lnTo>
                    <a:pt x="8906" y="1946"/>
                  </a:lnTo>
                  <a:cubicBezTo>
                    <a:pt x="7964" y="3161"/>
                    <a:pt x="6627" y="4803"/>
                    <a:pt x="5168" y="6657"/>
                  </a:cubicBezTo>
                  <a:cubicBezTo>
                    <a:pt x="3678" y="8481"/>
                    <a:pt x="2371" y="10152"/>
                    <a:pt x="1459" y="11368"/>
                  </a:cubicBezTo>
                  <a:cubicBezTo>
                    <a:pt x="1003" y="12006"/>
                    <a:pt x="639" y="12493"/>
                    <a:pt x="395" y="12858"/>
                  </a:cubicBezTo>
                  <a:cubicBezTo>
                    <a:pt x="243" y="13040"/>
                    <a:pt x="122" y="13222"/>
                    <a:pt x="0" y="13435"/>
                  </a:cubicBezTo>
                  <a:cubicBezTo>
                    <a:pt x="183" y="13253"/>
                    <a:pt x="335" y="13101"/>
                    <a:pt x="456" y="12888"/>
                  </a:cubicBezTo>
                  <a:lnTo>
                    <a:pt x="1581" y="11459"/>
                  </a:lnTo>
                  <a:cubicBezTo>
                    <a:pt x="2523" y="10244"/>
                    <a:pt x="3861" y="8602"/>
                    <a:pt x="5320" y="6778"/>
                  </a:cubicBezTo>
                  <a:cubicBezTo>
                    <a:pt x="6779" y="4924"/>
                    <a:pt x="8116" y="3253"/>
                    <a:pt x="9028" y="2037"/>
                  </a:cubicBezTo>
                  <a:cubicBezTo>
                    <a:pt x="9484" y="1398"/>
                    <a:pt x="9849" y="912"/>
                    <a:pt x="10092" y="547"/>
                  </a:cubicBezTo>
                  <a:cubicBezTo>
                    <a:pt x="10213" y="365"/>
                    <a:pt x="10335" y="183"/>
                    <a:pt x="10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9"/>
            <p:cNvSpPr/>
            <p:nvPr/>
          </p:nvSpPr>
          <p:spPr>
            <a:xfrm>
              <a:off x="7966256" y="1951842"/>
              <a:ext cx="332369" cy="418319"/>
            </a:xfrm>
            <a:custGeom>
              <a:avLst/>
              <a:gdLst/>
              <a:ahLst/>
              <a:cxnLst/>
              <a:rect l="l" t="t" r="r" b="b"/>
              <a:pathLst>
                <a:path w="10700" h="13467" extrusionOk="0">
                  <a:moveTo>
                    <a:pt x="0" y="1"/>
                  </a:moveTo>
                  <a:lnTo>
                    <a:pt x="10700" y="134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9"/>
            <p:cNvSpPr/>
            <p:nvPr/>
          </p:nvSpPr>
          <p:spPr>
            <a:xfrm>
              <a:off x="7965293" y="1951842"/>
              <a:ext cx="334264" cy="418319"/>
            </a:xfrm>
            <a:custGeom>
              <a:avLst/>
              <a:gdLst/>
              <a:ahLst/>
              <a:cxnLst/>
              <a:rect l="l" t="t" r="r" b="b"/>
              <a:pathLst>
                <a:path w="10761" h="13467" extrusionOk="0">
                  <a:moveTo>
                    <a:pt x="32" y="1"/>
                  </a:moveTo>
                  <a:cubicBezTo>
                    <a:pt x="32" y="1"/>
                    <a:pt x="32" y="1"/>
                    <a:pt x="31" y="1"/>
                  </a:cubicBezTo>
                  <a:cubicBezTo>
                    <a:pt x="1" y="31"/>
                    <a:pt x="2372" y="3071"/>
                    <a:pt x="5320" y="6779"/>
                  </a:cubicBezTo>
                  <a:cubicBezTo>
                    <a:pt x="8254" y="10499"/>
                    <a:pt x="10676" y="13466"/>
                    <a:pt x="10730" y="13466"/>
                  </a:cubicBezTo>
                  <a:cubicBezTo>
                    <a:pt x="10730" y="13466"/>
                    <a:pt x="10730" y="13466"/>
                    <a:pt x="10731" y="13466"/>
                  </a:cubicBezTo>
                  <a:cubicBezTo>
                    <a:pt x="10761" y="13405"/>
                    <a:pt x="8421" y="10396"/>
                    <a:pt x="5472" y="6657"/>
                  </a:cubicBezTo>
                  <a:cubicBezTo>
                    <a:pt x="2539" y="2968"/>
                    <a:pt x="117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9"/>
            <p:cNvSpPr/>
            <p:nvPr/>
          </p:nvSpPr>
          <p:spPr>
            <a:xfrm>
              <a:off x="7801963" y="1900868"/>
              <a:ext cx="103873" cy="103873"/>
            </a:xfrm>
            <a:custGeom>
              <a:avLst/>
              <a:gdLst/>
              <a:ahLst/>
              <a:cxnLst/>
              <a:rect l="l" t="t" r="r" b="b"/>
              <a:pathLst>
                <a:path w="3344" h="3344" extrusionOk="0">
                  <a:moveTo>
                    <a:pt x="1672" y="0"/>
                  </a:moveTo>
                  <a:cubicBezTo>
                    <a:pt x="760" y="0"/>
                    <a:pt x="0" y="730"/>
                    <a:pt x="0" y="1672"/>
                  </a:cubicBezTo>
                  <a:cubicBezTo>
                    <a:pt x="0" y="2584"/>
                    <a:pt x="760" y="3344"/>
                    <a:pt x="1672" y="3344"/>
                  </a:cubicBezTo>
                  <a:cubicBezTo>
                    <a:pt x="2584" y="3344"/>
                    <a:pt x="3344" y="2584"/>
                    <a:pt x="3344" y="1672"/>
                  </a:cubicBezTo>
                  <a:cubicBezTo>
                    <a:pt x="3344" y="730"/>
                    <a:pt x="2584" y="0"/>
                    <a:pt x="1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9"/>
            <p:cNvSpPr/>
            <p:nvPr/>
          </p:nvSpPr>
          <p:spPr>
            <a:xfrm>
              <a:off x="7784008" y="1900526"/>
              <a:ext cx="121827" cy="104215"/>
            </a:xfrm>
            <a:custGeom>
              <a:avLst/>
              <a:gdLst/>
              <a:ahLst/>
              <a:cxnLst/>
              <a:rect l="l" t="t" r="r" b="b"/>
              <a:pathLst>
                <a:path w="3922" h="3355" extrusionOk="0">
                  <a:moveTo>
                    <a:pt x="3922" y="1684"/>
                  </a:moveTo>
                  <a:cubicBezTo>
                    <a:pt x="3922" y="2139"/>
                    <a:pt x="3740" y="2556"/>
                    <a:pt x="3441" y="2859"/>
                  </a:cubicBezTo>
                  <a:lnTo>
                    <a:pt x="3441" y="2859"/>
                  </a:lnTo>
                  <a:cubicBezTo>
                    <a:pt x="3733" y="2570"/>
                    <a:pt x="3922" y="2167"/>
                    <a:pt x="3922" y="1684"/>
                  </a:cubicBezTo>
                  <a:close/>
                  <a:moveTo>
                    <a:pt x="2239" y="1"/>
                  </a:moveTo>
                  <a:cubicBezTo>
                    <a:pt x="1828" y="1"/>
                    <a:pt x="1408" y="154"/>
                    <a:pt x="1065" y="498"/>
                  </a:cubicBezTo>
                  <a:cubicBezTo>
                    <a:pt x="1" y="1562"/>
                    <a:pt x="761" y="3355"/>
                    <a:pt x="2250" y="3355"/>
                  </a:cubicBezTo>
                  <a:cubicBezTo>
                    <a:pt x="2722" y="3355"/>
                    <a:pt x="3141" y="3164"/>
                    <a:pt x="3441" y="2859"/>
                  </a:cubicBezTo>
                  <a:lnTo>
                    <a:pt x="3441" y="2859"/>
                  </a:lnTo>
                  <a:cubicBezTo>
                    <a:pt x="3124" y="3173"/>
                    <a:pt x="2686" y="3352"/>
                    <a:pt x="2238" y="3352"/>
                  </a:cubicBezTo>
                  <a:cubicBezTo>
                    <a:pt x="1827" y="3352"/>
                    <a:pt x="1408" y="3202"/>
                    <a:pt x="1065" y="2869"/>
                  </a:cubicBezTo>
                  <a:cubicBezTo>
                    <a:pt x="31" y="1805"/>
                    <a:pt x="761" y="11"/>
                    <a:pt x="2250" y="11"/>
                  </a:cubicBezTo>
                  <a:cubicBezTo>
                    <a:pt x="3162" y="11"/>
                    <a:pt x="3922" y="771"/>
                    <a:pt x="3922" y="1683"/>
                  </a:cubicBezTo>
                  <a:cubicBezTo>
                    <a:pt x="3922" y="675"/>
                    <a:pt x="3100" y="1"/>
                    <a:pt x="2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9"/>
            <p:cNvSpPr/>
            <p:nvPr/>
          </p:nvSpPr>
          <p:spPr>
            <a:xfrm>
              <a:off x="8651730" y="1774347"/>
              <a:ext cx="103904" cy="103873"/>
            </a:xfrm>
            <a:custGeom>
              <a:avLst/>
              <a:gdLst/>
              <a:ahLst/>
              <a:cxnLst/>
              <a:rect l="l" t="t" r="r" b="b"/>
              <a:pathLst>
                <a:path w="3345" h="3344" extrusionOk="0">
                  <a:moveTo>
                    <a:pt x="1672" y="0"/>
                  </a:moveTo>
                  <a:cubicBezTo>
                    <a:pt x="730" y="0"/>
                    <a:pt x="1" y="760"/>
                    <a:pt x="1" y="1672"/>
                  </a:cubicBezTo>
                  <a:cubicBezTo>
                    <a:pt x="1" y="2614"/>
                    <a:pt x="730" y="3344"/>
                    <a:pt x="1672" y="3344"/>
                  </a:cubicBezTo>
                  <a:cubicBezTo>
                    <a:pt x="2584" y="3344"/>
                    <a:pt x="3344" y="2614"/>
                    <a:pt x="3344" y="1672"/>
                  </a:cubicBezTo>
                  <a:cubicBezTo>
                    <a:pt x="3344" y="760"/>
                    <a:pt x="2584" y="0"/>
                    <a:pt x="1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9"/>
            <p:cNvSpPr/>
            <p:nvPr/>
          </p:nvSpPr>
          <p:spPr>
            <a:xfrm>
              <a:off x="8633806" y="1774005"/>
              <a:ext cx="121827" cy="105178"/>
            </a:xfrm>
            <a:custGeom>
              <a:avLst/>
              <a:gdLst/>
              <a:ahLst/>
              <a:cxnLst/>
              <a:rect l="l" t="t" r="r" b="b"/>
              <a:pathLst>
                <a:path w="3922" h="3386" extrusionOk="0">
                  <a:moveTo>
                    <a:pt x="2249" y="42"/>
                  </a:moveTo>
                  <a:cubicBezTo>
                    <a:pt x="3161" y="42"/>
                    <a:pt x="3891" y="771"/>
                    <a:pt x="3891" y="1683"/>
                  </a:cubicBezTo>
                  <a:cubicBezTo>
                    <a:pt x="3891" y="2692"/>
                    <a:pt x="3083" y="3366"/>
                    <a:pt x="2230" y="3366"/>
                  </a:cubicBezTo>
                  <a:cubicBezTo>
                    <a:pt x="1824" y="3366"/>
                    <a:pt x="1408" y="3212"/>
                    <a:pt x="1064" y="2869"/>
                  </a:cubicBezTo>
                  <a:cubicBezTo>
                    <a:pt x="0" y="1835"/>
                    <a:pt x="760" y="42"/>
                    <a:pt x="2249" y="42"/>
                  </a:cubicBezTo>
                  <a:close/>
                  <a:moveTo>
                    <a:pt x="2215" y="1"/>
                  </a:moveTo>
                  <a:cubicBezTo>
                    <a:pt x="1800" y="1"/>
                    <a:pt x="1377" y="154"/>
                    <a:pt x="1034" y="498"/>
                  </a:cubicBezTo>
                  <a:cubicBezTo>
                    <a:pt x="0" y="1562"/>
                    <a:pt x="730" y="3385"/>
                    <a:pt x="2249" y="3385"/>
                  </a:cubicBezTo>
                  <a:cubicBezTo>
                    <a:pt x="3161" y="3385"/>
                    <a:pt x="3921" y="2625"/>
                    <a:pt x="3921" y="1683"/>
                  </a:cubicBezTo>
                  <a:cubicBezTo>
                    <a:pt x="3921" y="675"/>
                    <a:pt x="3085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9"/>
            <p:cNvSpPr/>
            <p:nvPr/>
          </p:nvSpPr>
          <p:spPr>
            <a:xfrm>
              <a:off x="8630017" y="1490149"/>
              <a:ext cx="362593" cy="220016"/>
            </a:xfrm>
            <a:custGeom>
              <a:avLst/>
              <a:gdLst/>
              <a:ahLst/>
              <a:cxnLst/>
              <a:rect l="l" t="t" r="r" b="b"/>
              <a:pathLst>
                <a:path w="11673" h="7083" extrusionOk="0">
                  <a:moveTo>
                    <a:pt x="10335" y="0"/>
                  </a:moveTo>
                  <a:lnTo>
                    <a:pt x="2037" y="2949"/>
                  </a:lnTo>
                  <a:lnTo>
                    <a:pt x="1" y="6535"/>
                  </a:lnTo>
                  <a:lnTo>
                    <a:pt x="3800" y="7083"/>
                  </a:lnTo>
                  <a:lnTo>
                    <a:pt x="11672" y="3040"/>
                  </a:lnTo>
                  <a:lnTo>
                    <a:pt x="103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9"/>
            <p:cNvSpPr/>
            <p:nvPr/>
          </p:nvSpPr>
          <p:spPr>
            <a:xfrm>
              <a:off x="8619641" y="1477879"/>
              <a:ext cx="377689" cy="206783"/>
            </a:xfrm>
            <a:custGeom>
              <a:avLst/>
              <a:gdLst/>
              <a:ahLst/>
              <a:cxnLst/>
              <a:rect l="l" t="t" r="r" b="b"/>
              <a:pathLst>
                <a:path w="12159" h="6657" extrusionOk="0">
                  <a:moveTo>
                    <a:pt x="10456" y="0"/>
                  </a:moveTo>
                  <a:lnTo>
                    <a:pt x="1915" y="3101"/>
                  </a:lnTo>
                  <a:lnTo>
                    <a:pt x="0" y="6201"/>
                  </a:lnTo>
                  <a:lnTo>
                    <a:pt x="3891" y="6657"/>
                  </a:lnTo>
                  <a:lnTo>
                    <a:pt x="12158" y="3374"/>
                  </a:lnTo>
                  <a:lnTo>
                    <a:pt x="10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9"/>
            <p:cNvSpPr/>
            <p:nvPr/>
          </p:nvSpPr>
          <p:spPr>
            <a:xfrm>
              <a:off x="8734265" y="1540005"/>
              <a:ext cx="179976" cy="69145"/>
            </a:xfrm>
            <a:custGeom>
              <a:avLst/>
              <a:gdLst/>
              <a:ahLst/>
              <a:cxnLst/>
              <a:rect l="l" t="t" r="r" b="b"/>
              <a:pathLst>
                <a:path w="5794" h="2226" extrusionOk="0">
                  <a:moveTo>
                    <a:pt x="5778" y="1"/>
                  </a:moveTo>
                  <a:cubicBezTo>
                    <a:pt x="5622" y="1"/>
                    <a:pt x="4355" y="410"/>
                    <a:pt x="2876" y="979"/>
                  </a:cubicBezTo>
                  <a:cubicBezTo>
                    <a:pt x="1302" y="1584"/>
                    <a:pt x="0" y="2129"/>
                    <a:pt x="48" y="2224"/>
                  </a:cubicBezTo>
                  <a:lnTo>
                    <a:pt x="48" y="2224"/>
                  </a:lnTo>
                  <a:cubicBezTo>
                    <a:pt x="69" y="2212"/>
                    <a:pt x="419" y="2119"/>
                    <a:pt x="900" y="1921"/>
                  </a:cubicBezTo>
                  <a:lnTo>
                    <a:pt x="2936" y="1161"/>
                  </a:lnTo>
                  <a:cubicBezTo>
                    <a:pt x="3727" y="857"/>
                    <a:pt x="4456" y="584"/>
                    <a:pt x="4973" y="371"/>
                  </a:cubicBezTo>
                  <a:cubicBezTo>
                    <a:pt x="5277" y="280"/>
                    <a:pt x="5550" y="158"/>
                    <a:pt x="5794" y="6"/>
                  </a:cubicBezTo>
                  <a:cubicBezTo>
                    <a:pt x="5794" y="2"/>
                    <a:pt x="5788" y="1"/>
                    <a:pt x="5778" y="1"/>
                  </a:cubicBezTo>
                  <a:close/>
                  <a:moveTo>
                    <a:pt x="48" y="2224"/>
                  </a:moveTo>
                  <a:lnTo>
                    <a:pt x="48" y="2224"/>
                  </a:lnTo>
                  <a:cubicBezTo>
                    <a:pt x="47" y="2225"/>
                    <a:pt x="47" y="2225"/>
                    <a:pt x="49" y="2225"/>
                  </a:cubicBezTo>
                  <a:cubicBezTo>
                    <a:pt x="49" y="2225"/>
                    <a:pt x="48" y="2224"/>
                    <a:pt x="48" y="22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9"/>
            <p:cNvSpPr/>
            <p:nvPr/>
          </p:nvSpPr>
          <p:spPr>
            <a:xfrm>
              <a:off x="8755605" y="1587408"/>
              <a:ext cx="118038" cy="43456"/>
            </a:xfrm>
            <a:custGeom>
              <a:avLst/>
              <a:gdLst/>
              <a:ahLst/>
              <a:cxnLst/>
              <a:rect l="l" t="t" r="r" b="b"/>
              <a:pathLst>
                <a:path w="3800" h="1399" extrusionOk="0">
                  <a:moveTo>
                    <a:pt x="3800" y="0"/>
                  </a:moveTo>
                  <a:lnTo>
                    <a:pt x="3800" y="0"/>
                  </a:lnTo>
                  <a:cubicBezTo>
                    <a:pt x="2523" y="426"/>
                    <a:pt x="1246" y="912"/>
                    <a:pt x="0" y="1398"/>
                  </a:cubicBezTo>
                  <a:cubicBezTo>
                    <a:pt x="669" y="1307"/>
                    <a:pt x="1338" y="1125"/>
                    <a:pt x="1945" y="882"/>
                  </a:cubicBezTo>
                  <a:cubicBezTo>
                    <a:pt x="2584" y="669"/>
                    <a:pt x="3222" y="365"/>
                    <a:pt x="3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9"/>
            <p:cNvSpPr/>
            <p:nvPr/>
          </p:nvSpPr>
          <p:spPr>
            <a:xfrm>
              <a:off x="6258546" y="358077"/>
              <a:ext cx="2880856" cy="125596"/>
            </a:xfrm>
            <a:custGeom>
              <a:avLst/>
              <a:gdLst/>
              <a:ahLst/>
              <a:cxnLst/>
              <a:rect l="l" t="t" r="r" b="b"/>
              <a:pathLst>
                <a:path w="136082" h="4043" extrusionOk="0">
                  <a:moveTo>
                    <a:pt x="136082" y="0"/>
                  </a:moveTo>
                  <a:lnTo>
                    <a:pt x="0" y="334"/>
                  </a:lnTo>
                  <a:lnTo>
                    <a:pt x="135991" y="4043"/>
                  </a:lnTo>
                  <a:lnTo>
                    <a:pt x="136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9"/>
            <p:cNvSpPr/>
            <p:nvPr/>
          </p:nvSpPr>
          <p:spPr>
            <a:xfrm>
              <a:off x="6228950" y="274975"/>
              <a:ext cx="2972226" cy="93506"/>
            </a:xfrm>
            <a:custGeom>
              <a:avLst/>
              <a:gdLst/>
              <a:ahLst/>
              <a:cxnLst/>
              <a:rect l="l" t="t" r="r" b="b"/>
              <a:pathLst>
                <a:path w="140398" h="3010" extrusionOk="0">
                  <a:moveTo>
                    <a:pt x="0" y="0"/>
                  </a:moveTo>
                  <a:lnTo>
                    <a:pt x="0" y="3009"/>
                  </a:lnTo>
                  <a:lnTo>
                    <a:pt x="140398" y="3009"/>
                  </a:lnTo>
                  <a:lnTo>
                    <a:pt x="1403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5" name="Google Shape;2165;p69"/>
            <p:cNvGrpSpPr/>
            <p:nvPr/>
          </p:nvGrpSpPr>
          <p:grpSpPr>
            <a:xfrm>
              <a:off x="5852924" y="4821002"/>
              <a:ext cx="25534" cy="18202"/>
              <a:chOff x="5992949" y="4821002"/>
              <a:chExt cx="25534" cy="18202"/>
            </a:xfrm>
          </p:grpSpPr>
          <p:sp>
            <p:nvSpPr>
              <p:cNvPr id="2180" name="Google Shape;2180;p69"/>
              <p:cNvSpPr/>
              <p:nvPr/>
            </p:nvSpPr>
            <p:spPr>
              <a:xfrm flipH="1">
                <a:off x="6008077" y="4824077"/>
                <a:ext cx="10406" cy="1512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87" extrusionOk="0">
                    <a:moveTo>
                      <a:pt x="1" y="0"/>
                    </a:moveTo>
                    <a:cubicBezTo>
                      <a:pt x="31" y="91"/>
                      <a:pt x="92" y="183"/>
                      <a:pt x="153" y="243"/>
                    </a:cubicBezTo>
                    <a:cubicBezTo>
                      <a:pt x="244" y="395"/>
                      <a:pt x="335" y="486"/>
                      <a:pt x="335" y="486"/>
                    </a:cubicBezTo>
                    <a:cubicBezTo>
                      <a:pt x="335" y="486"/>
                      <a:pt x="305" y="365"/>
                      <a:pt x="213" y="213"/>
                    </a:cubicBezTo>
                    <a:cubicBezTo>
                      <a:pt x="122" y="9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69"/>
              <p:cNvSpPr/>
              <p:nvPr/>
            </p:nvSpPr>
            <p:spPr>
              <a:xfrm flipH="1">
                <a:off x="5992949" y="4821002"/>
                <a:ext cx="12301" cy="1065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43" extrusionOk="0">
                    <a:moveTo>
                      <a:pt x="22" y="0"/>
                    </a:moveTo>
                    <a:cubicBezTo>
                      <a:pt x="13" y="0"/>
                      <a:pt x="6" y="3"/>
                      <a:pt x="0" y="8"/>
                    </a:cubicBezTo>
                    <a:cubicBezTo>
                      <a:pt x="0" y="8"/>
                      <a:pt x="61" y="99"/>
                      <a:pt x="183" y="190"/>
                    </a:cubicBezTo>
                    <a:cubicBezTo>
                      <a:pt x="274" y="282"/>
                      <a:pt x="395" y="342"/>
                      <a:pt x="395" y="342"/>
                    </a:cubicBezTo>
                    <a:cubicBezTo>
                      <a:pt x="395" y="312"/>
                      <a:pt x="335" y="221"/>
                      <a:pt x="213" y="130"/>
                    </a:cubicBezTo>
                    <a:cubicBezTo>
                      <a:pt x="138" y="55"/>
                      <a:pt x="63" y="0"/>
                      <a:pt x="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1" name="Google Shape;2231;p69"/>
            <p:cNvSpPr/>
            <p:nvPr/>
          </p:nvSpPr>
          <p:spPr>
            <a:xfrm>
              <a:off x="6680268" y="1828148"/>
              <a:ext cx="459849" cy="452301"/>
            </a:xfrm>
            <a:custGeom>
              <a:avLst/>
              <a:gdLst/>
              <a:ahLst/>
              <a:cxnLst/>
              <a:rect l="l" t="t" r="r" b="b"/>
              <a:pathLst>
                <a:path w="14804" h="14561" extrusionOk="0">
                  <a:moveTo>
                    <a:pt x="3435" y="1"/>
                  </a:moveTo>
                  <a:cubicBezTo>
                    <a:pt x="3222" y="2463"/>
                    <a:pt x="0" y="11187"/>
                    <a:pt x="0" y="11187"/>
                  </a:cubicBezTo>
                  <a:lnTo>
                    <a:pt x="11277" y="14560"/>
                  </a:lnTo>
                  <a:cubicBezTo>
                    <a:pt x="12432" y="11916"/>
                    <a:pt x="14803" y="2828"/>
                    <a:pt x="14803" y="2828"/>
                  </a:cubicBezTo>
                  <a:lnTo>
                    <a:pt x="34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9"/>
            <p:cNvSpPr/>
            <p:nvPr/>
          </p:nvSpPr>
          <p:spPr>
            <a:xfrm>
              <a:off x="6811510" y="1960354"/>
              <a:ext cx="234180" cy="73711"/>
            </a:xfrm>
            <a:custGeom>
              <a:avLst/>
              <a:gdLst/>
              <a:ahLst/>
              <a:cxnLst/>
              <a:rect l="l" t="t" r="r" b="b"/>
              <a:pathLst>
                <a:path w="7539" h="2373" extrusionOk="0">
                  <a:moveTo>
                    <a:pt x="0" y="0"/>
                  </a:moveTo>
                  <a:cubicBezTo>
                    <a:pt x="1216" y="487"/>
                    <a:pt x="2462" y="912"/>
                    <a:pt x="3739" y="1277"/>
                  </a:cubicBezTo>
                  <a:cubicBezTo>
                    <a:pt x="5745" y="1896"/>
                    <a:pt x="7435" y="2373"/>
                    <a:pt x="7534" y="2373"/>
                  </a:cubicBezTo>
                  <a:cubicBezTo>
                    <a:pt x="7537" y="2373"/>
                    <a:pt x="7539" y="2372"/>
                    <a:pt x="7539" y="2371"/>
                  </a:cubicBezTo>
                  <a:cubicBezTo>
                    <a:pt x="6292" y="1854"/>
                    <a:pt x="5046" y="1429"/>
                    <a:pt x="3800" y="1064"/>
                  </a:cubicBezTo>
                  <a:cubicBezTo>
                    <a:pt x="2523" y="639"/>
                    <a:pt x="1277" y="27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9"/>
            <p:cNvSpPr/>
            <p:nvPr/>
          </p:nvSpPr>
          <p:spPr>
            <a:xfrm>
              <a:off x="6795450" y="2019685"/>
              <a:ext cx="235143" cy="73991"/>
            </a:xfrm>
            <a:custGeom>
              <a:avLst/>
              <a:gdLst/>
              <a:ahLst/>
              <a:cxnLst/>
              <a:rect l="l" t="t" r="r" b="b"/>
              <a:pathLst>
                <a:path w="7570" h="2382" extrusionOk="0">
                  <a:moveTo>
                    <a:pt x="47" y="0"/>
                  </a:moveTo>
                  <a:cubicBezTo>
                    <a:pt x="37" y="0"/>
                    <a:pt x="31" y="2"/>
                    <a:pt x="31" y="5"/>
                  </a:cubicBezTo>
                  <a:cubicBezTo>
                    <a:pt x="1" y="66"/>
                    <a:pt x="1672" y="644"/>
                    <a:pt x="3770" y="1282"/>
                  </a:cubicBezTo>
                  <a:cubicBezTo>
                    <a:pt x="5720" y="1913"/>
                    <a:pt x="7345" y="2381"/>
                    <a:pt x="7548" y="2381"/>
                  </a:cubicBezTo>
                  <a:cubicBezTo>
                    <a:pt x="7560" y="2381"/>
                    <a:pt x="7567" y="2380"/>
                    <a:pt x="7569" y="2376"/>
                  </a:cubicBezTo>
                  <a:cubicBezTo>
                    <a:pt x="7569" y="2346"/>
                    <a:pt x="5897" y="1768"/>
                    <a:pt x="3831" y="1100"/>
                  </a:cubicBezTo>
                  <a:cubicBezTo>
                    <a:pt x="1852" y="469"/>
                    <a:pt x="225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9"/>
            <p:cNvSpPr/>
            <p:nvPr/>
          </p:nvSpPr>
          <p:spPr>
            <a:xfrm>
              <a:off x="6841734" y="2093491"/>
              <a:ext cx="133134" cy="41562"/>
            </a:xfrm>
            <a:custGeom>
              <a:avLst/>
              <a:gdLst/>
              <a:ahLst/>
              <a:cxnLst/>
              <a:rect l="l" t="t" r="r" b="b"/>
              <a:pathLst>
                <a:path w="4286" h="1338" extrusionOk="0">
                  <a:moveTo>
                    <a:pt x="0" y="0"/>
                  </a:moveTo>
                  <a:cubicBezTo>
                    <a:pt x="669" y="304"/>
                    <a:pt x="1368" y="578"/>
                    <a:pt x="2097" y="760"/>
                  </a:cubicBezTo>
                  <a:cubicBezTo>
                    <a:pt x="2827" y="1034"/>
                    <a:pt x="3556" y="1216"/>
                    <a:pt x="4286" y="1338"/>
                  </a:cubicBezTo>
                  <a:cubicBezTo>
                    <a:pt x="3617" y="1034"/>
                    <a:pt x="2888" y="790"/>
                    <a:pt x="2158" y="578"/>
                  </a:cubicBezTo>
                  <a:cubicBezTo>
                    <a:pt x="1459" y="334"/>
                    <a:pt x="730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9"/>
            <p:cNvSpPr/>
            <p:nvPr/>
          </p:nvSpPr>
          <p:spPr>
            <a:xfrm>
              <a:off x="5602882" y="349525"/>
              <a:ext cx="243623" cy="229552"/>
            </a:xfrm>
            <a:custGeom>
              <a:avLst/>
              <a:gdLst/>
              <a:ahLst/>
              <a:cxnLst/>
              <a:rect l="l" t="t" r="r" b="b"/>
              <a:pathLst>
                <a:path w="7843" h="7390" extrusionOk="0">
                  <a:moveTo>
                    <a:pt x="3817" y="175"/>
                  </a:moveTo>
                  <a:cubicBezTo>
                    <a:pt x="4678" y="175"/>
                    <a:pt x="5522" y="483"/>
                    <a:pt x="6170" y="1086"/>
                  </a:cubicBezTo>
                  <a:cubicBezTo>
                    <a:pt x="6414" y="1299"/>
                    <a:pt x="6626" y="1542"/>
                    <a:pt x="6809" y="1846"/>
                  </a:cubicBezTo>
                  <a:cubicBezTo>
                    <a:pt x="6991" y="2119"/>
                    <a:pt x="7143" y="2454"/>
                    <a:pt x="7234" y="2818"/>
                  </a:cubicBezTo>
                  <a:cubicBezTo>
                    <a:pt x="7599" y="4277"/>
                    <a:pt x="6961" y="5827"/>
                    <a:pt x="5684" y="6618"/>
                  </a:cubicBezTo>
                  <a:cubicBezTo>
                    <a:pt x="5120" y="6985"/>
                    <a:pt x="4503" y="7168"/>
                    <a:pt x="3858" y="7168"/>
                  </a:cubicBezTo>
                  <a:cubicBezTo>
                    <a:pt x="3808" y="7168"/>
                    <a:pt x="3758" y="7167"/>
                    <a:pt x="3708" y="7165"/>
                  </a:cubicBezTo>
                  <a:cubicBezTo>
                    <a:pt x="3070" y="7134"/>
                    <a:pt x="2462" y="6952"/>
                    <a:pt x="1945" y="6618"/>
                  </a:cubicBezTo>
                  <a:cubicBezTo>
                    <a:pt x="1459" y="6344"/>
                    <a:pt x="1094" y="5949"/>
                    <a:pt x="790" y="5493"/>
                  </a:cubicBezTo>
                  <a:cubicBezTo>
                    <a:pt x="365" y="4794"/>
                    <a:pt x="213" y="4004"/>
                    <a:pt x="304" y="3213"/>
                  </a:cubicBezTo>
                  <a:cubicBezTo>
                    <a:pt x="362" y="2662"/>
                    <a:pt x="503" y="2360"/>
                    <a:pt x="489" y="2334"/>
                  </a:cubicBezTo>
                  <a:lnTo>
                    <a:pt x="489" y="2334"/>
                  </a:lnTo>
                  <a:cubicBezTo>
                    <a:pt x="490" y="2334"/>
                    <a:pt x="490" y="2334"/>
                    <a:pt x="491" y="2334"/>
                  </a:cubicBezTo>
                  <a:cubicBezTo>
                    <a:pt x="526" y="2334"/>
                    <a:pt x="623" y="2037"/>
                    <a:pt x="942" y="1602"/>
                  </a:cubicBezTo>
                  <a:cubicBezTo>
                    <a:pt x="1429" y="964"/>
                    <a:pt x="2128" y="478"/>
                    <a:pt x="2888" y="295"/>
                  </a:cubicBezTo>
                  <a:cubicBezTo>
                    <a:pt x="3194" y="215"/>
                    <a:pt x="3506" y="175"/>
                    <a:pt x="3817" y="175"/>
                  </a:cubicBezTo>
                  <a:close/>
                  <a:moveTo>
                    <a:pt x="3911" y="1"/>
                  </a:moveTo>
                  <a:cubicBezTo>
                    <a:pt x="3553" y="1"/>
                    <a:pt x="3199" y="48"/>
                    <a:pt x="2857" y="143"/>
                  </a:cubicBezTo>
                  <a:cubicBezTo>
                    <a:pt x="2067" y="356"/>
                    <a:pt x="1368" y="873"/>
                    <a:pt x="882" y="1542"/>
                  </a:cubicBezTo>
                  <a:cubicBezTo>
                    <a:pt x="699" y="1785"/>
                    <a:pt x="578" y="2058"/>
                    <a:pt x="486" y="2332"/>
                  </a:cubicBezTo>
                  <a:cubicBezTo>
                    <a:pt x="486" y="2332"/>
                    <a:pt x="486" y="2332"/>
                    <a:pt x="486" y="2332"/>
                  </a:cubicBezTo>
                  <a:lnTo>
                    <a:pt x="486" y="2332"/>
                  </a:lnTo>
                  <a:cubicBezTo>
                    <a:pt x="334" y="2606"/>
                    <a:pt x="243" y="2909"/>
                    <a:pt x="213" y="3183"/>
                  </a:cubicBezTo>
                  <a:cubicBezTo>
                    <a:pt x="0" y="4612"/>
                    <a:pt x="638" y="6010"/>
                    <a:pt x="1854" y="6800"/>
                  </a:cubicBezTo>
                  <a:cubicBezTo>
                    <a:pt x="2401" y="7165"/>
                    <a:pt x="3040" y="7347"/>
                    <a:pt x="3708" y="7378"/>
                  </a:cubicBezTo>
                  <a:cubicBezTo>
                    <a:pt x="3800" y="7385"/>
                    <a:pt x="3889" y="7389"/>
                    <a:pt x="3977" y="7389"/>
                  </a:cubicBezTo>
                  <a:cubicBezTo>
                    <a:pt x="4242" y="7389"/>
                    <a:pt x="4499" y="7355"/>
                    <a:pt x="4772" y="7286"/>
                  </a:cubicBezTo>
                  <a:cubicBezTo>
                    <a:pt x="5137" y="7195"/>
                    <a:pt x="5471" y="7043"/>
                    <a:pt x="5775" y="6831"/>
                  </a:cubicBezTo>
                  <a:cubicBezTo>
                    <a:pt x="7173" y="5979"/>
                    <a:pt x="7842" y="4338"/>
                    <a:pt x="7417" y="2757"/>
                  </a:cubicBezTo>
                  <a:cubicBezTo>
                    <a:pt x="7325" y="2393"/>
                    <a:pt x="7173" y="2058"/>
                    <a:pt x="6991" y="1754"/>
                  </a:cubicBezTo>
                  <a:cubicBezTo>
                    <a:pt x="6809" y="1450"/>
                    <a:pt x="6566" y="1177"/>
                    <a:pt x="6292" y="934"/>
                  </a:cubicBezTo>
                  <a:cubicBezTo>
                    <a:pt x="5806" y="478"/>
                    <a:pt x="5198" y="204"/>
                    <a:pt x="4559" y="52"/>
                  </a:cubicBezTo>
                  <a:cubicBezTo>
                    <a:pt x="4343" y="18"/>
                    <a:pt x="4126" y="1"/>
                    <a:pt x="39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3A75DE-80A1-4D3F-AA99-8008B5E8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14" y="2624156"/>
            <a:ext cx="2990550" cy="1354694"/>
          </a:xfrm>
          <a:prstGeom prst="rect">
            <a:avLst/>
          </a:prstGeom>
        </p:spPr>
      </p:pic>
      <p:sp>
        <p:nvSpPr>
          <p:cNvPr id="184" name="Google Shape;2061;p69">
            <a:extLst>
              <a:ext uri="{FF2B5EF4-FFF2-40B4-BE49-F238E27FC236}">
                <a16:creationId xmlns:a16="http://schemas.microsoft.com/office/drawing/2014/main" id="{4E28793F-0B4A-4834-A488-6507E35EF3AF}"/>
              </a:ext>
            </a:extLst>
          </p:cNvPr>
          <p:cNvSpPr txBox="1">
            <a:spLocks/>
          </p:cNvSpPr>
          <p:nvPr/>
        </p:nvSpPr>
        <p:spPr>
          <a:xfrm>
            <a:off x="459008" y="3912387"/>
            <a:ext cx="5319628" cy="1768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/>
            <a:r>
              <a:rPr lang="en" dirty="0"/>
              <a:t>Model can be trained to perform better as a further continuation of this project</a:t>
            </a:r>
          </a:p>
          <a:p>
            <a:pPr marL="285750" indent="-28575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7EB4B-6E95-4BB1-9ED6-1E0863BDA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798" y="4057581"/>
            <a:ext cx="2914202" cy="27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76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2623875" y="3595500"/>
            <a:ext cx="3896100" cy="10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>
            <a:spLocks noGrp="1"/>
          </p:cNvSpPr>
          <p:nvPr>
            <p:ph type="title"/>
          </p:nvPr>
        </p:nvSpPr>
        <p:spPr>
          <a:xfrm>
            <a:off x="1616825" y="1451850"/>
            <a:ext cx="5910600" cy="22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grpSp>
        <p:nvGrpSpPr>
          <p:cNvPr id="440" name="Google Shape;440;p50"/>
          <p:cNvGrpSpPr/>
          <p:nvPr/>
        </p:nvGrpSpPr>
        <p:grpSpPr>
          <a:xfrm>
            <a:off x="204750" y="4615075"/>
            <a:ext cx="403650" cy="176775"/>
            <a:chOff x="10387125" y="4663575"/>
            <a:chExt cx="403650" cy="176775"/>
          </a:xfrm>
        </p:grpSpPr>
        <p:sp>
          <p:nvSpPr>
            <p:cNvPr id="441" name="Google Shape;441;p50"/>
            <p:cNvSpPr/>
            <p:nvPr/>
          </p:nvSpPr>
          <p:spPr>
            <a:xfrm>
              <a:off x="10387125" y="4678925"/>
              <a:ext cx="289400" cy="161425"/>
            </a:xfrm>
            <a:custGeom>
              <a:avLst/>
              <a:gdLst/>
              <a:ahLst/>
              <a:cxnLst/>
              <a:rect l="l" t="t" r="r" b="b"/>
              <a:pathLst>
                <a:path w="11576" h="6457" extrusionOk="0">
                  <a:moveTo>
                    <a:pt x="8189" y="0"/>
                  </a:moveTo>
                  <a:cubicBezTo>
                    <a:pt x="4694" y="0"/>
                    <a:pt x="1399" y="2089"/>
                    <a:pt x="1" y="5491"/>
                  </a:cubicBezTo>
                  <a:cubicBezTo>
                    <a:pt x="1324" y="6137"/>
                    <a:pt x="2760" y="6457"/>
                    <a:pt x="4195" y="6457"/>
                  </a:cubicBezTo>
                  <a:cubicBezTo>
                    <a:pt x="5873" y="6457"/>
                    <a:pt x="7549" y="6020"/>
                    <a:pt x="9041" y="5157"/>
                  </a:cubicBezTo>
                  <a:cubicBezTo>
                    <a:pt x="9841" y="4690"/>
                    <a:pt x="10508" y="4056"/>
                    <a:pt x="11009" y="3289"/>
                  </a:cubicBezTo>
                  <a:cubicBezTo>
                    <a:pt x="11509" y="2489"/>
                    <a:pt x="11576" y="1521"/>
                    <a:pt x="11209" y="687"/>
                  </a:cubicBezTo>
                  <a:lnTo>
                    <a:pt x="10975" y="454"/>
                  </a:lnTo>
                  <a:cubicBezTo>
                    <a:pt x="10053" y="147"/>
                    <a:pt x="9114" y="0"/>
                    <a:pt x="8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10530575" y="4663575"/>
              <a:ext cx="260200" cy="95100"/>
            </a:xfrm>
            <a:custGeom>
              <a:avLst/>
              <a:gdLst/>
              <a:ahLst/>
              <a:cxnLst/>
              <a:rect l="l" t="t" r="r" b="b"/>
              <a:pathLst>
                <a:path w="10408" h="3804" extrusionOk="0">
                  <a:moveTo>
                    <a:pt x="10408" y="0"/>
                  </a:moveTo>
                  <a:cubicBezTo>
                    <a:pt x="10274" y="0"/>
                    <a:pt x="10141" y="34"/>
                    <a:pt x="10007" y="67"/>
                  </a:cubicBezTo>
                  <a:cubicBezTo>
                    <a:pt x="9707" y="100"/>
                    <a:pt x="9307" y="167"/>
                    <a:pt x="8806" y="267"/>
                  </a:cubicBezTo>
                  <a:cubicBezTo>
                    <a:pt x="7539" y="567"/>
                    <a:pt x="6271" y="934"/>
                    <a:pt x="5037" y="1368"/>
                  </a:cubicBezTo>
                  <a:cubicBezTo>
                    <a:pt x="3770" y="1802"/>
                    <a:pt x="2569" y="2335"/>
                    <a:pt x="1401" y="2969"/>
                  </a:cubicBezTo>
                  <a:cubicBezTo>
                    <a:pt x="934" y="3203"/>
                    <a:pt x="601" y="3403"/>
                    <a:pt x="334" y="3536"/>
                  </a:cubicBezTo>
                  <a:cubicBezTo>
                    <a:pt x="100" y="3670"/>
                    <a:pt x="0" y="3803"/>
                    <a:pt x="0" y="3803"/>
                  </a:cubicBezTo>
                  <a:cubicBezTo>
                    <a:pt x="0" y="3803"/>
                    <a:pt x="534" y="3503"/>
                    <a:pt x="1435" y="3069"/>
                  </a:cubicBezTo>
                  <a:cubicBezTo>
                    <a:pt x="2369" y="2636"/>
                    <a:pt x="3636" y="2069"/>
                    <a:pt x="5070" y="1568"/>
                  </a:cubicBezTo>
                  <a:cubicBezTo>
                    <a:pt x="6505" y="1034"/>
                    <a:pt x="7839" y="668"/>
                    <a:pt x="8840" y="401"/>
                  </a:cubicBezTo>
                  <a:cubicBezTo>
                    <a:pt x="9374" y="301"/>
                    <a:pt x="9874" y="167"/>
                    <a:pt x="10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50"/>
          <p:cNvGrpSpPr/>
          <p:nvPr/>
        </p:nvGrpSpPr>
        <p:grpSpPr>
          <a:xfrm>
            <a:off x="8574875" y="225988"/>
            <a:ext cx="340275" cy="485375"/>
            <a:chOff x="13233325" y="1024300"/>
            <a:chExt cx="340275" cy="485375"/>
          </a:xfrm>
        </p:grpSpPr>
        <p:sp>
          <p:nvSpPr>
            <p:cNvPr id="444" name="Google Shape;444;p50"/>
            <p:cNvSpPr/>
            <p:nvPr/>
          </p:nvSpPr>
          <p:spPr>
            <a:xfrm>
              <a:off x="13394275" y="1024300"/>
              <a:ext cx="179325" cy="301075"/>
            </a:xfrm>
            <a:custGeom>
              <a:avLst/>
              <a:gdLst/>
              <a:ahLst/>
              <a:cxnLst/>
              <a:rect l="l" t="t" r="r" b="b"/>
              <a:pathLst>
                <a:path w="7173" h="12043" extrusionOk="0">
                  <a:moveTo>
                    <a:pt x="5471" y="0"/>
                  </a:moveTo>
                  <a:cubicBezTo>
                    <a:pt x="3570" y="1201"/>
                    <a:pt x="1735" y="2936"/>
                    <a:pt x="901" y="5037"/>
                  </a:cubicBezTo>
                  <a:cubicBezTo>
                    <a:pt x="1" y="7306"/>
                    <a:pt x="34" y="9808"/>
                    <a:pt x="1001" y="12042"/>
                  </a:cubicBezTo>
                  <a:lnTo>
                    <a:pt x="1168" y="12042"/>
                  </a:lnTo>
                  <a:cubicBezTo>
                    <a:pt x="3436" y="11175"/>
                    <a:pt x="5471" y="9407"/>
                    <a:pt x="6305" y="7106"/>
                  </a:cubicBezTo>
                  <a:cubicBezTo>
                    <a:pt x="7172" y="4837"/>
                    <a:pt x="6639" y="2169"/>
                    <a:pt x="5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13233325" y="1104250"/>
              <a:ext cx="124275" cy="204450"/>
            </a:xfrm>
            <a:custGeom>
              <a:avLst/>
              <a:gdLst/>
              <a:ahLst/>
              <a:cxnLst/>
              <a:rect l="l" t="t" r="r" b="b"/>
              <a:pathLst>
                <a:path w="4971" h="8178" extrusionOk="0">
                  <a:moveTo>
                    <a:pt x="749" y="1"/>
                  </a:moveTo>
                  <a:cubicBezTo>
                    <a:pt x="637" y="1"/>
                    <a:pt x="529" y="31"/>
                    <a:pt x="434" y="105"/>
                  </a:cubicBezTo>
                  <a:cubicBezTo>
                    <a:pt x="301" y="272"/>
                    <a:pt x="201" y="505"/>
                    <a:pt x="201" y="705"/>
                  </a:cubicBezTo>
                  <a:cubicBezTo>
                    <a:pt x="34" y="2206"/>
                    <a:pt x="1" y="3774"/>
                    <a:pt x="468" y="5175"/>
                  </a:cubicBezTo>
                  <a:cubicBezTo>
                    <a:pt x="968" y="6610"/>
                    <a:pt x="2102" y="7910"/>
                    <a:pt x="3570" y="8177"/>
                  </a:cubicBezTo>
                  <a:lnTo>
                    <a:pt x="3703" y="8044"/>
                  </a:lnTo>
                  <a:cubicBezTo>
                    <a:pt x="4771" y="6943"/>
                    <a:pt x="4971" y="5175"/>
                    <a:pt x="4404" y="3741"/>
                  </a:cubicBezTo>
                  <a:cubicBezTo>
                    <a:pt x="3837" y="2306"/>
                    <a:pt x="2736" y="1206"/>
                    <a:pt x="1468" y="305"/>
                  </a:cubicBezTo>
                  <a:cubicBezTo>
                    <a:pt x="1263" y="145"/>
                    <a:pt x="995" y="1"/>
                    <a:pt x="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13280025" y="1181900"/>
              <a:ext cx="54225" cy="327775"/>
            </a:xfrm>
            <a:custGeom>
              <a:avLst/>
              <a:gdLst/>
              <a:ahLst/>
              <a:cxnLst/>
              <a:rect l="l" t="t" r="r" b="b"/>
              <a:pathLst>
                <a:path w="2169" h="13111" extrusionOk="0">
                  <a:moveTo>
                    <a:pt x="34" y="1"/>
                  </a:moveTo>
                  <a:cubicBezTo>
                    <a:pt x="1" y="34"/>
                    <a:pt x="434" y="668"/>
                    <a:pt x="935" y="1836"/>
                  </a:cubicBezTo>
                  <a:cubicBezTo>
                    <a:pt x="1035" y="2102"/>
                    <a:pt x="1135" y="2436"/>
                    <a:pt x="1268" y="2770"/>
                  </a:cubicBezTo>
                  <a:cubicBezTo>
                    <a:pt x="1402" y="3137"/>
                    <a:pt x="1468" y="3470"/>
                    <a:pt x="1568" y="3904"/>
                  </a:cubicBezTo>
                  <a:cubicBezTo>
                    <a:pt x="1735" y="4771"/>
                    <a:pt x="1835" y="5672"/>
                    <a:pt x="1835" y="6539"/>
                  </a:cubicBezTo>
                  <a:cubicBezTo>
                    <a:pt x="1835" y="7440"/>
                    <a:pt x="1735" y="8340"/>
                    <a:pt x="1568" y="9208"/>
                  </a:cubicBezTo>
                  <a:cubicBezTo>
                    <a:pt x="1468" y="9608"/>
                    <a:pt x="1402" y="10008"/>
                    <a:pt x="1268" y="10342"/>
                  </a:cubicBezTo>
                  <a:cubicBezTo>
                    <a:pt x="1168" y="10675"/>
                    <a:pt x="1068" y="10976"/>
                    <a:pt x="935" y="11276"/>
                  </a:cubicBezTo>
                  <a:cubicBezTo>
                    <a:pt x="468" y="12443"/>
                    <a:pt x="1" y="13077"/>
                    <a:pt x="34" y="13110"/>
                  </a:cubicBezTo>
                  <a:cubicBezTo>
                    <a:pt x="167" y="12977"/>
                    <a:pt x="268" y="12810"/>
                    <a:pt x="368" y="12677"/>
                  </a:cubicBezTo>
                  <a:cubicBezTo>
                    <a:pt x="468" y="12477"/>
                    <a:pt x="601" y="12310"/>
                    <a:pt x="701" y="12110"/>
                  </a:cubicBezTo>
                  <a:cubicBezTo>
                    <a:pt x="835" y="11876"/>
                    <a:pt x="935" y="11609"/>
                    <a:pt x="1068" y="11342"/>
                  </a:cubicBezTo>
                  <a:cubicBezTo>
                    <a:pt x="1202" y="11042"/>
                    <a:pt x="1335" y="10709"/>
                    <a:pt x="1435" y="10375"/>
                  </a:cubicBezTo>
                  <a:cubicBezTo>
                    <a:pt x="1568" y="10008"/>
                    <a:pt x="1669" y="9641"/>
                    <a:pt x="1769" y="9241"/>
                  </a:cubicBezTo>
                  <a:cubicBezTo>
                    <a:pt x="2169" y="7473"/>
                    <a:pt x="2169" y="5638"/>
                    <a:pt x="1769" y="3870"/>
                  </a:cubicBezTo>
                  <a:cubicBezTo>
                    <a:pt x="1669" y="3470"/>
                    <a:pt x="1568" y="3103"/>
                    <a:pt x="1435" y="2736"/>
                  </a:cubicBezTo>
                  <a:cubicBezTo>
                    <a:pt x="1335" y="2403"/>
                    <a:pt x="1202" y="2069"/>
                    <a:pt x="1068" y="1769"/>
                  </a:cubicBezTo>
                  <a:cubicBezTo>
                    <a:pt x="935" y="1502"/>
                    <a:pt x="835" y="1235"/>
                    <a:pt x="668" y="1002"/>
                  </a:cubicBezTo>
                  <a:cubicBezTo>
                    <a:pt x="568" y="802"/>
                    <a:pt x="468" y="635"/>
                    <a:pt x="368" y="468"/>
                  </a:cubicBezTo>
                  <a:cubicBezTo>
                    <a:pt x="268" y="301"/>
                    <a:pt x="167" y="134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13290025" y="1200250"/>
              <a:ext cx="190175" cy="296075"/>
            </a:xfrm>
            <a:custGeom>
              <a:avLst/>
              <a:gdLst/>
              <a:ahLst/>
              <a:cxnLst/>
              <a:rect l="l" t="t" r="r" b="b"/>
              <a:pathLst>
                <a:path w="7607" h="11843" extrusionOk="0">
                  <a:moveTo>
                    <a:pt x="7606" y="1"/>
                  </a:moveTo>
                  <a:lnTo>
                    <a:pt x="7606" y="1"/>
                  </a:lnTo>
                  <a:cubicBezTo>
                    <a:pt x="7506" y="168"/>
                    <a:pt x="7440" y="368"/>
                    <a:pt x="7373" y="535"/>
                  </a:cubicBezTo>
                  <a:cubicBezTo>
                    <a:pt x="7239" y="868"/>
                    <a:pt x="7039" y="1335"/>
                    <a:pt x="6772" y="1902"/>
                  </a:cubicBezTo>
                  <a:cubicBezTo>
                    <a:pt x="6072" y="3437"/>
                    <a:pt x="5271" y="4904"/>
                    <a:pt x="4371" y="6305"/>
                  </a:cubicBezTo>
                  <a:cubicBezTo>
                    <a:pt x="3470" y="7706"/>
                    <a:pt x="2469" y="9041"/>
                    <a:pt x="1369" y="10308"/>
                  </a:cubicBezTo>
                  <a:cubicBezTo>
                    <a:pt x="935" y="10775"/>
                    <a:pt x="601" y="11176"/>
                    <a:pt x="368" y="11442"/>
                  </a:cubicBezTo>
                  <a:cubicBezTo>
                    <a:pt x="234" y="11576"/>
                    <a:pt x="101" y="11709"/>
                    <a:pt x="1" y="11843"/>
                  </a:cubicBezTo>
                  <a:cubicBezTo>
                    <a:pt x="134" y="11743"/>
                    <a:pt x="268" y="11609"/>
                    <a:pt x="401" y="11476"/>
                  </a:cubicBezTo>
                  <a:cubicBezTo>
                    <a:pt x="668" y="11242"/>
                    <a:pt x="1035" y="10875"/>
                    <a:pt x="1469" y="10408"/>
                  </a:cubicBezTo>
                  <a:cubicBezTo>
                    <a:pt x="3737" y="7907"/>
                    <a:pt x="5572" y="5071"/>
                    <a:pt x="6906" y="1969"/>
                  </a:cubicBezTo>
                  <a:cubicBezTo>
                    <a:pt x="7139" y="1368"/>
                    <a:pt x="7340" y="901"/>
                    <a:pt x="7440" y="535"/>
                  </a:cubicBezTo>
                  <a:cubicBezTo>
                    <a:pt x="7506" y="368"/>
                    <a:pt x="7573" y="201"/>
                    <a:pt x="7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50"/>
          <p:cNvGrpSpPr/>
          <p:nvPr/>
        </p:nvGrpSpPr>
        <p:grpSpPr>
          <a:xfrm>
            <a:off x="287100" y="239163"/>
            <a:ext cx="543750" cy="445825"/>
            <a:chOff x="9760025" y="1367150"/>
            <a:chExt cx="543750" cy="445825"/>
          </a:xfrm>
        </p:grpSpPr>
        <p:sp>
          <p:nvSpPr>
            <p:cNvPr id="449" name="Google Shape;449;p50"/>
            <p:cNvSpPr/>
            <p:nvPr/>
          </p:nvSpPr>
          <p:spPr>
            <a:xfrm>
              <a:off x="9760025" y="1367150"/>
              <a:ext cx="314400" cy="244050"/>
            </a:xfrm>
            <a:custGeom>
              <a:avLst/>
              <a:gdLst/>
              <a:ahLst/>
              <a:cxnLst/>
              <a:rect l="l" t="t" r="r" b="b"/>
              <a:pathLst>
                <a:path w="12576" h="9762" extrusionOk="0">
                  <a:moveTo>
                    <a:pt x="3947" y="1"/>
                  </a:moveTo>
                  <a:cubicBezTo>
                    <a:pt x="3179" y="1"/>
                    <a:pt x="2407" y="172"/>
                    <a:pt x="1701" y="497"/>
                  </a:cubicBezTo>
                  <a:lnTo>
                    <a:pt x="1735" y="530"/>
                  </a:lnTo>
                  <a:cubicBezTo>
                    <a:pt x="0" y="2031"/>
                    <a:pt x="3169" y="6101"/>
                    <a:pt x="5404" y="7568"/>
                  </a:cubicBezTo>
                  <a:cubicBezTo>
                    <a:pt x="6628" y="8385"/>
                    <a:pt x="9025" y="9762"/>
                    <a:pt x="11502" y="9762"/>
                  </a:cubicBezTo>
                  <a:cubicBezTo>
                    <a:pt x="11860" y="9762"/>
                    <a:pt x="12219" y="9733"/>
                    <a:pt x="12576" y="9670"/>
                  </a:cubicBezTo>
                  <a:cubicBezTo>
                    <a:pt x="11942" y="7135"/>
                    <a:pt x="10808" y="4366"/>
                    <a:pt x="8973" y="2531"/>
                  </a:cubicBezTo>
                  <a:cubicBezTo>
                    <a:pt x="8039" y="1531"/>
                    <a:pt x="6905" y="797"/>
                    <a:pt x="5638" y="297"/>
                  </a:cubicBezTo>
                  <a:cubicBezTo>
                    <a:pt x="5095" y="97"/>
                    <a:pt x="4522" y="1"/>
                    <a:pt x="3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0"/>
            <p:cNvSpPr/>
            <p:nvPr/>
          </p:nvSpPr>
          <p:spPr>
            <a:xfrm>
              <a:off x="10137775" y="1410250"/>
              <a:ext cx="129300" cy="215350"/>
            </a:xfrm>
            <a:custGeom>
              <a:avLst/>
              <a:gdLst/>
              <a:ahLst/>
              <a:cxnLst/>
              <a:rect l="l" t="t" r="r" b="b"/>
              <a:pathLst>
                <a:path w="5172" h="8614" extrusionOk="0">
                  <a:moveTo>
                    <a:pt x="3269" y="0"/>
                  </a:moveTo>
                  <a:cubicBezTo>
                    <a:pt x="2626" y="0"/>
                    <a:pt x="2070" y="439"/>
                    <a:pt x="1602" y="908"/>
                  </a:cubicBezTo>
                  <a:cubicBezTo>
                    <a:pt x="568" y="2008"/>
                    <a:pt x="1" y="3476"/>
                    <a:pt x="34" y="5010"/>
                  </a:cubicBezTo>
                  <a:cubicBezTo>
                    <a:pt x="101" y="6538"/>
                    <a:pt x="993" y="7900"/>
                    <a:pt x="2350" y="8603"/>
                  </a:cubicBezTo>
                  <a:lnTo>
                    <a:pt x="2350" y="8603"/>
                  </a:lnTo>
                  <a:cubicBezTo>
                    <a:pt x="4174" y="7335"/>
                    <a:pt x="4838" y="5238"/>
                    <a:pt x="5071" y="3042"/>
                  </a:cubicBezTo>
                  <a:cubicBezTo>
                    <a:pt x="5171" y="2409"/>
                    <a:pt x="5105" y="1741"/>
                    <a:pt x="4871" y="1141"/>
                  </a:cubicBezTo>
                  <a:cubicBezTo>
                    <a:pt x="4638" y="507"/>
                    <a:pt x="4071" y="74"/>
                    <a:pt x="3403" y="7"/>
                  </a:cubicBezTo>
                  <a:cubicBezTo>
                    <a:pt x="3358" y="3"/>
                    <a:pt x="3313" y="0"/>
                    <a:pt x="3269" y="0"/>
                  </a:cubicBezTo>
                  <a:close/>
                  <a:moveTo>
                    <a:pt x="2350" y="8603"/>
                  </a:moveTo>
                  <a:cubicBezTo>
                    <a:pt x="2345" y="8606"/>
                    <a:pt x="2341" y="8610"/>
                    <a:pt x="2336" y="8613"/>
                  </a:cubicBezTo>
                  <a:lnTo>
                    <a:pt x="2369" y="8613"/>
                  </a:lnTo>
                  <a:cubicBezTo>
                    <a:pt x="2363" y="8610"/>
                    <a:pt x="2357" y="8606"/>
                    <a:pt x="2350" y="86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10185325" y="1498800"/>
              <a:ext cx="88425" cy="270225"/>
            </a:xfrm>
            <a:custGeom>
              <a:avLst/>
              <a:gdLst/>
              <a:ahLst/>
              <a:cxnLst/>
              <a:rect l="l" t="t" r="r" b="b"/>
              <a:pathLst>
                <a:path w="3537" h="10809" extrusionOk="0">
                  <a:moveTo>
                    <a:pt x="868" y="1"/>
                  </a:moveTo>
                  <a:cubicBezTo>
                    <a:pt x="768" y="134"/>
                    <a:pt x="701" y="268"/>
                    <a:pt x="634" y="434"/>
                  </a:cubicBezTo>
                  <a:cubicBezTo>
                    <a:pt x="467" y="801"/>
                    <a:pt x="334" y="1202"/>
                    <a:pt x="267" y="1635"/>
                  </a:cubicBezTo>
                  <a:cubicBezTo>
                    <a:pt x="0" y="3036"/>
                    <a:pt x="100" y="4437"/>
                    <a:pt x="567" y="5805"/>
                  </a:cubicBezTo>
                  <a:cubicBezTo>
                    <a:pt x="801" y="6539"/>
                    <a:pt x="1101" y="7239"/>
                    <a:pt x="1435" y="7940"/>
                  </a:cubicBezTo>
                  <a:cubicBezTo>
                    <a:pt x="1702" y="8507"/>
                    <a:pt x="2002" y="9041"/>
                    <a:pt x="2402" y="9541"/>
                  </a:cubicBezTo>
                  <a:cubicBezTo>
                    <a:pt x="2736" y="10008"/>
                    <a:pt x="3136" y="10442"/>
                    <a:pt x="3536" y="10808"/>
                  </a:cubicBezTo>
                  <a:cubicBezTo>
                    <a:pt x="3236" y="10308"/>
                    <a:pt x="2902" y="9841"/>
                    <a:pt x="2569" y="9374"/>
                  </a:cubicBezTo>
                  <a:cubicBezTo>
                    <a:pt x="2202" y="8874"/>
                    <a:pt x="1902" y="8340"/>
                    <a:pt x="1668" y="7773"/>
                  </a:cubicBezTo>
                  <a:cubicBezTo>
                    <a:pt x="1335" y="7106"/>
                    <a:pt x="1068" y="6405"/>
                    <a:pt x="834" y="5705"/>
                  </a:cubicBezTo>
                  <a:cubicBezTo>
                    <a:pt x="401" y="4404"/>
                    <a:pt x="267" y="3036"/>
                    <a:pt x="434" y="1669"/>
                  </a:cubicBezTo>
                  <a:cubicBezTo>
                    <a:pt x="634" y="635"/>
                    <a:pt x="901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9870100" y="1452100"/>
              <a:ext cx="433675" cy="342775"/>
            </a:xfrm>
            <a:custGeom>
              <a:avLst/>
              <a:gdLst/>
              <a:ahLst/>
              <a:cxnLst/>
              <a:rect l="l" t="t" r="r" b="b"/>
              <a:pathLst>
                <a:path w="17347" h="13711" extrusionOk="0">
                  <a:moveTo>
                    <a:pt x="0" y="1"/>
                  </a:moveTo>
                  <a:cubicBezTo>
                    <a:pt x="200" y="201"/>
                    <a:pt x="401" y="368"/>
                    <a:pt x="634" y="568"/>
                  </a:cubicBezTo>
                  <a:lnTo>
                    <a:pt x="2535" y="2002"/>
                  </a:lnTo>
                  <a:lnTo>
                    <a:pt x="8707" y="6772"/>
                  </a:lnTo>
                  <a:cubicBezTo>
                    <a:pt x="11108" y="8674"/>
                    <a:pt x="13276" y="10408"/>
                    <a:pt x="14811" y="11676"/>
                  </a:cubicBezTo>
                  <a:lnTo>
                    <a:pt x="16646" y="13177"/>
                  </a:lnTo>
                  <a:cubicBezTo>
                    <a:pt x="16846" y="13377"/>
                    <a:pt x="17079" y="13544"/>
                    <a:pt x="17346" y="13711"/>
                  </a:cubicBezTo>
                  <a:cubicBezTo>
                    <a:pt x="17146" y="13477"/>
                    <a:pt x="16946" y="13277"/>
                    <a:pt x="16712" y="13077"/>
                  </a:cubicBezTo>
                  <a:cubicBezTo>
                    <a:pt x="16312" y="12710"/>
                    <a:pt x="15712" y="12176"/>
                    <a:pt x="14944" y="11509"/>
                  </a:cubicBezTo>
                  <a:cubicBezTo>
                    <a:pt x="13443" y="10208"/>
                    <a:pt x="11308" y="8440"/>
                    <a:pt x="8907" y="6539"/>
                  </a:cubicBezTo>
                  <a:cubicBezTo>
                    <a:pt x="6472" y="4671"/>
                    <a:pt x="4270" y="3003"/>
                    <a:pt x="2636" y="1835"/>
                  </a:cubicBezTo>
                  <a:cubicBezTo>
                    <a:pt x="1835" y="1235"/>
                    <a:pt x="1168" y="768"/>
                    <a:pt x="734" y="468"/>
                  </a:cubicBezTo>
                  <a:cubicBezTo>
                    <a:pt x="501" y="268"/>
                    <a:pt x="234" y="1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9904275" y="1688775"/>
              <a:ext cx="265225" cy="124200"/>
            </a:xfrm>
            <a:custGeom>
              <a:avLst/>
              <a:gdLst/>
              <a:ahLst/>
              <a:cxnLst/>
              <a:rect l="l" t="t" r="r" b="b"/>
              <a:pathLst>
                <a:path w="10609" h="4968" extrusionOk="0">
                  <a:moveTo>
                    <a:pt x="6843" y="1"/>
                  </a:moveTo>
                  <a:cubicBezTo>
                    <a:pt x="4916" y="1"/>
                    <a:pt x="3005" y="558"/>
                    <a:pt x="1369" y="1642"/>
                  </a:cubicBezTo>
                  <a:cubicBezTo>
                    <a:pt x="668" y="2075"/>
                    <a:pt x="1" y="2776"/>
                    <a:pt x="168" y="3576"/>
                  </a:cubicBezTo>
                  <a:cubicBezTo>
                    <a:pt x="335" y="4377"/>
                    <a:pt x="1235" y="4744"/>
                    <a:pt x="2036" y="4877"/>
                  </a:cubicBezTo>
                  <a:cubicBezTo>
                    <a:pt x="2450" y="4938"/>
                    <a:pt x="2863" y="4968"/>
                    <a:pt x="3273" y="4968"/>
                  </a:cubicBezTo>
                  <a:cubicBezTo>
                    <a:pt x="6235" y="4968"/>
                    <a:pt x="9026" y="3415"/>
                    <a:pt x="10609" y="808"/>
                  </a:cubicBezTo>
                  <a:lnTo>
                    <a:pt x="10442" y="674"/>
                  </a:lnTo>
                  <a:cubicBezTo>
                    <a:pt x="9280" y="223"/>
                    <a:pt x="8058" y="1"/>
                    <a:pt x="6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9994350" y="1703800"/>
              <a:ext cx="268550" cy="56050"/>
            </a:xfrm>
            <a:custGeom>
              <a:avLst/>
              <a:gdLst/>
              <a:ahLst/>
              <a:cxnLst/>
              <a:rect l="l" t="t" r="r" b="b"/>
              <a:pathLst>
                <a:path w="10742" h="2242" extrusionOk="0">
                  <a:moveTo>
                    <a:pt x="5792" y="0"/>
                  </a:moveTo>
                  <a:cubicBezTo>
                    <a:pt x="5696" y="0"/>
                    <a:pt x="5600" y="2"/>
                    <a:pt x="5504" y="7"/>
                  </a:cubicBezTo>
                  <a:cubicBezTo>
                    <a:pt x="4137" y="73"/>
                    <a:pt x="2769" y="407"/>
                    <a:pt x="1502" y="974"/>
                  </a:cubicBezTo>
                  <a:cubicBezTo>
                    <a:pt x="1035" y="1207"/>
                    <a:pt x="634" y="1374"/>
                    <a:pt x="401" y="1508"/>
                  </a:cubicBezTo>
                  <a:cubicBezTo>
                    <a:pt x="234" y="1574"/>
                    <a:pt x="101" y="1674"/>
                    <a:pt x="1" y="1775"/>
                  </a:cubicBezTo>
                  <a:cubicBezTo>
                    <a:pt x="534" y="1608"/>
                    <a:pt x="1068" y="1408"/>
                    <a:pt x="1568" y="1174"/>
                  </a:cubicBezTo>
                  <a:cubicBezTo>
                    <a:pt x="2803" y="674"/>
                    <a:pt x="4137" y="374"/>
                    <a:pt x="5504" y="307"/>
                  </a:cubicBezTo>
                  <a:cubicBezTo>
                    <a:pt x="5598" y="303"/>
                    <a:pt x="5691" y="301"/>
                    <a:pt x="5784" y="301"/>
                  </a:cubicBezTo>
                  <a:cubicBezTo>
                    <a:pt x="6424" y="301"/>
                    <a:pt x="7061" y="399"/>
                    <a:pt x="7673" y="574"/>
                  </a:cubicBezTo>
                  <a:cubicBezTo>
                    <a:pt x="8240" y="740"/>
                    <a:pt x="8807" y="974"/>
                    <a:pt x="9341" y="1308"/>
                  </a:cubicBezTo>
                  <a:cubicBezTo>
                    <a:pt x="10241" y="1808"/>
                    <a:pt x="10708" y="2242"/>
                    <a:pt x="10742" y="2242"/>
                  </a:cubicBezTo>
                  <a:cubicBezTo>
                    <a:pt x="10742" y="2208"/>
                    <a:pt x="10641" y="2108"/>
                    <a:pt x="10441" y="1908"/>
                  </a:cubicBezTo>
                  <a:cubicBezTo>
                    <a:pt x="9674" y="1174"/>
                    <a:pt x="8773" y="640"/>
                    <a:pt x="7773" y="307"/>
                  </a:cubicBezTo>
                  <a:cubicBezTo>
                    <a:pt x="7131" y="103"/>
                    <a:pt x="6463" y="0"/>
                    <a:pt x="5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50"/>
          <p:cNvGrpSpPr/>
          <p:nvPr/>
        </p:nvGrpSpPr>
        <p:grpSpPr>
          <a:xfrm>
            <a:off x="8424000" y="4295813"/>
            <a:ext cx="612975" cy="615375"/>
            <a:chOff x="13121575" y="4715275"/>
            <a:chExt cx="612975" cy="615375"/>
          </a:xfrm>
        </p:grpSpPr>
        <p:sp>
          <p:nvSpPr>
            <p:cNvPr id="456" name="Google Shape;456;p50"/>
            <p:cNvSpPr/>
            <p:nvPr/>
          </p:nvSpPr>
          <p:spPr>
            <a:xfrm>
              <a:off x="13353425" y="5050725"/>
              <a:ext cx="183475" cy="279925"/>
            </a:xfrm>
            <a:custGeom>
              <a:avLst/>
              <a:gdLst/>
              <a:ahLst/>
              <a:cxnLst/>
              <a:rect l="l" t="t" r="r" b="b"/>
              <a:pathLst>
                <a:path w="7339" h="11197" extrusionOk="0">
                  <a:moveTo>
                    <a:pt x="2053" y="0"/>
                  </a:moveTo>
                  <a:cubicBezTo>
                    <a:pt x="1112" y="0"/>
                    <a:pt x="393" y="887"/>
                    <a:pt x="200" y="1660"/>
                  </a:cubicBezTo>
                  <a:cubicBezTo>
                    <a:pt x="0" y="2561"/>
                    <a:pt x="300" y="3528"/>
                    <a:pt x="567" y="4429"/>
                  </a:cubicBezTo>
                  <a:cubicBezTo>
                    <a:pt x="1201" y="6463"/>
                    <a:pt x="1901" y="8632"/>
                    <a:pt x="3436" y="10133"/>
                  </a:cubicBezTo>
                  <a:cubicBezTo>
                    <a:pt x="3870" y="10600"/>
                    <a:pt x="4437" y="10933"/>
                    <a:pt x="5070" y="11133"/>
                  </a:cubicBezTo>
                  <a:cubicBezTo>
                    <a:pt x="5222" y="11176"/>
                    <a:pt x="5381" y="11196"/>
                    <a:pt x="5540" y="11196"/>
                  </a:cubicBezTo>
                  <a:cubicBezTo>
                    <a:pt x="6011" y="11196"/>
                    <a:pt x="6490" y="11015"/>
                    <a:pt x="6838" y="10666"/>
                  </a:cubicBezTo>
                  <a:cubicBezTo>
                    <a:pt x="7339" y="10099"/>
                    <a:pt x="7339" y="9232"/>
                    <a:pt x="7239" y="8465"/>
                  </a:cubicBezTo>
                  <a:cubicBezTo>
                    <a:pt x="6938" y="6230"/>
                    <a:pt x="6138" y="4095"/>
                    <a:pt x="4904" y="2227"/>
                  </a:cubicBezTo>
                  <a:cubicBezTo>
                    <a:pt x="4337" y="1360"/>
                    <a:pt x="3636" y="492"/>
                    <a:pt x="2669" y="92"/>
                  </a:cubicBezTo>
                  <a:lnTo>
                    <a:pt x="2669" y="126"/>
                  </a:lnTo>
                  <a:cubicBezTo>
                    <a:pt x="2456" y="39"/>
                    <a:pt x="2249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0"/>
            <p:cNvSpPr/>
            <p:nvPr/>
          </p:nvSpPr>
          <p:spPr>
            <a:xfrm>
              <a:off x="13121575" y="4881725"/>
              <a:ext cx="176000" cy="172600"/>
            </a:xfrm>
            <a:custGeom>
              <a:avLst/>
              <a:gdLst/>
              <a:ahLst/>
              <a:cxnLst/>
              <a:rect l="l" t="t" r="r" b="b"/>
              <a:pathLst>
                <a:path w="7040" h="6904" extrusionOk="0">
                  <a:moveTo>
                    <a:pt x="4976" y="0"/>
                  </a:moveTo>
                  <a:cubicBezTo>
                    <a:pt x="4610" y="0"/>
                    <a:pt x="4244" y="141"/>
                    <a:pt x="3970" y="414"/>
                  </a:cubicBezTo>
                  <a:cubicBezTo>
                    <a:pt x="3570" y="915"/>
                    <a:pt x="3637" y="1582"/>
                    <a:pt x="3437" y="2149"/>
                  </a:cubicBezTo>
                  <a:cubicBezTo>
                    <a:pt x="3070" y="3183"/>
                    <a:pt x="2002" y="3650"/>
                    <a:pt x="1102" y="4250"/>
                  </a:cubicBezTo>
                  <a:cubicBezTo>
                    <a:pt x="701" y="4450"/>
                    <a:pt x="401" y="4784"/>
                    <a:pt x="234" y="5184"/>
                  </a:cubicBezTo>
                  <a:cubicBezTo>
                    <a:pt x="1" y="5918"/>
                    <a:pt x="601" y="6685"/>
                    <a:pt x="1335" y="6852"/>
                  </a:cubicBezTo>
                  <a:cubicBezTo>
                    <a:pt x="1525" y="6887"/>
                    <a:pt x="1717" y="6903"/>
                    <a:pt x="1908" y="6903"/>
                  </a:cubicBezTo>
                  <a:cubicBezTo>
                    <a:pt x="2459" y="6903"/>
                    <a:pt x="3009" y="6766"/>
                    <a:pt x="3503" y="6519"/>
                  </a:cubicBezTo>
                  <a:cubicBezTo>
                    <a:pt x="4771" y="5985"/>
                    <a:pt x="5872" y="5084"/>
                    <a:pt x="6606" y="3883"/>
                  </a:cubicBezTo>
                  <a:cubicBezTo>
                    <a:pt x="7006" y="3150"/>
                    <a:pt x="7039" y="2282"/>
                    <a:pt x="6706" y="1515"/>
                  </a:cubicBezTo>
                  <a:cubicBezTo>
                    <a:pt x="6539" y="915"/>
                    <a:pt x="6139" y="448"/>
                    <a:pt x="5605" y="147"/>
                  </a:cubicBezTo>
                  <a:cubicBezTo>
                    <a:pt x="5407" y="49"/>
                    <a:pt x="5192" y="0"/>
                    <a:pt x="4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13439300" y="4946250"/>
              <a:ext cx="295250" cy="168575"/>
            </a:xfrm>
            <a:custGeom>
              <a:avLst/>
              <a:gdLst/>
              <a:ahLst/>
              <a:cxnLst/>
              <a:rect l="l" t="t" r="r" b="b"/>
              <a:pathLst>
                <a:path w="11810" h="6743" extrusionOk="0">
                  <a:moveTo>
                    <a:pt x="3291" y="0"/>
                  </a:moveTo>
                  <a:cubicBezTo>
                    <a:pt x="2972" y="0"/>
                    <a:pt x="2653" y="31"/>
                    <a:pt x="2336" y="102"/>
                  </a:cubicBezTo>
                  <a:cubicBezTo>
                    <a:pt x="1135" y="368"/>
                    <a:pt x="168" y="1069"/>
                    <a:pt x="101" y="2036"/>
                  </a:cubicBezTo>
                  <a:lnTo>
                    <a:pt x="101" y="1869"/>
                  </a:lnTo>
                  <a:lnTo>
                    <a:pt x="101" y="1869"/>
                  </a:lnTo>
                  <a:cubicBezTo>
                    <a:pt x="1" y="3170"/>
                    <a:pt x="568" y="4405"/>
                    <a:pt x="1569" y="5205"/>
                  </a:cubicBezTo>
                  <a:cubicBezTo>
                    <a:pt x="2569" y="5972"/>
                    <a:pt x="3770" y="6473"/>
                    <a:pt x="5038" y="6606"/>
                  </a:cubicBezTo>
                  <a:cubicBezTo>
                    <a:pt x="5609" y="6697"/>
                    <a:pt x="6184" y="6742"/>
                    <a:pt x="6761" y="6742"/>
                  </a:cubicBezTo>
                  <a:cubicBezTo>
                    <a:pt x="7668" y="6742"/>
                    <a:pt x="8577" y="6630"/>
                    <a:pt x="9474" y="6406"/>
                  </a:cubicBezTo>
                  <a:cubicBezTo>
                    <a:pt x="10041" y="6273"/>
                    <a:pt x="10575" y="6039"/>
                    <a:pt x="11042" y="5706"/>
                  </a:cubicBezTo>
                  <a:cubicBezTo>
                    <a:pt x="11542" y="5339"/>
                    <a:pt x="11809" y="4772"/>
                    <a:pt x="11776" y="4171"/>
                  </a:cubicBezTo>
                  <a:cubicBezTo>
                    <a:pt x="11676" y="3337"/>
                    <a:pt x="10875" y="2770"/>
                    <a:pt x="10108" y="2370"/>
                  </a:cubicBezTo>
                  <a:cubicBezTo>
                    <a:pt x="8774" y="1636"/>
                    <a:pt x="7373" y="1036"/>
                    <a:pt x="5905" y="535"/>
                  </a:cubicBezTo>
                  <a:cubicBezTo>
                    <a:pt x="5070" y="241"/>
                    <a:pt x="4181" y="0"/>
                    <a:pt x="3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13199150" y="4715275"/>
              <a:ext cx="68400" cy="282725"/>
            </a:xfrm>
            <a:custGeom>
              <a:avLst/>
              <a:gdLst/>
              <a:ahLst/>
              <a:cxnLst/>
              <a:rect l="l" t="t" r="r" b="b"/>
              <a:pathLst>
                <a:path w="2736" h="11309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34"/>
                    <a:pt x="100" y="301"/>
                    <a:pt x="200" y="434"/>
                  </a:cubicBezTo>
                  <a:lnTo>
                    <a:pt x="834" y="1602"/>
                  </a:lnTo>
                  <a:cubicBezTo>
                    <a:pt x="1134" y="2202"/>
                    <a:pt x="1401" y="2803"/>
                    <a:pt x="1668" y="3403"/>
                  </a:cubicBezTo>
                  <a:cubicBezTo>
                    <a:pt x="1935" y="4170"/>
                    <a:pt x="2168" y="4937"/>
                    <a:pt x="2335" y="5705"/>
                  </a:cubicBezTo>
                  <a:cubicBezTo>
                    <a:pt x="2502" y="6505"/>
                    <a:pt x="2535" y="7306"/>
                    <a:pt x="2502" y="8106"/>
                  </a:cubicBezTo>
                  <a:cubicBezTo>
                    <a:pt x="2435" y="8773"/>
                    <a:pt x="2235" y="9374"/>
                    <a:pt x="1935" y="9974"/>
                  </a:cubicBezTo>
                  <a:cubicBezTo>
                    <a:pt x="1701" y="10341"/>
                    <a:pt x="1434" y="10675"/>
                    <a:pt x="1101" y="10975"/>
                  </a:cubicBezTo>
                  <a:cubicBezTo>
                    <a:pt x="967" y="11075"/>
                    <a:pt x="834" y="11175"/>
                    <a:pt x="734" y="11309"/>
                  </a:cubicBezTo>
                  <a:cubicBezTo>
                    <a:pt x="867" y="11242"/>
                    <a:pt x="1001" y="11142"/>
                    <a:pt x="1134" y="11042"/>
                  </a:cubicBezTo>
                  <a:cubicBezTo>
                    <a:pt x="1501" y="10742"/>
                    <a:pt x="1801" y="10408"/>
                    <a:pt x="2035" y="10041"/>
                  </a:cubicBezTo>
                  <a:cubicBezTo>
                    <a:pt x="2402" y="9441"/>
                    <a:pt x="2602" y="8807"/>
                    <a:pt x="2669" y="8140"/>
                  </a:cubicBezTo>
                  <a:cubicBezTo>
                    <a:pt x="2735" y="7306"/>
                    <a:pt x="2702" y="6472"/>
                    <a:pt x="2535" y="5671"/>
                  </a:cubicBezTo>
                  <a:cubicBezTo>
                    <a:pt x="2368" y="4871"/>
                    <a:pt x="2135" y="4103"/>
                    <a:pt x="1835" y="3336"/>
                  </a:cubicBezTo>
                  <a:cubicBezTo>
                    <a:pt x="1568" y="2736"/>
                    <a:pt x="1268" y="2135"/>
                    <a:pt x="967" y="1535"/>
                  </a:cubicBezTo>
                  <a:cubicBezTo>
                    <a:pt x="667" y="1035"/>
                    <a:pt x="434" y="668"/>
                    <a:pt x="267" y="401"/>
                  </a:cubicBezTo>
                  <a:cubicBezTo>
                    <a:pt x="200" y="234"/>
                    <a:pt x="100" y="10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13210825" y="4737800"/>
              <a:ext cx="250200" cy="492875"/>
            </a:xfrm>
            <a:custGeom>
              <a:avLst/>
              <a:gdLst/>
              <a:ahLst/>
              <a:cxnLst/>
              <a:rect l="l" t="t" r="r" b="b"/>
              <a:pathLst>
                <a:path w="10008" h="19715" extrusionOk="0">
                  <a:moveTo>
                    <a:pt x="0" y="0"/>
                  </a:moveTo>
                  <a:cubicBezTo>
                    <a:pt x="33" y="67"/>
                    <a:pt x="67" y="134"/>
                    <a:pt x="100" y="167"/>
                  </a:cubicBezTo>
                  <a:lnTo>
                    <a:pt x="467" y="734"/>
                  </a:lnTo>
                  <a:cubicBezTo>
                    <a:pt x="767" y="1201"/>
                    <a:pt x="1234" y="1868"/>
                    <a:pt x="1735" y="2735"/>
                  </a:cubicBezTo>
                  <a:cubicBezTo>
                    <a:pt x="2802" y="4437"/>
                    <a:pt x="4203" y="6838"/>
                    <a:pt x="5571" y="9574"/>
                  </a:cubicBezTo>
                  <a:cubicBezTo>
                    <a:pt x="6972" y="12276"/>
                    <a:pt x="8106" y="14811"/>
                    <a:pt x="8840" y="16679"/>
                  </a:cubicBezTo>
                  <a:cubicBezTo>
                    <a:pt x="9040" y="17146"/>
                    <a:pt x="9207" y="17579"/>
                    <a:pt x="9340" y="17946"/>
                  </a:cubicBezTo>
                  <a:cubicBezTo>
                    <a:pt x="9473" y="18313"/>
                    <a:pt x="9607" y="18647"/>
                    <a:pt x="9707" y="18914"/>
                  </a:cubicBezTo>
                  <a:cubicBezTo>
                    <a:pt x="9774" y="19181"/>
                    <a:pt x="9840" y="19347"/>
                    <a:pt x="9907" y="19514"/>
                  </a:cubicBezTo>
                  <a:cubicBezTo>
                    <a:pt x="9940" y="19581"/>
                    <a:pt x="9974" y="19648"/>
                    <a:pt x="10007" y="19714"/>
                  </a:cubicBezTo>
                  <a:cubicBezTo>
                    <a:pt x="10007" y="19648"/>
                    <a:pt x="9974" y="19581"/>
                    <a:pt x="9940" y="19481"/>
                  </a:cubicBezTo>
                  <a:cubicBezTo>
                    <a:pt x="9907" y="19347"/>
                    <a:pt x="9840" y="19114"/>
                    <a:pt x="9774" y="18880"/>
                  </a:cubicBezTo>
                  <a:cubicBezTo>
                    <a:pt x="9707" y="18613"/>
                    <a:pt x="9574" y="18280"/>
                    <a:pt x="9440" y="17913"/>
                  </a:cubicBezTo>
                  <a:cubicBezTo>
                    <a:pt x="9307" y="17513"/>
                    <a:pt x="9173" y="17079"/>
                    <a:pt x="8973" y="16612"/>
                  </a:cubicBezTo>
                  <a:cubicBezTo>
                    <a:pt x="8039" y="14177"/>
                    <a:pt x="6972" y="11809"/>
                    <a:pt x="5771" y="9474"/>
                  </a:cubicBezTo>
                  <a:cubicBezTo>
                    <a:pt x="4370" y="6738"/>
                    <a:pt x="2969" y="4337"/>
                    <a:pt x="1868" y="2635"/>
                  </a:cubicBezTo>
                  <a:cubicBezTo>
                    <a:pt x="1334" y="1801"/>
                    <a:pt x="867" y="1134"/>
                    <a:pt x="534" y="667"/>
                  </a:cubicBezTo>
                  <a:lnTo>
                    <a:pt x="133" y="167"/>
                  </a:lnTo>
                  <a:cubicBezTo>
                    <a:pt x="100" y="100"/>
                    <a:pt x="33" y="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13284200" y="4849550"/>
              <a:ext cx="355275" cy="215175"/>
            </a:xfrm>
            <a:custGeom>
              <a:avLst/>
              <a:gdLst/>
              <a:ahLst/>
              <a:cxnLst/>
              <a:rect l="l" t="t" r="r" b="b"/>
              <a:pathLst>
                <a:path w="14211" h="8607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200"/>
                    <a:pt x="234" y="400"/>
                    <a:pt x="367" y="567"/>
                  </a:cubicBezTo>
                  <a:cubicBezTo>
                    <a:pt x="634" y="901"/>
                    <a:pt x="1035" y="1401"/>
                    <a:pt x="1535" y="1968"/>
                  </a:cubicBezTo>
                  <a:cubicBezTo>
                    <a:pt x="2936" y="3469"/>
                    <a:pt x="4470" y="4770"/>
                    <a:pt x="6172" y="5904"/>
                  </a:cubicBezTo>
                  <a:cubicBezTo>
                    <a:pt x="7839" y="7038"/>
                    <a:pt x="9741" y="7872"/>
                    <a:pt x="11709" y="8373"/>
                  </a:cubicBezTo>
                  <a:cubicBezTo>
                    <a:pt x="12042" y="8439"/>
                    <a:pt x="12409" y="8506"/>
                    <a:pt x="12743" y="8539"/>
                  </a:cubicBezTo>
                  <a:cubicBezTo>
                    <a:pt x="12910" y="8539"/>
                    <a:pt x="13043" y="8573"/>
                    <a:pt x="13177" y="8606"/>
                  </a:cubicBezTo>
                  <a:lnTo>
                    <a:pt x="14211" y="8606"/>
                  </a:lnTo>
                  <a:cubicBezTo>
                    <a:pt x="13377" y="8506"/>
                    <a:pt x="12543" y="8406"/>
                    <a:pt x="11742" y="8239"/>
                  </a:cubicBezTo>
                  <a:cubicBezTo>
                    <a:pt x="9774" y="7706"/>
                    <a:pt x="7939" y="6872"/>
                    <a:pt x="6272" y="5737"/>
                  </a:cubicBezTo>
                  <a:cubicBezTo>
                    <a:pt x="5338" y="5104"/>
                    <a:pt x="4470" y="4437"/>
                    <a:pt x="3603" y="3736"/>
                  </a:cubicBezTo>
                  <a:cubicBezTo>
                    <a:pt x="2936" y="3136"/>
                    <a:pt x="2269" y="2535"/>
                    <a:pt x="1635" y="1868"/>
                  </a:cubicBezTo>
                  <a:cubicBezTo>
                    <a:pt x="1101" y="1301"/>
                    <a:pt x="701" y="834"/>
                    <a:pt x="401" y="500"/>
                  </a:cubicBezTo>
                  <a:cubicBezTo>
                    <a:pt x="301" y="334"/>
                    <a:pt x="134" y="1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50"/>
          <p:cNvGrpSpPr/>
          <p:nvPr/>
        </p:nvGrpSpPr>
        <p:grpSpPr>
          <a:xfrm>
            <a:off x="7925288" y="3149213"/>
            <a:ext cx="997400" cy="942375"/>
            <a:chOff x="13512700" y="3337625"/>
            <a:chExt cx="997400" cy="942375"/>
          </a:xfrm>
        </p:grpSpPr>
        <p:sp>
          <p:nvSpPr>
            <p:cNvPr id="463" name="Google Shape;463;p50"/>
            <p:cNvSpPr/>
            <p:nvPr/>
          </p:nvSpPr>
          <p:spPr>
            <a:xfrm>
              <a:off x="13679475" y="3449375"/>
              <a:ext cx="830625" cy="830625"/>
            </a:xfrm>
            <a:custGeom>
              <a:avLst/>
              <a:gdLst/>
              <a:ahLst/>
              <a:cxnLst/>
              <a:rect l="l" t="t" r="r" b="b"/>
              <a:pathLst>
                <a:path w="33225" h="33225" extrusionOk="0">
                  <a:moveTo>
                    <a:pt x="25819" y="0"/>
                  </a:moveTo>
                  <a:lnTo>
                    <a:pt x="1" y="7406"/>
                  </a:lnTo>
                  <a:lnTo>
                    <a:pt x="7406" y="33224"/>
                  </a:lnTo>
                  <a:lnTo>
                    <a:pt x="33225" y="25819"/>
                  </a:lnTo>
                  <a:lnTo>
                    <a:pt x="25819" y="0"/>
                  </a:lnTo>
                  <a:close/>
                </a:path>
              </a:pathLst>
            </a:custGeom>
            <a:solidFill>
              <a:srgbClr val="BDB9B0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13516025" y="3340125"/>
              <a:ext cx="830625" cy="830625"/>
            </a:xfrm>
            <a:custGeom>
              <a:avLst/>
              <a:gdLst/>
              <a:ahLst/>
              <a:cxnLst/>
              <a:rect l="l" t="t" r="r" b="b"/>
              <a:pathLst>
                <a:path w="33225" h="33225" extrusionOk="0">
                  <a:moveTo>
                    <a:pt x="25853" y="0"/>
                  </a:moveTo>
                  <a:lnTo>
                    <a:pt x="1" y="7406"/>
                  </a:lnTo>
                  <a:lnTo>
                    <a:pt x="7406" y="33224"/>
                  </a:lnTo>
                  <a:lnTo>
                    <a:pt x="33225" y="25819"/>
                  </a:lnTo>
                  <a:lnTo>
                    <a:pt x="25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13512700" y="3337625"/>
              <a:ext cx="834775" cy="836450"/>
            </a:xfrm>
            <a:custGeom>
              <a:avLst/>
              <a:gdLst/>
              <a:ahLst/>
              <a:cxnLst/>
              <a:rect l="l" t="t" r="r" b="b"/>
              <a:pathLst>
                <a:path w="33391" h="33458" extrusionOk="0">
                  <a:moveTo>
                    <a:pt x="33383" y="25894"/>
                  </a:moveTo>
                  <a:lnTo>
                    <a:pt x="33383" y="25894"/>
                  </a:lnTo>
                  <a:cubicBezTo>
                    <a:pt x="33391" y="25919"/>
                    <a:pt x="33391" y="25919"/>
                    <a:pt x="33391" y="25919"/>
                  </a:cubicBezTo>
                  <a:cubicBezTo>
                    <a:pt x="33391" y="25919"/>
                    <a:pt x="33391" y="25911"/>
                    <a:pt x="33383" y="25894"/>
                  </a:cubicBezTo>
                  <a:close/>
                  <a:moveTo>
                    <a:pt x="26052" y="0"/>
                  </a:moveTo>
                  <a:lnTo>
                    <a:pt x="25952" y="34"/>
                  </a:lnTo>
                  <a:lnTo>
                    <a:pt x="100" y="7406"/>
                  </a:lnTo>
                  <a:lnTo>
                    <a:pt x="0" y="7439"/>
                  </a:lnTo>
                  <a:lnTo>
                    <a:pt x="34" y="7539"/>
                  </a:lnTo>
                  <a:cubicBezTo>
                    <a:pt x="2736" y="17013"/>
                    <a:pt x="5304" y="25852"/>
                    <a:pt x="7439" y="33358"/>
                  </a:cubicBezTo>
                  <a:lnTo>
                    <a:pt x="7472" y="33458"/>
                  </a:lnTo>
                  <a:lnTo>
                    <a:pt x="7572" y="33424"/>
                  </a:lnTo>
                  <a:lnTo>
                    <a:pt x="26319" y="28020"/>
                  </a:lnTo>
                  <a:lnTo>
                    <a:pt x="31523" y="26486"/>
                  </a:lnTo>
                  <a:lnTo>
                    <a:pt x="32891" y="26086"/>
                  </a:lnTo>
                  <a:lnTo>
                    <a:pt x="33257" y="25986"/>
                  </a:lnTo>
                  <a:cubicBezTo>
                    <a:pt x="33291" y="25952"/>
                    <a:pt x="33324" y="25952"/>
                    <a:pt x="33358" y="25919"/>
                  </a:cubicBezTo>
                  <a:lnTo>
                    <a:pt x="33358" y="25919"/>
                  </a:lnTo>
                  <a:lnTo>
                    <a:pt x="33257" y="25952"/>
                  </a:lnTo>
                  <a:lnTo>
                    <a:pt x="32891" y="26052"/>
                  </a:lnTo>
                  <a:lnTo>
                    <a:pt x="31490" y="26453"/>
                  </a:lnTo>
                  <a:lnTo>
                    <a:pt x="26219" y="27920"/>
                  </a:lnTo>
                  <a:lnTo>
                    <a:pt x="7614" y="33236"/>
                  </a:lnTo>
                  <a:lnTo>
                    <a:pt x="7614" y="33236"/>
                  </a:lnTo>
                  <a:lnTo>
                    <a:pt x="295" y="7602"/>
                  </a:lnTo>
                  <a:lnTo>
                    <a:pt x="295" y="7602"/>
                  </a:lnTo>
                  <a:lnTo>
                    <a:pt x="25881" y="231"/>
                  </a:lnTo>
                  <a:lnTo>
                    <a:pt x="25881" y="231"/>
                  </a:lnTo>
                  <a:cubicBezTo>
                    <a:pt x="28136" y="7894"/>
                    <a:pt x="29994" y="14330"/>
                    <a:pt x="31289" y="18814"/>
                  </a:cubicBezTo>
                  <a:cubicBezTo>
                    <a:pt x="31923" y="21049"/>
                    <a:pt x="32457" y="22850"/>
                    <a:pt x="32824" y="24051"/>
                  </a:cubicBezTo>
                  <a:cubicBezTo>
                    <a:pt x="32991" y="24651"/>
                    <a:pt x="33124" y="25118"/>
                    <a:pt x="33224" y="25452"/>
                  </a:cubicBezTo>
                  <a:cubicBezTo>
                    <a:pt x="33257" y="25585"/>
                    <a:pt x="33291" y="25719"/>
                    <a:pt x="33324" y="25819"/>
                  </a:cubicBezTo>
                  <a:cubicBezTo>
                    <a:pt x="33358" y="25852"/>
                    <a:pt x="33374" y="25877"/>
                    <a:pt x="33383" y="25894"/>
                  </a:cubicBezTo>
                  <a:lnTo>
                    <a:pt x="33383" y="25894"/>
                  </a:lnTo>
                  <a:cubicBezTo>
                    <a:pt x="33378" y="25879"/>
                    <a:pt x="33370" y="25856"/>
                    <a:pt x="33358" y="25819"/>
                  </a:cubicBezTo>
                  <a:cubicBezTo>
                    <a:pt x="33324" y="25752"/>
                    <a:pt x="33291" y="25619"/>
                    <a:pt x="33257" y="25485"/>
                  </a:cubicBezTo>
                  <a:cubicBezTo>
                    <a:pt x="33191" y="25152"/>
                    <a:pt x="33057" y="24685"/>
                    <a:pt x="32891" y="24084"/>
                  </a:cubicBezTo>
                  <a:cubicBezTo>
                    <a:pt x="32524" y="22883"/>
                    <a:pt x="32057" y="21116"/>
                    <a:pt x="31389" y="18847"/>
                  </a:cubicBezTo>
                  <a:lnTo>
                    <a:pt x="26086" y="100"/>
                  </a:lnTo>
                  <a:lnTo>
                    <a:pt x="26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13738700" y="3529425"/>
              <a:ext cx="127600" cy="116775"/>
            </a:xfrm>
            <a:custGeom>
              <a:avLst/>
              <a:gdLst/>
              <a:ahLst/>
              <a:cxnLst/>
              <a:rect l="l" t="t" r="r" b="b"/>
              <a:pathLst>
                <a:path w="5104" h="4671" extrusionOk="0">
                  <a:moveTo>
                    <a:pt x="4136" y="1"/>
                  </a:moveTo>
                  <a:lnTo>
                    <a:pt x="3302" y="234"/>
                  </a:lnTo>
                  <a:lnTo>
                    <a:pt x="2635" y="2602"/>
                  </a:lnTo>
                  <a:lnTo>
                    <a:pt x="834" y="901"/>
                  </a:lnTo>
                  <a:lnTo>
                    <a:pt x="0" y="1135"/>
                  </a:lnTo>
                  <a:lnTo>
                    <a:pt x="967" y="4671"/>
                  </a:lnTo>
                  <a:lnTo>
                    <a:pt x="1901" y="4404"/>
                  </a:lnTo>
                  <a:lnTo>
                    <a:pt x="1401" y="2602"/>
                  </a:lnTo>
                  <a:lnTo>
                    <a:pt x="2702" y="3837"/>
                  </a:lnTo>
                  <a:lnTo>
                    <a:pt x="3136" y="3703"/>
                  </a:lnTo>
                  <a:lnTo>
                    <a:pt x="3636" y="1935"/>
                  </a:lnTo>
                  <a:lnTo>
                    <a:pt x="4170" y="3803"/>
                  </a:lnTo>
                  <a:lnTo>
                    <a:pt x="5104" y="3536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13872125" y="3511075"/>
              <a:ext cx="103425" cy="105950"/>
            </a:xfrm>
            <a:custGeom>
              <a:avLst/>
              <a:gdLst/>
              <a:ahLst/>
              <a:cxnLst/>
              <a:rect l="l" t="t" r="r" b="b"/>
              <a:pathLst>
                <a:path w="4137" h="4238" extrusionOk="0">
                  <a:moveTo>
                    <a:pt x="1368" y="1101"/>
                  </a:moveTo>
                  <a:lnTo>
                    <a:pt x="2135" y="2102"/>
                  </a:lnTo>
                  <a:lnTo>
                    <a:pt x="1201" y="2369"/>
                  </a:lnTo>
                  <a:lnTo>
                    <a:pt x="1368" y="1101"/>
                  </a:lnTo>
                  <a:close/>
                  <a:moveTo>
                    <a:pt x="1601" y="1"/>
                  </a:moveTo>
                  <a:lnTo>
                    <a:pt x="601" y="268"/>
                  </a:lnTo>
                  <a:lnTo>
                    <a:pt x="0" y="4237"/>
                  </a:lnTo>
                  <a:lnTo>
                    <a:pt x="1034" y="3937"/>
                  </a:lnTo>
                  <a:lnTo>
                    <a:pt x="1134" y="3203"/>
                  </a:lnTo>
                  <a:lnTo>
                    <a:pt x="2602" y="2769"/>
                  </a:lnTo>
                  <a:lnTo>
                    <a:pt x="3069" y="3403"/>
                  </a:lnTo>
                  <a:lnTo>
                    <a:pt x="4137" y="3103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13941325" y="3476900"/>
              <a:ext cx="92600" cy="104250"/>
            </a:xfrm>
            <a:custGeom>
              <a:avLst/>
              <a:gdLst/>
              <a:ahLst/>
              <a:cxnLst/>
              <a:rect l="l" t="t" r="r" b="b"/>
              <a:pathLst>
                <a:path w="3704" h="4170" extrusionOk="0">
                  <a:moveTo>
                    <a:pt x="3704" y="0"/>
                  </a:moveTo>
                  <a:lnTo>
                    <a:pt x="2736" y="267"/>
                  </a:lnTo>
                  <a:lnTo>
                    <a:pt x="2269" y="1901"/>
                  </a:lnTo>
                  <a:lnTo>
                    <a:pt x="1035" y="701"/>
                  </a:lnTo>
                  <a:lnTo>
                    <a:pt x="1" y="1001"/>
                  </a:lnTo>
                  <a:lnTo>
                    <a:pt x="1969" y="2902"/>
                  </a:lnTo>
                  <a:lnTo>
                    <a:pt x="2303" y="4170"/>
                  </a:lnTo>
                  <a:lnTo>
                    <a:pt x="3303" y="3903"/>
                  </a:lnTo>
                  <a:lnTo>
                    <a:pt x="2970" y="2635"/>
                  </a:lnTo>
                  <a:lnTo>
                    <a:pt x="37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13697000" y="3757925"/>
              <a:ext cx="39225" cy="69250"/>
            </a:xfrm>
            <a:custGeom>
              <a:avLst/>
              <a:gdLst/>
              <a:ahLst/>
              <a:cxnLst/>
              <a:rect l="l" t="t" r="r" b="b"/>
              <a:pathLst>
                <a:path w="1569" h="2770" extrusionOk="0">
                  <a:moveTo>
                    <a:pt x="1568" y="0"/>
                  </a:moveTo>
                  <a:lnTo>
                    <a:pt x="1568" y="0"/>
                  </a:lnTo>
                  <a:cubicBezTo>
                    <a:pt x="1201" y="401"/>
                    <a:pt x="901" y="834"/>
                    <a:pt x="701" y="1335"/>
                  </a:cubicBezTo>
                  <a:cubicBezTo>
                    <a:pt x="401" y="1768"/>
                    <a:pt x="167" y="2269"/>
                    <a:pt x="0" y="2769"/>
                  </a:cubicBezTo>
                  <a:cubicBezTo>
                    <a:pt x="367" y="2369"/>
                    <a:pt x="634" y="1935"/>
                    <a:pt x="868" y="1435"/>
                  </a:cubicBezTo>
                  <a:cubicBezTo>
                    <a:pt x="1168" y="1001"/>
                    <a:pt x="1401" y="501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13676150" y="3777100"/>
              <a:ext cx="80075" cy="35050"/>
            </a:xfrm>
            <a:custGeom>
              <a:avLst/>
              <a:gdLst/>
              <a:ahLst/>
              <a:cxnLst/>
              <a:rect l="l" t="t" r="r" b="b"/>
              <a:pathLst>
                <a:path w="3203" h="1402" extrusionOk="0">
                  <a:moveTo>
                    <a:pt x="0" y="1"/>
                  </a:moveTo>
                  <a:lnTo>
                    <a:pt x="0" y="1"/>
                  </a:lnTo>
                  <a:cubicBezTo>
                    <a:pt x="501" y="334"/>
                    <a:pt x="1001" y="601"/>
                    <a:pt x="1568" y="801"/>
                  </a:cubicBezTo>
                  <a:cubicBezTo>
                    <a:pt x="2068" y="1068"/>
                    <a:pt x="2636" y="1268"/>
                    <a:pt x="3203" y="1402"/>
                  </a:cubicBezTo>
                  <a:cubicBezTo>
                    <a:pt x="2702" y="1068"/>
                    <a:pt x="2202" y="801"/>
                    <a:pt x="1635" y="601"/>
                  </a:cubicBezTo>
                  <a:cubicBezTo>
                    <a:pt x="1134" y="334"/>
                    <a:pt x="567" y="1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13809575" y="3726225"/>
              <a:ext cx="34225" cy="56750"/>
            </a:xfrm>
            <a:custGeom>
              <a:avLst/>
              <a:gdLst/>
              <a:ahLst/>
              <a:cxnLst/>
              <a:rect l="l" t="t" r="r" b="b"/>
              <a:pathLst>
                <a:path w="1369" h="2270" extrusionOk="0">
                  <a:moveTo>
                    <a:pt x="1368" y="1"/>
                  </a:moveTo>
                  <a:cubicBezTo>
                    <a:pt x="1068" y="334"/>
                    <a:pt x="801" y="701"/>
                    <a:pt x="601" y="1068"/>
                  </a:cubicBezTo>
                  <a:cubicBezTo>
                    <a:pt x="334" y="1435"/>
                    <a:pt x="134" y="1835"/>
                    <a:pt x="0" y="2269"/>
                  </a:cubicBezTo>
                  <a:cubicBezTo>
                    <a:pt x="301" y="1969"/>
                    <a:pt x="568" y="1602"/>
                    <a:pt x="768" y="1202"/>
                  </a:cubicBezTo>
                  <a:cubicBezTo>
                    <a:pt x="1035" y="835"/>
                    <a:pt x="1235" y="434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13793725" y="3740400"/>
              <a:ext cx="65075" cy="31725"/>
            </a:xfrm>
            <a:custGeom>
              <a:avLst/>
              <a:gdLst/>
              <a:ahLst/>
              <a:cxnLst/>
              <a:rect l="l" t="t" r="r" b="b"/>
              <a:pathLst>
                <a:path w="2603" h="1269" extrusionOk="0">
                  <a:moveTo>
                    <a:pt x="1" y="1"/>
                  </a:moveTo>
                  <a:cubicBezTo>
                    <a:pt x="401" y="301"/>
                    <a:pt x="801" y="568"/>
                    <a:pt x="1268" y="735"/>
                  </a:cubicBezTo>
                  <a:cubicBezTo>
                    <a:pt x="1669" y="1002"/>
                    <a:pt x="2136" y="1168"/>
                    <a:pt x="2603" y="1268"/>
                  </a:cubicBezTo>
                  <a:cubicBezTo>
                    <a:pt x="2236" y="968"/>
                    <a:pt x="1802" y="735"/>
                    <a:pt x="1368" y="535"/>
                  </a:cubicBezTo>
                  <a:cubicBezTo>
                    <a:pt x="935" y="301"/>
                    <a:pt x="468" y="1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13926325" y="3692875"/>
              <a:ext cx="34225" cy="56725"/>
            </a:xfrm>
            <a:custGeom>
              <a:avLst/>
              <a:gdLst/>
              <a:ahLst/>
              <a:cxnLst/>
              <a:rect l="l" t="t" r="r" b="b"/>
              <a:pathLst>
                <a:path w="1369" h="2269" extrusionOk="0">
                  <a:moveTo>
                    <a:pt x="1368" y="1"/>
                  </a:moveTo>
                  <a:lnTo>
                    <a:pt x="1368" y="1"/>
                  </a:lnTo>
                  <a:cubicBezTo>
                    <a:pt x="1068" y="334"/>
                    <a:pt x="801" y="701"/>
                    <a:pt x="601" y="1101"/>
                  </a:cubicBezTo>
                  <a:cubicBezTo>
                    <a:pt x="334" y="1435"/>
                    <a:pt x="134" y="1835"/>
                    <a:pt x="0" y="2269"/>
                  </a:cubicBezTo>
                  <a:cubicBezTo>
                    <a:pt x="301" y="1969"/>
                    <a:pt x="568" y="1602"/>
                    <a:pt x="768" y="1201"/>
                  </a:cubicBezTo>
                  <a:cubicBezTo>
                    <a:pt x="1035" y="834"/>
                    <a:pt x="1235" y="434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13910475" y="3707875"/>
              <a:ext cx="65075" cy="30900"/>
            </a:xfrm>
            <a:custGeom>
              <a:avLst/>
              <a:gdLst/>
              <a:ahLst/>
              <a:cxnLst/>
              <a:rect l="l" t="t" r="r" b="b"/>
              <a:pathLst>
                <a:path w="2603" h="1236" extrusionOk="0">
                  <a:moveTo>
                    <a:pt x="1" y="1"/>
                  </a:moveTo>
                  <a:lnTo>
                    <a:pt x="1" y="1"/>
                  </a:lnTo>
                  <a:cubicBezTo>
                    <a:pt x="368" y="301"/>
                    <a:pt x="801" y="535"/>
                    <a:pt x="1268" y="701"/>
                  </a:cubicBezTo>
                  <a:cubicBezTo>
                    <a:pt x="1669" y="968"/>
                    <a:pt x="2136" y="1135"/>
                    <a:pt x="2603" y="1235"/>
                  </a:cubicBezTo>
                  <a:cubicBezTo>
                    <a:pt x="2236" y="935"/>
                    <a:pt x="1802" y="701"/>
                    <a:pt x="1335" y="535"/>
                  </a:cubicBezTo>
                  <a:cubicBezTo>
                    <a:pt x="935" y="268"/>
                    <a:pt x="468" y="10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14035575" y="3662025"/>
              <a:ext cx="34200" cy="56725"/>
            </a:xfrm>
            <a:custGeom>
              <a:avLst/>
              <a:gdLst/>
              <a:ahLst/>
              <a:cxnLst/>
              <a:rect l="l" t="t" r="r" b="b"/>
              <a:pathLst>
                <a:path w="1368" h="2269" extrusionOk="0">
                  <a:moveTo>
                    <a:pt x="1368" y="0"/>
                  </a:moveTo>
                  <a:cubicBezTo>
                    <a:pt x="1068" y="301"/>
                    <a:pt x="801" y="667"/>
                    <a:pt x="601" y="1068"/>
                  </a:cubicBezTo>
                  <a:cubicBezTo>
                    <a:pt x="334" y="1435"/>
                    <a:pt x="134" y="1835"/>
                    <a:pt x="0" y="2269"/>
                  </a:cubicBezTo>
                  <a:cubicBezTo>
                    <a:pt x="300" y="1935"/>
                    <a:pt x="567" y="1568"/>
                    <a:pt x="767" y="1201"/>
                  </a:cubicBezTo>
                  <a:cubicBezTo>
                    <a:pt x="1034" y="834"/>
                    <a:pt x="1234" y="434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14019725" y="3676200"/>
              <a:ext cx="65075" cy="31700"/>
            </a:xfrm>
            <a:custGeom>
              <a:avLst/>
              <a:gdLst/>
              <a:ahLst/>
              <a:cxnLst/>
              <a:rect l="l" t="t" r="r" b="b"/>
              <a:pathLst>
                <a:path w="2603" h="1268" extrusionOk="0">
                  <a:moveTo>
                    <a:pt x="0" y="0"/>
                  </a:moveTo>
                  <a:cubicBezTo>
                    <a:pt x="401" y="301"/>
                    <a:pt x="801" y="567"/>
                    <a:pt x="1268" y="734"/>
                  </a:cubicBezTo>
                  <a:cubicBezTo>
                    <a:pt x="1668" y="968"/>
                    <a:pt x="2135" y="1168"/>
                    <a:pt x="2602" y="1268"/>
                  </a:cubicBezTo>
                  <a:cubicBezTo>
                    <a:pt x="2235" y="968"/>
                    <a:pt x="1802" y="701"/>
                    <a:pt x="1368" y="534"/>
                  </a:cubicBezTo>
                  <a:cubicBezTo>
                    <a:pt x="934" y="301"/>
                    <a:pt x="467" y="1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14124800" y="3634500"/>
              <a:ext cx="32550" cy="55900"/>
            </a:xfrm>
            <a:custGeom>
              <a:avLst/>
              <a:gdLst/>
              <a:ahLst/>
              <a:cxnLst/>
              <a:rect l="l" t="t" r="r" b="b"/>
              <a:pathLst>
                <a:path w="1302" h="2236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734" y="668"/>
                    <a:pt x="301" y="1402"/>
                    <a:pt x="0" y="2235"/>
                  </a:cubicBezTo>
                  <a:cubicBezTo>
                    <a:pt x="301" y="1902"/>
                    <a:pt x="568" y="1568"/>
                    <a:pt x="734" y="1168"/>
                  </a:cubicBezTo>
                  <a:cubicBezTo>
                    <a:pt x="1001" y="801"/>
                    <a:pt x="1168" y="401"/>
                    <a:pt x="1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14108950" y="3649500"/>
              <a:ext cx="64250" cy="29225"/>
            </a:xfrm>
            <a:custGeom>
              <a:avLst/>
              <a:gdLst/>
              <a:ahLst/>
              <a:cxnLst/>
              <a:rect l="l" t="t" r="r" b="b"/>
              <a:pathLst>
                <a:path w="2570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768" y="501"/>
                    <a:pt x="1635" y="902"/>
                    <a:pt x="2569" y="1168"/>
                  </a:cubicBezTo>
                  <a:cubicBezTo>
                    <a:pt x="1769" y="635"/>
                    <a:pt x="901" y="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13739525" y="3854650"/>
              <a:ext cx="39225" cy="70075"/>
            </a:xfrm>
            <a:custGeom>
              <a:avLst/>
              <a:gdLst/>
              <a:ahLst/>
              <a:cxnLst/>
              <a:rect l="l" t="t" r="r" b="b"/>
              <a:pathLst>
                <a:path w="1569" h="2803" extrusionOk="0">
                  <a:moveTo>
                    <a:pt x="1568" y="1"/>
                  </a:moveTo>
                  <a:lnTo>
                    <a:pt x="1568" y="1"/>
                  </a:lnTo>
                  <a:cubicBezTo>
                    <a:pt x="1201" y="401"/>
                    <a:pt x="901" y="868"/>
                    <a:pt x="668" y="1335"/>
                  </a:cubicBezTo>
                  <a:cubicBezTo>
                    <a:pt x="401" y="1802"/>
                    <a:pt x="167" y="2269"/>
                    <a:pt x="0" y="2803"/>
                  </a:cubicBezTo>
                  <a:cubicBezTo>
                    <a:pt x="634" y="1936"/>
                    <a:pt x="1168" y="1002"/>
                    <a:pt x="1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13718675" y="3873850"/>
              <a:ext cx="80075" cy="35050"/>
            </a:xfrm>
            <a:custGeom>
              <a:avLst/>
              <a:gdLst/>
              <a:ahLst/>
              <a:cxnLst/>
              <a:rect l="l" t="t" r="r" b="b"/>
              <a:pathLst>
                <a:path w="3203" h="1402" extrusionOk="0">
                  <a:moveTo>
                    <a:pt x="1" y="0"/>
                  </a:moveTo>
                  <a:cubicBezTo>
                    <a:pt x="1001" y="601"/>
                    <a:pt x="2069" y="1068"/>
                    <a:pt x="3203" y="1401"/>
                  </a:cubicBezTo>
                  <a:cubicBezTo>
                    <a:pt x="2702" y="1068"/>
                    <a:pt x="2202" y="801"/>
                    <a:pt x="1635" y="601"/>
                  </a:cubicBezTo>
                  <a:cubicBezTo>
                    <a:pt x="1135" y="334"/>
                    <a:pt x="568" y="1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13852100" y="3822975"/>
              <a:ext cx="34225" cy="56725"/>
            </a:xfrm>
            <a:custGeom>
              <a:avLst/>
              <a:gdLst/>
              <a:ahLst/>
              <a:cxnLst/>
              <a:rect l="l" t="t" r="r" b="b"/>
              <a:pathLst>
                <a:path w="1369" h="2269" extrusionOk="0">
                  <a:moveTo>
                    <a:pt x="1368" y="0"/>
                  </a:moveTo>
                  <a:lnTo>
                    <a:pt x="1368" y="0"/>
                  </a:lnTo>
                  <a:cubicBezTo>
                    <a:pt x="1068" y="301"/>
                    <a:pt x="801" y="667"/>
                    <a:pt x="601" y="1068"/>
                  </a:cubicBezTo>
                  <a:cubicBezTo>
                    <a:pt x="334" y="1435"/>
                    <a:pt x="134" y="1835"/>
                    <a:pt x="1" y="2269"/>
                  </a:cubicBezTo>
                  <a:cubicBezTo>
                    <a:pt x="301" y="1935"/>
                    <a:pt x="568" y="1568"/>
                    <a:pt x="768" y="1201"/>
                  </a:cubicBezTo>
                  <a:cubicBezTo>
                    <a:pt x="1035" y="834"/>
                    <a:pt x="1235" y="434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13836250" y="3837150"/>
              <a:ext cx="65075" cy="31700"/>
            </a:xfrm>
            <a:custGeom>
              <a:avLst/>
              <a:gdLst/>
              <a:ahLst/>
              <a:cxnLst/>
              <a:rect l="l" t="t" r="r" b="b"/>
              <a:pathLst>
                <a:path w="2603" h="1268" extrusionOk="0">
                  <a:moveTo>
                    <a:pt x="1" y="0"/>
                  </a:moveTo>
                  <a:cubicBezTo>
                    <a:pt x="368" y="301"/>
                    <a:pt x="801" y="567"/>
                    <a:pt x="1268" y="734"/>
                  </a:cubicBezTo>
                  <a:cubicBezTo>
                    <a:pt x="1669" y="968"/>
                    <a:pt x="2136" y="1168"/>
                    <a:pt x="2603" y="1268"/>
                  </a:cubicBezTo>
                  <a:cubicBezTo>
                    <a:pt x="2202" y="968"/>
                    <a:pt x="1802" y="701"/>
                    <a:pt x="1335" y="534"/>
                  </a:cubicBezTo>
                  <a:cubicBezTo>
                    <a:pt x="935" y="301"/>
                    <a:pt x="468" y="10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13968850" y="3789625"/>
              <a:ext cx="34225" cy="56725"/>
            </a:xfrm>
            <a:custGeom>
              <a:avLst/>
              <a:gdLst/>
              <a:ahLst/>
              <a:cxnLst/>
              <a:rect l="l" t="t" r="r" b="b"/>
              <a:pathLst>
                <a:path w="1369" h="2269" extrusionOk="0">
                  <a:moveTo>
                    <a:pt x="1368" y="0"/>
                  </a:moveTo>
                  <a:cubicBezTo>
                    <a:pt x="1068" y="300"/>
                    <a:pt x="801" y="667"/>
                    <a:pt x="601" y="1067"/>
                  </a:cubicBezTo>
                  <a:cubicBezTo>
                    <a:pt x="334" y="1434"/>
                    <a:pt x="134" y="1835"/>
                    <a:pt x="1" y="2268"/>
                  </a:cubicBezTo>
                  <a:cubicBezTo>
                    <a:pt x="301" y="1935"/>
                    <a:pt x="568" y="1601"/>
                    <a:pt x="768" y="1201"/>
                  </a:cubicBezTo>
                  <a:cubicBezTo>
                    <a:pt x="1035" y="834"/>
                    <a:pt x="1235" y="434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13953000" y="3803800"/>
              <a:ext cx="65075" cy="31700"/>
            </a:xfrm>
            <a:custGeom>
              <a:avLst/>
              <a:gdLst/>
              <a:ahLst/>
              <a:cxnLst/>
              <a:rect l="l" t="t" r="r" b="b"/>
              <a:pathLst>
                <a:path w="2603" h="1268" extrusionOk="0">
                  <a:moveTo>
                    <a:pt x="1" y="0"/>
                  </a:moveTo>
                  <a:lnTo>
                    <a:pt x="1" y="0"/>
                  </a:lnTo>
                  <a:cubicBezTo>
                    <a:pt x="368" y="300"/>
                    <a:pt x="801" y="567"/>
                    <a:pt x="1268" y="734"/>
                  </a:cubicBezTo>
                  <a:cubicBezTo>
                    <a:pt x="1669" y="967"/>
                    <a:pt x="2136" y="1168"/>
                    <a:pt x="2603" y="1268"/>
                  </a:cubicBezTo>
                  <a:cubicBezTo>
                    <a:pt x="2202" y="967"/>
                    <a:pt x="1802" y="734"/>
                    <a:pt x="1335" y="534"/>
                  </a:cubicBezTo>
                  <a:cubicBezTo>
                    <a:pt x="935" y="300"/>
                    <a:pt x="468" y="1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14078100" y="3758750"/>
              <a:ext cx="34225" cy="55900"/>
            </a:xfrm>
            <a:custGeom>
              <a:avLst/>
              <a:gdLst/>
              <a:ahLst/>
              <a:cxnLst/>
              <a:rect l="l" t="t" r="r" b="b"/>
              <a:pathLst>
                <a:path w="1369" h="2236" extrusionOk="0">
                  <a:moveTo>
                    <a:pt x="1368" y="1"/>
                  </a:moveTo>
                  <a:cubicBezTo>
                    <a:pt x="1068" y="301"/>
                    <a:pt x="801" y="668"/>
                    <a:pt x="601" y="1068"/>
                  </a:cubicBezTo>
                  <a:cubicBezTo>
                    <a:pt x="334" y="1435"/>
                    <a:pt x="101" y="1835"/>
                    <a:pt x="0" y="2236"/>
                  </a:cubicBezTo>
                  <a:cubicBezTo>
                    <a:pt x="301" y="1936"/>
                    <a:pt x="568" y="1569"/>
                    <a:pt x="768" y="1168"/>
                  </a:cubicBezTo>
                  <a:cubicBezTo>
                    <a:pt x="1035" y="801"/>
                    <a:pt x="1235" y="401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14062250" y="3772925"/>
              <a:ext cx="65075" cy="31725"/>
            </a:xfrm>
            <a:custGeom>
              <a:avLst/>
              <a:gdLst/>
              <a:ahLst/>
              <a:cxnLst/>
              <a:rect l="l" t="t" r="r" b="b"/>
              <a:pathLst>
                <a:path w="2603" h="1269" extrusionOk="0">
                  <a:moveTo>
                    <a:pt x="1" y="1"/>
                  </a:moveTo>
                  <a:lnTo>
                    <a:pt x="1" y="1"/>
                  </a:lnTo>
                  <a:cubicBezTo>
                    <a:pt x="368" y="301"/>
                    <a:pt x="801" y="535"/>
                    <a:pt x="1235" y="735"/>
                  </a:cubicBezTo>
                  <a:cubicBezTo>
                    <a:pt x="1669" y="968"/>
                    <a:pt x="2102" y="1135"/>
                    <a:pt x="2603" y="1268"/>
                  </a:cubicBezTo>
                  <a:lnTo>
                    <a:pt x="2569" y="1235"/>
                  </a:lnTo>
                  <a:cubicBezTo>
                    <a:pt x="1802" y="701"/>
                    <a:pt x="901" y="2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14167325" y="3731225"/>
              <a:ext cx="32550" cy="55075"/>
            </a:xfrm>
            <a:custGeom>
              <a:avLst/>
              <a:gdLst/>
              <a:ahLst/>
              <a:cxnLst/>
              <a:rect l="l" t="t" r="r" b="b"/>
              <a:pathLst>
                <a:path w="1302" h="2203" extrusionOk="0">
                  <a:moveTo>
                    <a:pt x="1302" y="1"/>
                  </a:moveTo>
                  <a:lnTo>
                    <a:pt x="1302" y="1"/>
                  </a:lnTo>
                  <a:cubicBezTo>
                    <a:pt x="1001" y="301"/>
                    <a:pt x="735" y="668"/>
                    <a:pt x="534" y="1035"/>
                  </a:cubicBezTo>
                  <a:cubicBezTo>
                    <a:pt x="301" y="1402"/>
                    <a:pt x="101" y="1802"/>
                    <a:pt x="1" y="2203"/>
                  </a:cubicBezTo>
                  <a:cubicBezTo>
                    <a:pt x="301" y="1902"/>
                    <a:pt x="534" y="1535"/>
                    <a:pt x="735" y="1168"/>
                  </a:cubicBezTo>
                  <a:cubicBezTo>
                    <a:pt x="1001" y="802"/>
                    <a:pt x="1168" y="401"/>
                    <a:pt x="1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14151475" y="3746250"/>
              <a:ext cx="63425" cy="29200"/>
            </a:xfrm>
            <a:custGeom>
              <a:avLst/>
              <a:gdLst/>
              <a:ahLst/>
              <a:cxnLst/>
              <a:rect l="l" t="t" r="r" b="b"/>
              <a:pathLst>
                <a:path w="2537" h="1168" extrusionOk="0">
                  <a:moveTo>
                    <a:pt x="1" y="0"/>
                  </a:moveTo>
                  <a:lnTo>
                    <a:pt x="1" y="0"/>
                  </a:lnTo>
                  <a:cubicBezTo>
                    <a:pt x="768" y="501"/>
                    <a:pt x="1635" y="901"/>
                    <a:pt x="2536" y="1168"/>
                  </a:cubicBezTo>
                  <a:cubicBezTo>
                    <a:pt x="1769" y="634"/>
                    <a:pt x="902" y="2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13773725" y="3953075"/>
              <a:ext cx="39200" cy="70075"/>
            </a:xfrm>
            <a:custGeom>
              <a:avLst/>
              <a:gdLst/>
              <a:ahLst/>
              <a:cxnLst/>
              <a:rect l="l" t="t" r="r" b="b"/>
              <a:pathLst>
                <a:path w="1568" h="2803" extrusionOk="0">
                  <a:moveTo>
                    <a:pt x="1568" y="0"/>
                  </a:moveTo>
                  <a:lnTo>
                    <a:pt x="1568" y="0"/>
                  </a:lnTo>
                  <a:cubicBezTo>
                    <a:pt x="901" y="867"/>
                    <a:pt x="400" y="1801"/>
                    <a:pt x="0" y="2802"/>
                  </a:cubicBezTo>
                  <a:cubicBezTo>
                    <a:pt x="334" y="2402"/>
                    <a:pt x="634" y="1935"/>
                    <a:pt x="867" y="1468"/>
                  </a:cubicBezTo>
                  <a:cubicBezTo>
                    <a:pt x="1168" y="1001"/>
                    <a:pt x="1401" y="534"/>
                    <a:pt x="1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13752875" y="3973075"/>
              <a:ext cx="80075" cy="35050"/>
            </a:xfrm>
            <a:custGeom>
              <a:avLst/>
              <a:gdLst/>
              <a:ahLst/>
              <a:cxnLst/>
              <a:rect l="l" t="t" r="r" b="b"/>
              <a:pathLst>
                <a:path w="3203" h="1402" extrusionOk="0">
                  <a:moveTo>
                    <a:pt x="0" y="1"/>
                  </a:moveTo>
                  <a:lnTo>
                    <a:pt x="0" y="1"/>
                  </a:lnTo>
                  <a:cubicBezTo>
                    <a:pt x="501" y="334"/>
                    <a:pt x="1001" y="601"/>
                    <a:pt x="1568" y="801"/>
                  </a:cubicBezTo>
                  <a:cubicBezTo>
                    <a:pt x="2068" y="1068"/>
                    <a:pt x="2602" y="1268"/>
                    <a:pt x="3202" y="1402"/>
                  </a:cubicBezTo>
                  <a:cubicBezTo>
                    <a:pt x="2702" y="1068"/>
                    <a:pt x="2202" y="801"/>
                    <a:pt x="1635" y="601"/>
                  </a:cubicBezTo>
                  <a:cubicBezTo>
                    <a:pt x="1134" y="334"/>
                    <a:pt x="567" y="1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13886300" y="3922200"/>
              <a:ext cx="34200" cy="55900"/>
            </a:xfrm>
            <a:custGeom>
              <a:avLst/>
              <a:gdLst/>
              <a:ahLst/>
              <a:cxnLst/>
              <a:rect l="l" t="t" r="r" b="b"/>
              <a:pathLst>
                <a:path w="1368" h="2236" extrusionOk="0">
                  <a:moveTo>
                    <a:pt x="1368" y="1"/>
                  </a:moveTo>
                  <a:lnTo>
                    <a:pt x="1368" y="1"/>
                  </a:lnTo>
                  <a:cubicBezTo>
                    <a:pt x="1068" y="301"/>
                    <a:pt x="801" y="668"/>
                    <a:pt x="601" y="1068"/>
                  </a:cubicBezTo>
                  <a:cubicBezTo>
                    <a:pt x="334" y="1435"/>
                    <a:pt x="134" y="1835"/>
                    <a:pt x="0" y="2236"/>
                  </a:cubicBezTo>
                  <a:cubicBezTo>
                    <a:pt x="301" y="1936"/>
                    <a:pt x="567" y="1569"/>
                    <a:pt x="768" y="1168"/>
                  </a:cubicBezTo>
                  <a:cubicBezTo>
                    <a:pt x="1034" y="835"/>
                    <a:pt x="1235" y="434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13870450" y="3936375"/>
              <a:ext cx="65075" cy="31725"/>
            </a:xfrm>
            <a:custGeom>
              <a:avLst/>
              <a:gdLst/>
              <a:ahLst/>
              <a:cxnLst/>
              <a:rect l="l" t="t" r="r" b="b"/>
              <a:pathLst>
                <a:path w="2603" h="1269" extrusionOk="0">
                  <a:moveTo>
                    <a:pt x="1" y="1"/>
                  </a:moveTo>
                  <a:lnTo>
                    <a:pt x="1" y="1"/>
                  </a:lnTo>
                  <a:cubicBezTo>
                    <a:pt x="367" y="301"/>
                    <a:pt x="801" y="535"/>
                    <a:pt x="1268" y="735"/>
                  </a:cubicBezTo>
                  <a:cubicBezTo>
                    <a:pt x="1668" y="968"/>
                    <a:pt x="2135" y="1135"/>
                    <a:pt x="2602" y="1268"/>
                  </a:cubicBezTo>
                  <a:cubicBezTo>
                    <a:pt x="2202" y="968"/>
                    <a:pt x="1802" y="701"/>
                    <a:pt x="1335" y="535"/>
                  </a:cubicBezTo>
                  <a:cubicBezTo>
                    <a:pt x="935" y="301"/>
                    <a:pt x="468" y="10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14003050" y="3888850"/>
              <a:ext cx="34200" cy="56725"/>
            </a:xfrm>
            <a:custGeom>
              <a:avLst/>
              <a:gdLst/>
              <a:ahLst/>
              <a:cxnLst/>
              <a:rect l="l" t="t" r="r" b="b"/>
              <a:pathLst>
                <a:path w="1368" h="2269" extrusionOk="0">
                  <a:moveTo>
                    <a:pt x="1368" y="1"/>
                  </a:moveTo>
                  <a:cubicBezTo>
                    <a:pt x="1034" y="301"/>
                    <a:pt x="801" y="668"/>
                    <a:pt x="601" y="1068"/>
                  </a:cubicBezTo>
                  <a:cubicBezTo>
                    <a:pt x="334" y="1435"/>
                    <a:pt x="100" y="1835"/>
                    <a:pt x="0" y="2269"/>
                  </a:cubicBezTo>
                  <a:cubicBezTo>
                    <a:pt x="301" y="1935"/>
                    <a:pt x="567" y="1568"/>
                    <a:pt x="768" y="1168"/>
                  </a:cubicBezTo>
                  <a:cubicBezTo>
                    <a:pt x="1034" y="834"/>
                    <a:pt x="1235" y="434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13987200" y="3903850"/>
              <a:ext cx="65075" cy="30900"/>
            </a:xfrm>
            <a:custGeom>
              <a:avLst/>
              <a:gdLst/>
              <a:ahLst/>
              <a:cxnLst/>
              <a:rect l="l" t="t" r="r" b="b"/>
              <a:pathLst>
                <a:path w="2603" h="1236" extrusionOk="0">
                  <a:moveTo>
                    <a:pt x="1" y="1"/>
                  </a:moveTo>
                  <a:lnTo>
                    <a:pt x="1" y="1"/>
                  </a:lnTo>
                  <a:cubicBezTo>
                    <a:pt x="801" y="535"/>
                    <a:pt x="1668" y="935"/>
                    <a:pt x="2602" y="1235"/>
                  </a:cubicBezTo>
                  <a:cubicBezTo>
                    <a:pt x="2202" y="935"/>
                    <a:pt x="1802" y="701"/>
                    <a:pt x="1335" y="501"/>
                  </a:cubicBezTo>
                  <a:cubicBezTo>
                    <a:pt x="935" y="268"/>
                    <a:pt x="468" y="10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14111450" y="3858000"/>
              <a:ext cx="35050" cy="55900"/>
            </a:xfrm>
            <a:custGeom>
              <a:avLst/>
              <a:gdLst/>
              <a:ahLst/>
              <a:cxnLst/>
              <a:rect l="l" t="t" r="r" b="b"/>
              <a:pathLst>
                <a:path w="1402" h="2236" extrusionOk="0">
                  <a:moveTo>
                    <a:pt x="1402" y="0"/>
                  </a:moveTo>
                  <a:cubicBezTo>
                    <a:pt x="1068" y="301"/>
                    <a:pt x="835" y="667"/>
                    <a:pt x="635" y="1068"/>
                  </a:cubicBezTo>
                  <a:cubicBezTo>
                    <a:pt x="368" y="1401"/>
                    <a:pt x="168" y="1802"/>
                    <a:pt x="1" y="2235"/>
                  </a:cubicBezTo>
                  <a:cubicBezTo>
                    <a:pt x="334" y="1935"/>
                    <a:pt x="601" y="1568"/>
                    <a:pt x="801" y="1168"/>
                  </a:cubicBezTo>
                  <a:cubicBezTo>
                    <a:pt x="1068" y="801"/>
                    <a:pt x="1268" y="401"/>
                    <a:pt x="1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14096450" y="3872175"/>
              <a:ext cx="65075" cy="31700"/>
            </a:xfrm>
            <a:custGeom>
              <a:avLst/>
              <a:gdLst/>
              <a:ahLst/>
              <a:cxnLst/>
              <a:rect l="l" t="t" r="r" b="b"/>
              <a:pathLst>
                <a:path w="2603" h="1268" extrusionOk="0">
                  <a:moveTo>
                    <a:pt x="0" y="0"/>
                  </a:moveTo>
                  <a:lnTo>
                    <a:pt x="0" y="0"/>
                  </a:lnTo>
                  <a:cubicBezTo>
                    <a:pt x="367" y="301"/>
                    <a:pt x="801" y="534"/>
                    <a:pt x="1235" y="734"/>
                  </a:cubicBezTo>
                  <a:cubicBezTo>
                    <a:pt x="1668" y="968"/>
                    <a:pt x="2135" y="1135"/>
                    <a:pt x="2602" y="1268"/>
                  </a:cubicBezTo>
                  <a:cubicBezTo>
                    <a:pt x="2202" y="934"/>
                    <a:pt x="1802" y="701"/>
                    <a:pt x="1335" y="534"/>
                  </a:cubicBezTo>
                  <a:cubicBezTo>
                    <a:pt x="934" y="267"/>
                    <a:pt x="467" y="1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14201525" y="3829650"/>
              <a:ext cx="32550" cy="55900"/>
            </a:xfrm>
            <a:custGeom>
              <a:avLst/>
              <a:gdLst/>
              <a:ahLst/>
              <a:cxnLst/>
              <a:rect l="l" t="t" r="r" b="b"/>
              <a:pathLst>
                <a:path w="1302" h="2236" extrusionOk="0">
                  <a:moveTo>
                    <a:pt x="1301" y="0"/>
                  </a:moveTo>
                  <a:cubicBezTo>
                    <a:pt x="1001" y="334"/>
                    <a:pt x="734" y="667"/>
                    <a:pt x="567" y="1068"/>
                  </a:cubicBezTo>
                  <a:cubicBezTo>
                    <a:pt x="301" y="1435"/>
                    <a:pt x="100" y="1835"/>
                    <a:pt x="0" y="2235"/>
                  </a:cubicBezTo>
                  <a:cubicBezTo>
                    <a:pt x="301" y="1935"/>
                    <a:pt x="534" y="1568"/>
                    <a:pt x="734" y="1168"/>
                  </a:cubicBezTo>
                  <a:cubicBezTo>
                    <a:pt x="1001" y="834"/>
                    <a:pt x="1168" y="434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14184850" y="3844650"/>
              <a:ext cx="64225" cy="30050"/>
            </a:xfrm>
            <a:custGeom>
              <a:avLst/>
              <a:gdLst/>
              <a:ahLst/>
              <a:cxnLst/>
              <a:rect l="l" t="t" r="r" b="b"/>
              <a:pathLst>
                <a:path w="2569" h="1202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301"/>
                    <a:pt x="801" y="534"/>
                    <a:pt x="1268" y="701"/>
                  </a:cubicBezTo>
                  <a:cubicBezTo>
                    <a:pt x="1668" y="935"/>
                    <a:pt x="2102" y="1101"/>
                    <a:pt x="2569" y="1201"/>
                  </a:cubicBezTo>
                  <a:cubicBezTo>
                    <a:pt x="2202" y="901"/>
                    <a:pt x="1768" y="668"/>
                    <a:pt x="1335" y="501"/>
                  </a:cubicBezTo>
                  <a:cubicBezTo>
                    <a:pt x="901" y="267"/>
                    <a:pt x="467" y="10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50"/>
          <p:cNvGrpSpPr/>
          <p:nvPr/>
        </p:nvGrpSpPr>
        <p:grpSpPr>
          <a:xfrm>
            <a:off x="6871125" y="-551375"/>
            <a:ext cx="940700" cy="937350"/>
            <a:chOff x="12213425" y="661550"/>
            <a:chExt cx="940700" cy="937350"/>
          </a:xfrm>
        </p:grpSpPr>
        <p:sp>
          <p:nvSpPr>
            <p:cNvPr id="500" name="Google Shape;500;p50"/>
            <p:cNvSpPr/>
            <p:nvPr/>
          </p:nvSpPr>
          <p:spPr>
            <a:xfrm>
              <a:off x="12343525" y="789125"/>
              <a:ext cx="810600" cy="809775"/>
            </a:xfrm>
            <a:custGeom>
              <a:avLst/>
              <a:gdLst/>
              <a:ahLst/>
              <a:cxnLst/>
              <a:rect l="l" t="t" r="r" b="b"/>
              <a:pathLst>
                <a:path w="32424" h="32391" extrusionOk="0">
                  <a:moveTo>
                    <a:pt x="26119" y="1"/>
                  </a:moveTo>
                  <a:lnTo>
                    <a:pt x="1" y="6305"/>
                  </a:lnTo>
                  <a:lnTo>
                    <a:pt x="6305" y="32391"/>
                  </a:lnTo>
                  <a:lnTo>
                    <a:pt x="32424" y="26086"/>
                  </a:lnTo>
                  <a:lnTo>
                    <a:pt x="26119" y="1"/>
                  </a:lnTo>
                  <a:close/>
                </a:path>
              </a:pathLst>
            </a:custGeom>
            <a:solidFill>
              <a:srgbClr val="BDB9B0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12215925" y="664050"/>
              <a:ext cx="810625" cy="810600"/>
            </a:xfrm>
            <a:custGeom>
              <a:avLst/>
              <a:gdLst/>
              <a:ahLst/>
              <a:cxnLst/>
              <a:rect l="l" t="t" r="r" b="b"/>
              <a:pathLst>
                <a:path w="32425" h="32424" extrusionOk="0">
                  <a:moveTo>
                    <a:pt x="26120" y="0"/>
                  </a:moveTo>
                  <a:lnTo>
                    <a:pt x="1" y="6305"/>
                  </a:lnTo>
                  <a:lnTo>
                    <a:pt x="6305" y="32423"/>
                  </a:lnTo>
                  <a:lnTo>
                    <a:pt x="32424" y="26119"/>
                  </a:lnTo>
                  <a:lnTo>
                    <a:pt x="26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12213425" y="661550"/>
              <a:ext cx="813125" cy="816425"/>
            </a:xfrm>
            <a:custGeom>
              <a:avLst/>
              <a:gdLst/>
              <a:ahLst/>
              <a:cxnLst/>
              <a:rect l="l" t="t" r="r" b="b"/>
              <a:pathLst>
                <a:path w="32525" h="32657" extrusionOk="0">
                  <a:moveTo>
                    <a:pt x="32491" y="26119"/>
                  </a:moveTo>
                  <a:lnTo>
                    <a:pt x="32524" y="26252"/>
                  </a:lnTo>
                  <a:cubicBezTo>
                    <a:pt x="32524" y="26252"/>
                    <a:pt x="32524" y="26186"/>
                    <a:pt x="32491" y="26119"/>
                  </a:cubicBezTo>
                  <a:close/>
                  <a:moveTo>
                    <a:pt x="26286" y="0"/>
                  </a:moveTo>
                  <a:lnTo>
                    <a:pt x="26220" y="33"/>
                  </a:lnTo>
                  <a:lnTo>
                    <a:pt x="101" y="6305"/>
                  </a:lnTo>
                  <a:lnTo>
                    <a:pt x="1" y="6338"/>
                  </a:lnTo>
                  <a:lnTo>
                    <a:pt x="1" y="6438"/>
                  </a:lnTo>
                  <a:cubicBezTo>
                    <a:pt x="2336" y="16012"/>
                    <a:pt x="4504" y="24951"/>
                    <a:pt x="6339" y="32557"/>
                  </a:cubicBezTo>
                  <a:lnTo>
                    <a:pt x="6339" y="32657"/>
                  </a:lnTo>
                  <a:lnTo>
                    <a:pt x="6439" y="32657"/>
                  </a:lnTo>
                  <a:lnTo>
                    <a:pt x="25386" y="28020"/>
                  </a:lnTo>
                  <a:lnTo>
                    <a:pt x="30689" y="26719"/>
                  </a:lnTo>
                  <a:lnTo>
                    <a:pt x="32057" y="26386"/>
                  </a:lnTo>
                  <a:lnTo>
                    <a:pt x="32424" y="26286"/>
                  </a:lnTo>
                  <a:lnTo>
                    <a:pt x="32524" y="26252"/>
                  </a:lnTo>
                  <a:cubicBezTo>
                    <a:pt x="32491" y="26252"/>
                    <a:pt x="32457" y="26252"/>
                    <a:pt x="32391" y="26286"/>
                  </a:cubicBezTo>
                  <a:lnTo>
                    <a:pt x="32057" y="26352"/>
                  </a:lnTo>
                  <a:lnTo>
                    <a:pt x="30623" y="26686"/>
                  </a:lnTo>
                  <a:lnTo>
                    <a:pt x="25319" y="27953"/>
                  </a:lnTo>
                  <a:lnTo>
                    <a:pt x="6485" y="32438"/>
                  </a:lnTo>
                  <a:lnTo>
                    <a:pt x="6485" y="32438"/>
                  </a:lnTo>
                  <a:cubicBezTo>
                    <a:pt x="4661" y="24878"/>
                    <a:pt x="2543" y="16007"/>
                    <a:pt x="259" y="6508"/>
                  </a:cubicBezTo>
                  <a:lnTo>
                    <a:pt x="259" y="6508"/>
                  </a:lnTo>
                  <a:lnTo>
                    <a:pt x="26174" y="219"/>
                  </a:lnTo>
                  <a:lnTo>
                    <a:pt x="26174" y="219"/>
                  </a:lnTo>
                  <a:cubicBezTo>
                    <a:pt x="28066" y="8020"/>
                    <a:pt x="29626" y="14461"/>
                    <a:pt x="30756" y="19047"/>
                  </a:cubicBezTo>
                  <a:cubicBezTo>
                    <a:pt x="31323" y="21315"/>
                    <a:pt x="31757" y="23083"/>
                    <a:pt x="32057" y="24351"/>
                  </a:cubicBezTo>
                  <a:cubicBezTo>
                    <a:pt x="32191" y="24951"/>
                    <a:pt x="32324" y="25418"/>
                    <a:pt x="32391" y="25752"/>
                  </a:cubicBezTo>
                  <a:cubicBezTo>
                    <a:pt x="32457" y="25919"/>
                    <a:pt x="32457" y="26052"/>
                    <a:pt x="32491" y="26119"/>
                  </a:cubicBezTo>
                  <a:cubicBezTo>
                    <a:pt x="32491" y="26019"/>
                    <a:pt x="32457" y="25919"/>
                    <a:pt x="32424" y="25752"/>
                  </a:cubicBezTo>
                  <a:cubicBezTo>
                    <a:pt x="32357" y="25452"/>
                    <a:pt x="32224" y="24985"/>
                    <a:pt x="32090" y="24384"/>
                  </a:cubicBezTo>
                  <a:cubicBezTo>
                    <a:pt x="31824" y="23150"/>
                    <a:pt x="31390" y="21349"/>
                    <a:pt x="30856" y="19080"/>
                  </a:cubicBezTo>
                  <a:cubicBezTo>
                    <a:pt x="29755" y="14477"/>
                    <a:pt x="28188" y="7939"/>
                    <a:pt x="26320" y="100"/>
                  </a:cubicBezTo>
                  <a:lnTo>
                    <a:pt x="26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0"/>
            <p:cNvSpPr/>
            <p:nvPr/>
          </p:nvSpPr>
          <p:spPr>
            <a:xfrm>
              <a:off x="12454450" y="871700"/>
              <a:ext cx="77575" cy="105925"/>
            </a:xfrm>
            <a:custGeom>
              <a:avLst/>
              <a:gdLst/>
              <a:ahLst/>
              <a:cxnLst/>
              <a:rect l="l" t="t" r="r" b="b"/>
              <a:pathLst>
                <a:path w="3103" h="4237" extrusionOk="0">
                  <a:moveTo>
                    <a:pt x="2769" y="0"/>
                  </a:moveTo>
                  <a:lnTo>
                    <a:pt x="0" y="701"/>
                  </a:lnTo>
                  <a:lnTo>
                    <a:pt x="834" y="4236"/>
                  </a:lnTo>
                  <a:lnTo>
                    <a:pt x="1835" y="4003"/>
                  </a:lnTo>
                  <a:lnTo>
                    <a:pt x="1535" y="2769"/>
                  </a:lnTo>
                  <a:lnTo>
                    <a:pt x="3102" y="2402"/>
                  </a:lnTo>
                  <a:lnTo>
                    <a:pt x="2936" y="1635"/>
                  </a:lnTo>
                  <a:lnTo>
                    <a:pt x="1334" y="2002"/>
                  </a:lnTo>
                  <a:lnTo>
                    <a:pt x="1168" y="1234"/>
                  </a:lnTo>
                  <a:lnTo>
                    <a:pt x="2969" y="801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0"/>
            <p:cNvSpPr/>
            <p:nvPr/>
          </p:nvSpPr>
          <p:spPr>
            <a:xfrm>
              <a:off x="12535325" y="853350"/>
              <a:ext cx="92600" cy="105100"/>
            </a:xfrm>
            <a:custGeom>
              <a:avLst/>
              <a:gdLst/>
              <a:ahLst/>
              <a:cxnLst/>
              <a:rect l="l" t="t" r="r" b="b"/>
              <a:pathLst>
                <a:path w="3704" h="4204" extrusionOk="0">
                  <a:moveTo>
                    <a:pt x="2803" y="0"/>
                  </a:moveTo>
                  <a:lnTo>
                    <a:pt x="1" y="667"/>
                  </a:lnTo>
                  <a:lnTo>
                    <a:pt x="835" y="4203"/>
                  </a:lnTo>
                  <a:lnTo>
                    <a:pt x="3703" y="3536"/>
                  </a:lnTo>
                  <a:lnTo>
                    <a:pt x="3537" y="2769"/>
                  </a:lnTo>
                  <a:lnTo>
                    <a:pt x="1669" y="3203"/>
                  </a:lnTo>
                  <a:lnTo>
                    <a:pt x="1535" y="2535"/>
                  </a:lnTo>
                  <a:lnTo>
                    <a:pt x="3103" y="2168"/>
                  </a:lnTo>
                  <a:lnTo>
                    <a:pt x="2936" y="1401"/>
                  </a:lnTo>
                  <a:lnTo>
                    <a:pt x="1335" y="1768"/>
                  </a:lnTo>
                  <a:lnTo>
                    <a:pt x="1202" y="1168"/>
                  </a:lnTo>
                  <a:lnTo>
                    <a:pt x="3003" y="767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12620400" y="835850"/>
              <a:ext cx="104250" cy="101750"/>
            </a:xfrm>
            <a:custGeom>
              <a:avLst/>
              <a:gdLst/>
              <a:ahLst/>
              <a:cxnLst/>
              <a:rect l="l" t="t" r="r" b="b"/>
              <a:pathLst>
                <a:path w="4170" h="4070" extrusionOk="0">
                  <a:moveTo>
                    <a:pt x="2087" y="809"/>
                  </a:moveTo>
                  <a:cubicBezTo>
                    <a:pt x="2291" y="809"/>
                    <a:pt x="2418" y="890"/>
                    <a:pt x="2469" y="1067"/>
                  </a:cubicBezTo>
                  <a:cubicBezTo>
                    <a:pt x="2535" y="1301"/>
                    <a:pt x="2369" y="1434"/>
                    <a:pt x="2035" y="1534"/>
                  </a:cubicBezTo>
                  <a:lnTo>
                    <a:pt x="1334" y="1701"/>
                  </a:lnTo>
                  <a:lnTo>
                    <a:pt x="1201" y="1000"/>
                  </a:lnTo>
                  <a:lnTo>
                    <a:pt x="1868" y="834"/>
                  </a:lnTo>
                  <a:cubicBezTo>
                    <a:pt x="1949" y="817"/>
                    <a:pt x="2022" y="809"/>
                    <a:pt x="2087" y="809"/>
                  </a:cubicBezTo>
                  <a:close/>
                  <a:moveTo>
                    <a:pt x="2626" y="2157"/>
                  </a:moveTo>
                  <a:cubicBezTo>
                    <a:pt x="2807" y="2157"/>
                    <a:pt x="2922" y="2246"/>
                    <a:pt x="2969" y="2435"/>
                  </a:cubicBezTo>
                  <a:cubicBezTo>
                    <a:pt x="3036" y="2668"/>
                    <a:pt x="2869" y="2835"/>
                    <a:pt x="2535" y="2902"/>
                  </a:cubicBezTo>
                  <a:lnTo>
                    <a:pt x="1701" y="3102"/>
                  </a:lnTo>
                  <a:lnTo>
                    <a:pt x="1535" y="2401"/>
                  </a:lnTo>
                  <a:lnTo>
                    <a:pt x="2369" y="2201"/>
                  </a:lnTo>
                  <a:cubicBezTo>
                    <a:pt x="2466" y="2172"/>
                    <a:pt x="2552" y="2157"/>
                    <a:pt x="2626" y="2157"/>
                  </a:cubicBezTo>
                  <a:close/>
                  <a:moveTo>
                    <a:pt x="2409" y="0"/>
                  </a:moveTo>
                  <a:cubicBezTo>
                    <a:pt x="2237" y="0"/>
                    <a:pt x="2045" y="21"/>
                    <a:pt x="1835" y="66"/>
                  </a:cubicBezTo>
                  <a:lnTo>
                    <a:pt x="0" y="533"/>
                  </a:lnTo>
                  <a:lnTo>
                    <a:pt x="834" y="4069"/>
                  </a:lnTo>
                  <a:lnTo>
                    <a:pt x="2769" y="3602"/>
                  </a:lnTo>
                  <a:cubicBezTo>
                    <a:pt x="3736" y="3402"/>
                    <a:pt x="4170" y="2902"/>
                    <a:pt x="4036" y="2301"/>
                  </a:cubicBezTo>
                  <a:cubicBezTo>
                    <a:pt x="3936" y="1868"/>
                    <a:pt x="3569" y="1568"/>
                    <a:pt x="3169" y="1568"/>
                  </a:cubicBezTo>
                  <a:cubicBezTo>
                    <a:pt x="3436" y="1367"/>
                    <a:pt x="3536" y="1000"/>
                    <a:pt x="3436" y="667"/>
                  </a:cubicBezTo>
                  <a:cubicBezTo>
                    <a:pt x="3358" y="253"/>
                    <a:pt x="3001" y="0"/>
                    <a:pt x="2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0"/>
            <p:cNvSpPr/>
            <p:nvPr/>
          </p:nvSpPr>
          <p:spPr>
            <a:xfrm>
              <a:off x="12399400" y="1065150"/>
              <a:ext cx="36725" cy="55075"/>
            </a:xfrm>
            <a:custGeom>
              <a:avLst/>
              <a:gdLst/>
              <a:ahLst/>
              <a:cxnLst/>
              <a:rect l="l" t="t" r="r" b="b"/>
              <a:pathLst>
                <a:path w="1469" h="2203" extrusionOk="0">
                  <a:moveTo>
                    <a:pt x="1468" y="1"/>
                  </a:moveTo>
                  <a:lnTo>
                    <a:pt x="1468" y="1"/>
                  </a:lnTo>
                  <a:cubicBezTo>
                    <a:pt x="1135" y="301"/>
                    <a:pt x="868" y="668"/>
                    <a:pt x="634" y="1035"/>
                  </a:cubicBezTo>
                  <a:cubicBezTo>
                    <a:pt x="367" y="1402"/>
                    <a:pt x="134" y="1769"/>
                    <a:pt x="1" y="2203"/>
                  </a:cubicBezTo>
                  <a:cubicBezTo>
                    <a:pt x="334" y="1902"/>
                    <a:pt x="601" y="1569"/>
                    <a:pt x="834" y="1168"/>
                  </a:cubicBezTo>
                  <a:cubicBezTo>
                    <a:pt x="1101" y="835"/>
                    <a:pt x="1335" y="435"/>
                    <a:pt x="1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0"/>
            <p:cNvSpPr/>
            <p:nvPr/>
          </p:nvSpPr>
          <p:spPr>
            <a:xfrm>
              <a:off x="12386050" y="1077675"/>
              <a:ext cx="62575" cy="34200"/>
            </a:xfrm>
            <a:custGeom>
              <a:avLst/>
              <a:gdLst/>
              <a:ahLst/>
              <a:cxnLst/>
              <a:rect l="l" t="t" r="r" b="b"/>
              <a:pathLst>
                <a:path w="2503" h="1368" extrusionOk="0">
                  <a:moveTo>
                    <a:pt x="1" y="0"/>
                  </a:moveTo>
                  <a:lnTo>
                    <a:pt x="1" y="0"/>
                  </a:lnTo>
                  <a:cubicBezTo>
                    <a:pt x="368" y="334"/>
                    <a:pt x="768" y="601"/>
                    <a:pt x="1202" y="801"/>
                  </a:cubicBezTo>
                  <a:cubicBezTo>
                    <a:pt x="1602" y="1034"/>
                    <a:pt x="2036" y="1235"/>
                    <a:pt x="2503" y="1368"/>
                  </a:cubicBezTo>
                  <a:cubicBezTo>
                    <a:pt x="2136" y="1068"/>
                    <a:pt x="1735" y="801"/>
                    <a:pt x="1302" y="601"/>
                  </a:cubicBezTo>
                  <a:cubicBezTo>
                    <a:pt x="901" y="334"/>
                    <a:pt x="468" y="1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0"/>
            <p:cNvSpPr/>
            <p:nvPr/>
          </p:nvSpPr>
          <p:spPr>
            <a:xfrm>
              <a:off x="12496975" y="1042650"/>
              <a:ext cx="39225" cy="52550"/>
            </a:xfrm>
            <a:custGeom>
              <a:avLst/>
              <a:gdLst/>
              <a:ahLst/>
              <a:cxnLst/>
              <a:rect l="l" t="t" r="r" b="b"/>
              <a:pathLst>
                <a:path w="1569" h="2102" extrusionOk="0">
                  <a:moveTo>
                    <a:pt x="1568" y="0"/>
                  </a:moveTo>
                  <a:lnTo>
                    <a:pt x="1568" y="0"/>
                  </a:lnTo>
                  <a:cubicBezTo>
                    <a:pt x="1235" y="267"/>
                    <a:pt x="934" y="601"/>
                    <a:pt x="701" y="968"/>
                  </a:cubicBezTo>
                  <a:cubicBezTo>
                    <a:pt x="401" y="1335"/>
                    <a:pt x="167" y="1702"/>
                    <a:pt x="0" y="2102"/>
                  </a:cubicBezTo>
                  <a:cubicBezTo>
                    <a:pt x="334" y="1835"/>
                    <a:pt x="634" y="1501"/>
                    <a:pt x="868" y="1101"/>
                  </a:cubicBezTo>
                  <a:cubicBezTo>
                    <a:pt x="1168" y="768"/>
                    <a:pt x="1401" y="401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0"/>
            <p:cNvSpPr/>
            <p:nvPr/>
          </p:nvSpPr>
          <p:spPr>
            <a:xfrm>
              <a:off x="12486125" y="1051825"/>
              <a:ext cx="60075" cy="37550"/>
            </a:xfrm>
            <a:custGeom>
              <a:avLst/>
              <a:gdLst/>
              <a:ahLst/>
              <a:cxnLst/>
              <a:rect l="l" t="t" r="r" b="b"/>
              <a:pathLst>
                <a:path w="2403" h="1502" extrusionOk="0">
                  <a:moveTo>
                    <a:pt x="1" y="0"/>
                  </a:moveTo>
                  <a:cubicBezTo>
                    <a:pt x="334" y="334"/>
                    <a:pt x="701" y="634"/>
                    <a:pt x="1135" y="834"/>
                  </a:cubicBezTo>
                  <a:cubicBezTo>
                    <a:pt x="1535" y="1134"/>
                    <a:pt x="1969" y="1335"/>
                    <a:pt x="2402" y="1501"/>
                  </a:cubicBezTo>
                  <a:cubicBezTo>
                    <a:pt x="2069" y="1168"/>
                    <a:pt x="1669" y="868"/>
                    <a:pt x="1235" y="667"/>
                  </a:cubicBezTo>
                  <a:cubicBezTo>
                    <a:pt x="868" y="367"/>
                    <a:pt x="434" y="1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0"/>
            <p:cNvSpPr/>
            <p:nvPr/>
          </p:nvSpPr>
          <p:spPr>
            <a:xfrm>
              <a:off x="12600375" y="1015125"/>
              <a:ext cx="39225" cy="53400"/>
            </a:xfrm>
            <a:custGeom>
              <a:avLst/>
              <a:gdLst/>
              <a:ahLst/>
              <a:cxnLst/>
              <a:rect l="l" t="t" r="r" b="b"/>
              <a:pathLst>
                <a:path w="1569" h="2136" extrusionOk="0">
                  <a:moveTo>
                    <a:pt x="1568" y="1"/>
                  </a:moveTo>
                  <a:lnTo>
                    <a:pt x="1568" y="1"/>
                  </a:lnTo>
                  <a:cubicBezTo>
                    <a:pt x="1235" y="267"/>
                    <a:pt x="935" y="601"/>
                    <a:pt x="701" y="1001"/>
                  </a:cubicBezTo>
                  <a:cubicBezTo>
                    <a:pt x="401" y="1335"/>
                    <a:pt x="167" y="1702"/>
                    <a:pt x="1" y="2135"/>
                  </a:cubicBezTo>
                  <a:cubicBezTo>
                    <a:pt x="334" y="1835"/>
                    <a:pt x="634" y="1502"/>
                    <a:pt x="868" y="1135"/>
                  </a:cubicBezTo>
                  <a:cubicBezTo>
                    <a:pt x="1168" y="801"/>
                    <a:pt x="1402" y="401"/>
                    <a:pt x="1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0"/>
            <p:cNvSpPr/>
            <p:nvPr/>
          </p:nvSpPr>
          <p:spPr>
            <a:xfrm>
              <a:off x="12589525" y="1024300"/>
              <a:ext cx="60075" cy="37550"/>
            </a:xfrm>
            <a:custGeom>
              <a:avLst/>
              <a:gdLst/>
              <a:ahLst/>
              <a:cxnLst/>
              <a:rect l="l" t="t" r="r" b="b"/>
              <a:pathLst>
                <a:path w="2403" h="1502" extrusionOk="0">
                  <a:moveTo>
                    <a:pt x="1" y="0"/>
                  </a:moveTo>
                  <a:cubicBezTo>
                    <a:pt x="335" y="334"/>
                    <a:pt x="735" y="634"/>
                    <a:pt x="1135" y="834"/>
                  </a:cubicBezTo>
                  <a:cubicBezTo>
                    <a:pt x="1535" y="1135"/>
                    <a:pt x="1969" y="1335"/>
                    <a:pt x="2403" y="1502"/>
                  </a:cubicBezTo>
                  <a:cubicBezTo>
                    <a:pt x="2069" y="1168"/>
                    <a:pt x="1669" y="868"/>
                    <a:pt x="1269" y="668"/>
                  </a:cubicBezTo>
                  <a:cubicBezTo>
                    <a:pt x="868" y="367"/>
                    <a:pt x="435" y="1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0"/>
            <p:cNvSpPr/>
            <p:nvPr/>
          </p:nvSpPr>
          <p:spPr>
            <a:xfrm>
              <a:off x="12703775" y="987600"/>
              <a:ext cx="39225" cy="52575"/>
            </a:xfrm>
            <a:custGeom>
              <a:avLst/>
              <a:gdLst/>
              <a:ahLst/>
              <a:cxnLst/>
              <a:rect l="l" t="t" r="r" b="b"/>
              <a:pathLst>
                <a:path w="1569" h="2103" extrusionOk="0">
                  <a:moveTo>
                    <a:pt x="1569" y="1"/>
                  </a:moveTo>
                  <a:lnTo>
                    <a:pt x="1569" y="1"/>
                  </a:lnTo>
                  <a:cubicBezTo>
                    <a:pt x="1235" y="268"/>
                    <a:pt x="935" y="601"/>
                    <a:pt x="701" y="1001"/>
                  </a:cubicBezTo>
                  <a:cubicBezTo>
                    <a:pt x="401" y="1335"/>
                    <a:pt x="168" y="1702"/>
                    <a:pt x="1" y="2102"/>
                  </a:cubicBezTo>
                  <a:cubicBezTo>
                    <a:pt x="334" y="1835"/>
                    <a:pt x="635" y="1502"/>
                    <a:pt x="868" y="1135"/>
                  </a:cubicBezTo>
                  <a:cubicBezTo>
                    <a:pt x="1168" y="801"/>
                    <a:pt x="1402" y="401"/>
                    <a:pt x="1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0"/>
            <p:cNvSpPr/>
            <p:nvPr/>
          </p:nvSpPr>
          <p:spPr>
            <a:xfrm>
              <a:off x="12692950" y="997625"/>
              <a:ext cx="60050" cy="36700"/>
            </a:xfrm>
            <a:custGeom>
              <a:avLst/>
              <a:gdLst/>
              <a:ahLst/>
              <a:cxnLst/>
              <a:rect l="l" t="t" r="r" b="b"/>
              <a:pathLst>
                <a:path w="2402" h="1468" extrusionOk="0">
                  <a:moveTo>
                    <a:pt x="0" y="0"/>
                  </a:moveTo>
                  <a:lnTo>
                    <a:pt x="0" y="0"/>
                  </a:lnTo>
                  <a:cubicBezTo>
                    <a:pt x="367" y="334"/>
                    <a:pt x="734" y="600"/>
                    <a:pt x="1168" y="834"/>
                  </a:cubicBezTo>
                  <a:cubicBezTo>
                    <a:pt x="1535" y="1101"/>
                    <a:pt x="1968" y="1301"/>
                    <a:pt x="2402" y="1468"/>
                  </a:cubicBezTo>
                  <a:cubicBezTo>
                    <a:pt x="2068" y="1134"/>
                    <a:pt x="1701" y="834"/>
                    <a:pt x="1268" y="634"/>
                  </a:cubicBezTo>
                  <a:cubicBezTo>
                    <a:pt x="901" y="334"/>
                    <a:pt x="467" y="13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0"/>
            <p:cNvSpPr/>
            <p:nvPr/>
          </p:nvSpPr>
          <p:spPr>
            <a:xfrm>
              <a:off x="12807200" y="960075"/>
              <a:ext cx="39200" cy="52575"/>
            </a:xfrm>
            <a:custGeom>
              <a:avLst/>
              <a:gdLst/>
              <a:ahLst/>
              <a:cxnLst/>
              <a:rect l="l" t="t" r="r" b="b"/>
              <a:pathLst>
                <a:path w="1568" h="2103" extrusionOk="0">
                  <a:moveTo>
                    <a:pt x="1568" y="1"/>
                  </a:moveTo>
                  <a:cubicBezTo>
                    <a:pt x="1234" y="268"/>
                    <a:pt x="934" y="601"/>
                    <a:pt x="701" y="1002"/>
                  </a:cubicBezTo>
                  <a:cubicBezTo>
                    <a:pt x="400" y="1335"/>
                    <a:pt x="167" y="1702"/>
                    <a:pt x="0" y="2102"/>
                  </a:cubicBezTo>
                  <a:cubicBezTo>
                    <a:pt x="334" y="1836"/>
                    <a:pt x="634" y="1502"/>
                    <a:pt x="867" y="1135"/>
                  </a:cubicBezTo>
                  <a:cubicBezTo>
                    <a:pt x="1168" y="768"/>
                    <a:pt x="1401" y="401"/>
                    <a:pt x="1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0"/>
            <p:cNvSpPr/>
            <p:nvPr/>
          </p:nvSpPr>
          <p:spPr>
            <a:xfrm>
              <a:off x="12796350" y="970100"/>
              <a:ext cx="60900" cy="36700"/>
            </a:xfrm>
            <a:custGeom>
              <a:avLst/>
              <a:gdLst/>
              <a:ahLst/>
              <a:cxnLst/>
              <a:rect l="l" t="t" r="r" b="b"/>
              <a:pathLst>
                <a:path w="2436" h="1468" extrusionOk="0">
                  <a:moveTo>
                    <a:pt x="1" y="0"/>
                  </a:moveTo>
                  <a:lnTo>
                    <a:pt x="1" y="0"/>
                  </a:lnTo>
                  <a:cubicBezTo>
                    <a:pt x="334" y="334"/>
                    <a:pt x="734" y="601"/>
                    <a:pt x="1135" y="834"/>
                  </a:cubicBezTo>
                  <a:cubicBezTo>
                    <a:pt x="1535" y="1101"/>
                    <a:pt x="1969" y="1301"/>
                    <a:pt x="2436" y="1468"/>
                  </a:cubicBezTo>
                  <a:cubicBezTo>
                    <a:pt x="2069" y="1134"/>
                    <a:pt x="1668" y="834"/>
                    <a:pt x="1268" y="634"/>
                  </a:cubicBezTo>
                  <a:cubicBezTo>
                    <a:pt x="868" y="367"/>
                    <a:pt x="434" y="1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12427750" y="1171075"/>
              <a:ext cx="36725" cy="55050"/>
            </a:xfrm>
            <a:custGeom>
              <a:avLst/>
              <a:gdLst/>
              <a:ahLst/>
              <a:cxnLst/>
              <a:rect l="l" t="t" r="r" b="b"/>
              <a:pathLst>
                <a:path w="1469" h="2202" extrusionOk="0">
                  <a:moveTo>
                    <a:pt x="1468" y="0"/>
                  </a:moveTo>
                  <a:lnTo>
                    <a:pt x="1468" y="0"/>
                  </a:lnTo>
                  <a:cubicBezTo>
                    <a:pt x="1135" y="301"/>
                    <a:pt x="835" y="634"/>
                    <a:pt x="634" y="1034"/>
                  </a:cubicBezTo>
                  <a:cubicBezTo>
                    <a:pt x="368" y="1368"/>
                    <a:pt x="134" y="1768"/>
                    <a:pt x="1" y="2202"/>
                  </a:cubicBezTo>
                  <a:cubicBezTo>
                    <a:pt x="301" y="1902"/>
                    <a:pt x="601" y="1535"/>
                    <a:pt x="835" y="1168"/>
                  </a:cubicBezTo>
                  <a:cubicBezTo>
                    <a:pt x="1101" y="801"/>
                    <a:pt x="1302" y="401"/>
                    <a:pt x="1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12414400" y="1182750"/>
              <a:ext cx="61750" cy="34200"/>
            </a:xfrm>
            <a:custGeom>
              <a:avLst/>
              <a:gdLst/>
              <a:ahLst/>
              <a:cxnLst/>
              <a:rect l="l" t="t" r="r" b="b"/>
              <a:pathLst>
                <a:path w="2470" h="1368" extrusionOk="0">
                  <a:moveTo>
                    <a:pt x="1" y="0"/>
                  </a:moveTo>
                  <a:cubicBezTo>
                    <a:pt x="335" y="334"/>
                    <a:pt x="735" y="601"/>
                    <a:pt x="1168" y="801"/>
                  </a:cubicBezTo>
                  <a:cubicBezTo>
                    <a:pt x="1569" y="1068"/>
                    <a:pt x="2002" y="1268"/>
                    <a:pt x="2469" y="1368"/>
                  </a:cubicBezTo>
                  <a:cubicBezTo>
                    <a:pt x="2136" y="1068"/>
                    <a:pt x="1736" y="801"/>
                    <a:pt x="1302" y="601"/>
                  </a:cubicBezTo>
                  <a:cubicBezTo>
                    <a:pt x="902" y="334"/>
                    <a:pt x="435" y="1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12525325" y="1146875"/>
              <a:ext cx="38375" cy="53400"/>
            </a:xfrm>
            <a:custGeom>
              <a:avLst/>
              <a:gdLst/>
              <a:ahLst/>
              <a:cxnLst/>
              <a:rect l="l" t="t" r="r" b="b"/>
              <a:pathLst>
                <a:path w="1535" h="2136" extrusionOk="0">
                  <a:moveTo>
                    <a:pt x="1535" y="1"/>
                  </a:moveTo>
                  <a:lnTo>
                    <a:pt x="1535" y="1"/>
                  </a:lnTo>
                  <a:cubicBezTo>
                    <a:pt x="1201" y="301"/>
                    <a:pt x="901" y="635"/>
                    <a:pt x="668" y="1035"/>
                  </a:cubicBezTo>
                  <a:cubicBezTo>
                    <a:pt x="367" y="1369"/>
                    <a:pt x="134" y="1736"/>
                    <a:pt x="0" y="2136"/>
                  </a:cubicBezTo>
                  <a:cubicBezTo>
                    <a:pt x="334" y="1869"/>
                    <a:pt x="601" y="1535"/>
                    <a:pt x="834" y="1135"/>
                  </a:cubicBezTo>
                  <a:cubicBezTo>
                    <a:pt x="1135" y="802"/>
                    <a:pt x="1368" y="435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12513650" y="1156900"/>
              <a:ext cx="60900" cy="37550"/>
            </a:xfrm>
            <a:custGeom>
              <a:avLst/>
              <a:gdLst/>
              <a:ahLst/>
              <a:cxnLst/>
              <a:rect l="l" t="t" r="r" b="b"/>
              <a:pathLst>
                <a:path w="2436" h="1502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367"/>
                    <a:pt x="734" y="634"/>
                    <a:pt x="1168" y="834"/>
                  </a:cubicBezTo>
                  <a:cubicBezTo>
                    <a:pt x="1535" y="1134"/>
                    <a:pt x="1969" y="1335"/>
                    <a:pt x="2436" y="1501"/>
                  </a:cubicBezTo>
                  <a:cubicBezTo>
                    <a:pt x="2069" y="1168"/>
                    <a:pt x="1702" y="868"/>
                    <a:pt x="1268" y="667"/>
                  </a:cubicBezTo>
                  <a:cubicBezTo>
                    <a:pt x="868" y="401"/>
                    <a:pt x="467" y="1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12628725" y="1120200"/>
              <a:ext cx="39225" cy="52575"/>
            </a:xfrm>
            <a:custGeom>
              <a:avLst/>
              <a:gdLst/>
              <a:ahLst/>
              <a:cxnLst/>
              <a:rect l="l" t="t" r="r" b="b"/>
              <a:pathLst>
                <a:path w="1569" h="2103" extrusionOk="0">
                  <a:moveTo>
                    <a:pt x="1569" y="1"/>
                  </a:moveTo>
                  <a:lnTo>
                    <a:pt x="1569" y="1"/>
                  </a:lnTo>
                  <a:cubicBezTo>
                    <a:pt x="1202" y="267"/>
                    <a:pt x="935" y="601"/>
                    <a:pt x="701" y="1001"/>
                  </a:cubicBezTo>
                  <a:cubicBezTo>
                    <a:pt x="401" y="1335"/>
                    <a:pt x="168" y="1702"/>
                    <a:pt x="1" y="2102"/>
                  </a:cubicBezTo>
                  <a:cubicBezTo>
                    <a:pt x="334" y="1835"/>
                    <a:pt x="635" y="1502"/>
                    <a:pt x="868" y="1135"/>
                  </a:cubicBezTo>
                  <a:cubicBezTo>
                    <a:pt x="1135" y="801"/>
                    <a:pt x="1402" y="401"/>
                    <a:pt x="1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0"/>
            <p:cNvSpPr/>
            <p:nvPr/>
          </p:nvSpPr>
          <p:spPr>
            <a:xfrm>
              <a:off x="12617050" y="1130200"/>
              <a:ext cx="60900" cy="36725"/>
            </a:xfrm>
            <a:custGeom>
              <a:avLst/>
              <a:gdLst/>
              <a:ahLst/>
              <a:cxnLst/>
              <a:rect l="l" t="t" r="r" b="b"/>
              <a:pathLst>
                <a:path w="2436" h="1469" extrusionOk="0">
                  <a:moveTo>
                    <a:pt x="1" y="1"/>
                  </a:moveTo>
                  <a:cubicBezTo>
                    <a:pt x="334" y="334"/>
                    <a:pt x="735" y="601"/>
                    <a:pt x="1168" y="835"/>
                  </a:cubicBezTo>
                  <a:cubicBezTo>
                    <a:pt x="1535" y="1102"/>
                    <a:pt x="1969" y="1302"/>
                    <a:pt x="2436" y="1469"/>
                  </a:cubicBezTo>
                  <a:cubicBezTo>
                    <a:pt x="2069" y="1135"/>
                    <a:pt x="1702" y="868"/>
                    <a:pt x="1268" y="635"/>
                  </a:cubicBezTo>
                  <a:cubicBezTo>
                    <a:pt x="901" y="368"/>
                    <a:pt x="468" y="1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12732150" y="1092675"/>
              <a:ext cx="39200" cy="53400"/>
            </a:xfrm>
            <a:custGeom>
              <a:avLst/>
              <a:gdLst/>
              <a:ahLst/>
              <a:cxnLst/>
              <a:rect l="l" t="t" r="r" b="b"/>
              <a:pathLst>
                <a:path w="1568" h="2136" extrusionOk="0">
                  <a:moveTo>
                    <a:pt x="1568" y="1"/>
                  </a:moveTo>
                  <a:cubicBezTo>
                    <a:pt x="1201" y="268"/>
                    <a:pt x="934" y="601"/>
                    <a:pt x="701" y="1001"/>
                  </a:cubicBezTo>
                  <a:cubicBezTo>
                    <a:pt x="400" y="1335"/>
                    <a:pt x="167" y="1702"/>
                    <a:pt x="0" y="2136"/>
                  </a:cubicBezTo>
                  <a:cubicBezTo>
                    <a:pt x="334" y="1835"/>
                    <a:pt x="634" y="1502"/>
                    <a:pt x="867" y="1135"/>
                  </a:cubicBezTo>
                  <a:cubicBezTo>
                    <a:pt x="1168" y="801"/>
                    <a:pt x="1401" y="401"/>
                    <a:pt x="1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12721300" y="1102700"/>
              <a:ext cx="60900" cy="36700"/>
            </a:xfrm>
            <a:custGeom>
              <a:avLst/>
              <a:gdLst/>
              <a:ahLst/>
              <a:cxnLst/>
              <a:rect l="l" t="t" r="r" b="b"/>
              <a:pathLst>
                <a:path w="2436" h="1468" extrusionOk="0">
                  <a:moveTo>
                    <a:pt x="0" y="0"/>
                  </a:moveTo>
                  <a:lnTo>
                    <a:pt x="0" y="0"/>
                  </a:lnTo>
                  <a:cubicBezTo>
                    <a:pt x="367" y="334"/>
                    <a:pt x="734" y="600"/>
                    <a:pt x="1168" y="834"/>
                  </a:cubicBezTo>
                  <a:cubicBezTo>
                    <a:pt x="1535" y="1101"/>
                    <a:pt x="1968" y="1301"/>
                    <a:pt x="2435" y="1468"/>
                  </a:cubicBezTo>
                  <a:cubicBezTo>
                    <a:pt x="2069" y="1134"/>
                    <a:pt x="1702" y="834"/>
                    <a:pt x="1268" y="634"/>
                  </a:cubicBezTo>
                  <a:cubicBezTo>
                    <a:pt x="901" y="367"/>
                    <a:pt x="467" y="13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12835550" y="1065150"/>
              <a:ext cx="39225" cy="53400"/>
            </a:xfrm>
            <a:custGeom>
              <a:avLst/>
              <a:gdLst/>
              <a:ahLst/>
              <a:cxnLst/>
              <a:rect l="l" t="t" r="r" b="b"/>
              <a:pathLst>
                <a:path w="1569" h="2136" extrusionOk="0">
                  <a:moveTo>
                    <a:pt x="1568" y="1"/>
                  </a:moveTo>
                  <a:lnTo>
                    <a:pt x="1568" y="1"/>
                  </a:lnTo>
                  <a:cubicBezTo>
                    <a:pt x="1235" y="268"/>
                    <a:pt x="934" y="601"/>
                    <a:pt x="701" y="1002"/>
                  </a:cubicBezTo>
                  <a:cubicBezTo>
                    <a:pt x="401" y="1335"/>
                    <a:pt x="167" y="1702"/>
                    <a:pt x="0" y="2136"/>
                  </a:cubicBezTo>
                  <a:cubicBezTo>
                    <a:pt x="334" y="1836"/>
                    <a:pt x="634" y="1502"/>
                    <a:pt x="868" y="1135"/>
                  </a:cubicBezTo>
                  <a:cubicBezTo>
                    <a:pt x="1168" y="802"/>
                    <a:pt x="1401" y="401"/>
                    <a:pt x="1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12823875" y="1075175"/>
              <a:ext cx="60900" cy="36700"/>
            </a:xfrm>
            <a:custGeom>
              <a:avLst/>
              <a:gdLst/>
              <a:ahLst/>
              <a:cxnLst/>
              <a:rect l="l" t="t" r="r" b="b"/>
              <a:pathLst>
                <a:path w="2436" h="1468" extrusionOk="0">
                  <a:moveTo>
                    <a:pt x="0" y="0"/>
                  </a:moveTo>
                  <a:cubicBezTo>
                    <a:pt x="334" y="334"/>
                    <a:pt x="734" y="601"/>
                    <a:pt x="1168" y="834"/>
                  </a:cubicBezTo>
                  <a:cubicBezTo>
                    <a:pt x="1568" y="1101"/>
                    <a:pt x="1968" y="1335"/>
                    <a:pt x="2435" y="1468"/>
                  </a:cubicBezTo>
                  <a:cubicBezTo>
                    <a:pt x="2102" y="1134"/>
                    <a:pt x="1702" y="868"/>
                    <a:pt x="1268" y="634"/>
                  </a:cubicBezTo>
                  <a:cubicBezTo>
                    <a:pt x="901" y="367"/>
                    <a:pt x="467" y="1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12455275" y="1270300"/>
              <a:ext cx="37550" cy="54250"/>
            </a:xfrm>
            <a:custGeom>
              <a:avLst/>
              <a:gdLst/>
              <a:ahLst/>
              <a:cxnLst/>
              <a:rect l="l" t="t" r="r" b="b"/>
              <a:pathLst>
                <a:path w="1502" h="2170" extrusionOk="0">
                  <a:moveTo>
                    <a:pt x="1502" y="1"/>
                  </a:moveTo>
                  <a:lnTo>
                    <a:pt x="1502" y="1"/>
                  </a:lnTo>
                  <a:cubicBezTo>
                    <a:pt x="1168" y="301"/>
                    <a:pt x="868" y="635"/>
                    <a:pt x="668" y="1035"/>
                  </a:cubicBezTo>
                  <a:cubicBezTo>
                    <a:pt x="401" y="1369"/>
                    <a:pt x="167" y="1769"/>
                    <a:pt x="0" y="2169"/>
                  </a:cubicBezTo>
                  <a:cubicBezTo>
                    <a:pt x="334" y="1869"/>
                    <a:pt x="634" y="1535"/>
                    <a:pt x="834" y="1168"/>
                  </a:cubicBezTo>
                  <a:cubicBezTo>
                    <a:pt x="1135" y="801"/>
                    <a:pt x="1335" y="401"/>
                    <a:pt x="1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12442775" y="1281975"/>
              <a:ext cx="62550" cy="35050"/>
            </a:xfrm>
            <a:custGeom>
              <a:avLst/>
              <a:gdLst/>
              <a:ahLst/>
              <a:cxnLst/>
              <a:rect l="l" t="t" r="r" b="b"/>
              <a:pathLst>
                <a:path w="2502" h="1402" extrusionOk="0">
                  <a:moveTo>
                    <a:pt x="0" y="1"/>
                  </a:moveTo>
                  <a:cubicBezTo>
                    <a:pt x="334" y="334"/>
                    <a:pt x="734" y="601"/>
                    <a:pt x="1201" y="801"/>
                  </a:cubicBezTo>
                  <a:cubicBezTo>
                    <a:pt x="1601" y="1035"/>
                    <a:pt x="2035" y="1235"/>
                    <a:pt x="2469" y="1402"/>
                  </a:cubicBezTo>
                  <a:lnTo>
                    <a:pt x="2502" y="1369"/>
                  </a:lnTo>
                  <a:cubicBezTo>
                    <a:pt x="1735" y="801"/>
                    <a:pt x="901" y="3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12553675" y="1246125"/>
              <a:ext cx="39225" cy="53400"/>
            </a:xfrm>
            <a:custGeom>
              <a:avLst/>
              <a:gdLst/>
              <a:ahLst/>
              <a:cxnLst/>
              <a:rect l="l" t="t" r="r" b="b"/>
              <a:pathLst>
                <a:path w="1569" h="2136" extrusionOk="0">
                  <a:moveTo>
                    <a:pt x="1568" y="1"/>
                  </a:moveTo>
                  <a:lnTo>
                    <a:pt x="1568" y="1"/>
                  </a:lnTo>
                  <a:cubicBezTo>
                    <a:pt x="1201" y="301"/>
                    <a:pt x="935" y="634"/>
                    <a:pt x="701" y="1035"/>
                  </a:cubicBezTo>
                  <a:cubicBezTo>
                    <a:pt x="401" y="1335"/>
                    <a:pt x="167" y="1735"/>
                    <a:pt x="1" y="2135"/>
                  </a:cubicBezTo>
                  <a:cubicBezTo>
                    <a:pt x="334" y="1869"/>
                    <a:pt x="634" y="1535"/>
                    <a:pt x="868" y="1135"/>
                  </a:cubicBezTo>
                  <a:cubicBezTo>
                    <a:pt x="1168" y="801"/>
                    <a:pt x="1402" y="434"/>
                    <a:pt x="1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12542825" y="1256125"/>
              <a:ext cx="60075" cy="37550"/>
            </a:xfrm>
            <a:custGeom>
              <a:avLst/>
              <a:gdLst/>
              <a:ahLst/>
              <a:cxnLst/>
              <a:rect l="l" t="t" r="r" b="b"/>
              <a:pathLst>
                <a:path w="2403" h="1502" extrusionOk="0">
                  <a:moveTo>
                    <a:pt x="1" y="1"/>
                  </a:moveTo>
                  <a:lnTo>
                    <a:pt x="1" y="1"/>
                  </a:lnTo>
                  <a:cubicBezTo>
                    <a:pt x="335" y="334"/>
                    <a:pt x="735" y="635"/>
                    <a:pt x="1135" y="835"/>
                  </a:cubicBezTo>
                  <a:cubicBezTo>
                    <a:pt x="1535" y="1135"/>
                    <a:pt x="1969" y="1335"/>
                    <a:pt x="2403" y="1502"/>
                  </a:cubicBezTo>
                  <a:cubicBezTo>
                    <a:pt x="2069" y="1168"/>
                    <a:pt x="1669" y="868"/>
                    <a:pt x="1269" y="668"/>
                  </a:cubicBezTo>
                  <a:cubicBezTo>
                    <a:pt x="868" y="368"/>
                    <a:pt x="435" y="1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12657075" y="1219450"/>
              <a:ext cx="39225" cy="52550"/>
            </a:xfrm>
            <a:custGeom>
              <a:avLst/>
              <a:gdLst/>
              <a:ahLst/>
              <a:cxnLst/>
              <a:rect l="l" t="t" r="r" b="b"/>
              <a:pathLst>
                <a:path w="1569" h="2102" extrusionOk="0">
                  <a:moveTo>
                    <a:pt x="1569" y="0"/>
                  </a:moveTo>
                  <a:lnTo>
                    <a:pt x="1569" y="0"/>
                  </a:lnTo>
                  <a:cubicBezTo>
                    <a:pt x="1202" y="267"/>
                    <a:pt x="902" y="600"/>
                    <a:pt x="668" y="1001"/>
                  </a:cubicBezTo>
                  <a:cubicBezTo>
                    <a:pt x="401" y="1334"/>
                    <a:pt x="168" y="1701"/>
                    <a:pt x="1" y="2102"/>
                  </a:cubicBezTo>
                  <a:cubicBezTo>
                    <a:pt x="334" y="1835"/>
                    <a:pt x="635" y="1501"/>
                    <a:pt x="868" y="1101"/>
                  </a:cubicBezTo>
                  <a:cubicBezTo>
                    <a:pt x="1135" y="767"/>
                    <a:pt x="1369" y="400"/>
                    <a:pt x="1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12646250" y="1229450"/>
              <a:ext cx="60050" cy="36725"/>
            </a:xfrm>
            <a:custGeom>
              <a:avLst/>
              <a:gdLst/>
              <a:ahLst/>
              <a:cxnLst/>
              <a:rect l="l" t="t" r="r" b="b"/>
              <a:pathLst>
                <a:path w="2402" h="1469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334"/>
                    <a:pt x="734" y="601"/>
                    <a:pt x="1168" y="834"/>
                  </a:cubicBezTo>
                  <a:cubicBezTo>
                    <a:pt x="1535" y="1101"/>
                    <a:pt x="1968" y="1335"/>
                    <a:pt x="2402" y="1468"/>
                  </a:cubicBezTo>
                  <a:cubicBezTo>
                    <a:pt x="2068" y="1135"/>
                    <a:pt x="1668" y="868"/>
                    <a:pt x="1268" y="634"/>
                  </a:cubicBezTo>
                  <a:cubicBezTo>
                    <a:pt x="868" y="367"/>
                    <a:pt x="434" y="1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12760500" y="1191925"/>
              <a:ext cx="39200" cy="53400"/>
            </a:xfrm>
            <a:custGeom>
              <a:avLst/>
              <a:gdLst/>
              <a:ahLst/>
              <a:cxnLst/>
              <a:rect l="l" t="t" r="r" b="b"/>
              <a:pathLst>
                <a:path w="1568" h="2136" extrusionOk="0">
                  <a:moveTo>
                    <a:pt x="1568" y="0"/>
                  </a:moveTo>
                  <a:lnTo>
                    <a:pt x="1568" y="0"/>
                  </a:lnTo>
                  <a:cubicBezTo>
                    <a:pt x="1201" y="300"/>
                    <a:pt x="934" y="634"/>
                    <a:pt x="701" y="1001"/>
                  </a:cubicBezTo>
                  <a:cubicBezTo>
                    <a:pt x="400" y="1335"/>
                    <a:pt x="167" y="1735"/>
                    <a:pt x="0" y="2135"/>
                  </a:cubicBezTo>
                  <a:cubicBezTo>
                    <a:pt x="334" y="1868"/>
                    <a:pt x="634" y="1501"/>
                    <a:pt x="867" y="1134"/>
                  </a:cubicBezTo>
                  <a:cubicBezTo>
                    <a:pt x="1168" y="801"/>
                    <a:pt x="1401" y="434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12748825" y="1201925"/>
              <a:ext cx="60900" cy="36725"/>
            </a:xfrm>
            <a:custGeom>
              <a:avLst/>
              <a:gdLst/>
              <a:ahLst/>
              <a:cxnLst/>
              <a:rect l="l" t="t" r="r" b="b"/>
              <a:pathLst>
                <a:path w="2436" h="1469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301"/>
                    <a:pt x="734" y="601"/>
                    <a:pt x="1168" y="834"/>
                  </a:cubicBezTo>
                  <a:cubicBezTo>
                    <a:pt x="1568" y="1101"/>
                    <a:pt x="2002" y="1301"/>
                    <a:pt x="2435" y="1468"/>
                  </a:cubicBezTo>
                  <a:cubicBezTo>
                    <a:pt x="2102" y="1135"/>
                    <a:pt x="1701" y="834"/>
                    <a:pt x="1268" y="634"/>
                  </a:cubicBezTo>
                  <a:cubicBezTo>
                    <a:pt x="901" y="367"/>
                    <a:pt x="467" y="1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12863900" y="1164400"/>
              <a:ext cx="39225" cy="52550"/>
            </a:xfrm>
            <a:custGeom>
              <a:avLst/>
              <a:gdLst/>
              <a:ahLst/>
              <a:cxnLst/>
              <a:rect l="l" t="t" r="r" b="b"/>
              <a:pathLst>
                <a:path w="1569" h="2102" extrusionOk="0">
                  <a:moveTo>
                    <a:pt x="1568" y="0"/>
                  </a:moveTo>
                  <a:cubicBezTo>
                    <a:pt x="1235" y="267"/>
                    <a:pt x="934" y="601"/>
                    <a:pt x="701" y="1001"/>
                  </a:cubicBezTo>
                  <a:cubicBezTo>
                    <a:pt x="401" y="1335"/>
                    <a:pt x="167" y="1702"/>
                    <a:pt x="0" y="2102"/>
                  </a:cubicBezTo>
                  <a:cubicBezTo>
                    <a:pt x="334" y="1835"/>
                    <a:pt x="634" y="1502"/>
                    <a:pt x="901" y="1135"/>
                  </a:cubicBezTo>
                  <a:cubicBezTo>
                    <a:pt x="1168" y="768"/>
                    <a:pt x="1401" y="401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12852225" y="1174400"/>
              <a:ext cx="60900" cy="36725"/>
            </a:xfrm>
            <a:custGeom>
              <a:avLst/>
              <a:gdLst/>
              <a:ahLst/>
              <a:cxnLst/>
              <a:rect l="l" t="t" r="r" b="b"/>
              <a:pathLst>
                <a:path w="2436" h="1469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334"/>
                    <a:pt x="734" y="601"/>
                    <a:pt x="1168" y="835"/>
                  </a:cubicBezTo>
                  <a:cubicBezTo>
                    <a:pt x="1568" y="1102"/>
                    <a:pt x="1969" y="1302"/>
                    <a:pt x="2436" y="1468"/>
                  </a:cubicBezTo>
                  <a:cubicBezTo>
                    <a:pt x="2102" y="1135"/>
                    <a:pt x="1702" y="835"/>
                    <a:pt x="1268" y="635"/>
                  </a:cubicBezTo>
                  <a:cubicBezTo>
                    <a:pt x="901" y="368"/>
                    <a:pt x="467" y="1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50"/>
          <p:cNvGrpSpPr/>
          <p:nvPr/>
        </p:nvGrpSpPr>
        <p:grpSpPr>
          <a:xfrm>
            <a:off x="7447725" y="385975"/>
            <a:ext cx="1282625" cy="1071625"/>
            <a:chOff x="13091550" y="1473800"/>
            <a:chExt cx="1282625" cy="1071625"/>
          </a:xfrm>
        </p:grpSpPr>
        <p:sp>
          <p:nvSpPr>
            <p:cNvPr id="537" name="Google Shape;537;p50"/>
            <p:cNvSpPr/>
            <p:nvPr/>
          </p:nvSpPr>
          <p:spPr>
            <a:xfrm>
              <a:off x="13596100" y="1890750"/>
              <a:ext cx="778075" cy="654675"/>
            </a:xfrm>
            <a:custGeom>
              <a:avLst/>
              <a:gdLst/>
              <a:ahLst/>
              <a:cxnLst/>
              <a:rect l="l" t="t" r="r" b="b"/>
              <a:pathLst>
                <a:path w="31123" h="26187" extrusionOk="0">
                  <a:moveTo>
                    <a:pt x="10774" y="1"/>
                  </a:moveTo>
                  <a:cubicBezTo>
                    <a:pt x="0" y="10575"/>
                    <a:pt x="4937" y="20349"/>
                    <a:pt x="4937" y="20349"/>
                  </a:cubicBezTo>
                  <a:lnTo>
                    <a:pt x="25285" y="26186"/>
                  </a:lnTo>
                  <a:cubicBezTo>
                    <a:pt x="24418" y="23517"/>
                    <a:pt x="24151" y="20682"/>
                    <a:pt x="24518" y="17913"/>
                  </a:cubicBezTo>
                  <a:cubicBezTo>
                    <a:pt x="25051" y="13143"/>
                    <a:pt x="31122" y="5838"/>
                    <a:pt x="31122" y="5838"/>
                  </a:cubicBezTo>
                  <a:lnTo>
                    <a:pt x="10774" y="1"/>
                  </a:lnTo>
                  <a:close/>
                </a:path>
              </a:pathLst>
            </a:custGeom>
            <a:solidFill>
              <a:srgbClr val="BDB9B0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13091550" y="1476300"/>
              <a:ext cx="989075" cy="830600"/>
            </a:xfrm>
            <a:custGeom>
              <a:avLst/>
              <a:gdLst/>
              <a:ahLst/>
              <a:cxnLst/>
              <a:rect l="l" t="t" r="r" b="b"/>
              <a:pathLst>
                <a:path w="39563" h="33224" extrusionOk="0">
                  <a:moveTo>
                    <a:pt x="13711" y="0"/>
                  </a:moveTo>
                  <a:cubicBezTo>
                    <a:pt x="1" y="13410"/>
                    <a:pt x="6305" y="25819"/>
                    <a:pt x="6305" y="25819"/>
                  </a:cubicBezTo>
                  <a:lnTo>
                    <a:pt x="32157" y="33224"/>
                  </a:lnTo>
                  <a:cubicBezTo>
                    <a:pt x="31056" y="29821"/>
                    <a:pt x="30723" y="26252"/>
                    <a:pt x="31157" y="22716"/>
                  </a:cubicBezTo>
                  <a:cubicBezTo>
                    <a:pt x="31857" y="16645"/>
                    <a:pt x="39563" y="7405"/>
                    <a:pt x="39563" y="7405"/>
                  </a:cubicBezTo>
                  <a:lnTo>
                    <a:pt x="13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13209150" y="1473800"/>
              <a:ext cx="871475" cy="836450"/>
            </a:xfrm>
            <a:custGeom>
              <a:avLst/>
              <a:gdLst/>
              <a:ahLst/>
              <a:cxnLst/>
              <a:rect l="l" t="t" r="r" b="b"/>
              <a:pathLst>
                <a:path w="34859" h="33458" extrusionOk="0">
                  <a:moveTo>
                    <a:pt x="9007" y="0"/>
                  </a:moveTo>
                  <a:lnTo>
                    <a:pt x="8940" y="33"/>
                  </a:lnTo>
                  <a:cubicBezTo>
                    <a:pt x="7406" y="1534"/>
                    <a:pt x="6005" y="3169"/>
                    <a:pt x="4737" y="4937"/>
                  </a:cubicBezTo>
                  <a:cubicBezTo>
                    <a:pt x="3403" y="6805"/>
                    <a:pt x="2302" y="8873"/>
                    <a:pt x="1468" y="11041"/>
                  </a:cubicBezTo>
                  <a:cubicBezTo>
                    <a:pt x="601" y="13343"/>
                    <a:pt x="134" y="15811"/>
                    <a:pt x="67" y="18280"/>
                  </a:cubicBezTo>
                  <a:cubicBezTo>
                    <a:pt x="0" y="20848"/>
                    <a:pt x="467" y="23417"/>
                    <a:pt x="1435" y="25819"/>
                  </a:cubicBezTo>
                  <a:lnTo>
                    <a:pt x="1535" y="25985"/>
                  </a:lnTo>
                  <a:lnTo>
                    <a:pt x="1535" y="26019"/>
                  </a:lnTo>
                  <a:lnTo>
                    <a:pt x="1601" y="26019"/>
                  </a:lnTo>
                  <a:lnTo>
                    <a:pt x="27420" y="33391"/>
                  </a:lnTo>
                  <a:lnTo>
                    <a:pt x="27587" y="33457"/>
                  </a:lnTo>
                  <a:lnTo>
                    <a:pt x="27587" y="33457"/>
                  </a:lnTo>
                  <a:lnTo>
                    <a:pt x="27520" y="33291"/>
                  </a:lnTo>
                  <a:cubicBezTo>
                    <a:pt x="26886" y="31356"/>
                    <a:pt x="26519" y="29354"/>
                    <a:pt x="26419" y="27353"/>
                  </a:cubicBezTo>
                  <a:cubicBezTo>
                    <a:pt x="26386" y="26419"/>
                    <a:pt x="26386" y="25485"/>
                    <a:pt x="26419" y="24551"/>
                  </a:cubicBezTo>
                  <a:cubicBezTo>
                    <a:pt x="26453" y="23650"/>
                    <a:pt x="26553" y="22783"/>
                    <a:pt x="26719" y="21916"/>
                  </a:cubicBezTo>
                  <a:cubicBezTo>
                    <a:pt x="27086" y="20348"/>
                    <a:pt x="27653" y="18847"/>
                    <a:pt x="28387" y="17412"/>
                  </a:cubicBezTo>
                  <a:cubicBezTo>
                    <a:pt x="28988" y="16178"/>
                    <a:pt x="29655" y="15011"/>
                    <a:pt x="30389" y="13843"/>
                  </a:cubicBezTo>
                  <a:cubicBezTo>
                    <a:pt x="31690" y="11742"/>
                    <a:pt x="32857" y="10174"/>
                    <a:pt x="33624" y="9107"/>
                  </a:cubicBezTo>
                  <a:lnTo>
                    <a:pt x="34558" y="7906"/>
                  </a:lnTo>
                  <a:lnTo>
                    <a:pt x="34792" y="7605"/>
                  </a:lnTo>
                  <a:cubicBezTo>
                    <a:pt x="34859" y="7539"/>
                    <a:pt x="34859" y="7505"/>
                    <a:pt x="34859" y="7505"/>
                  </a:cubicBezTo>
                  <a:lnTo>
                    <a:pt x="34859" y="7505"/>
                  </a:lnTo>
                  <a:lnTo>
                    <a:pt x="34792" y="7572"/>
                  </a:lnTo>
                  <a:lnTo>
                    <a:pt x="34525" y="7872"/>
                  </a:lnTo>
                  <a:cubicBezTo>
                    <a:pt x="34325" y="8139"/>
                    <a:pt x="34025" y="8539"/>
                    <a:pt x="33591" y="9073"/>
                  </a:cubicBezTo>
                  <a:cubicBezTo>
                    <a:pt x="32790" y="10141"/>
                    <a:pt x="31623" y="11708"/>
                    <a:pt x="30289" y="13777"/>
                  </a:cubicBezTo>
                  <a:cubicBezTo>
                    <a:pt x="29555" y="14944"/>
                    <a:pt x="28888" y="16145"/>
                    <a:pt x="28287" y="17346"/>
                  </a:cubicBezTo>
                  <a:cubicBezTo>
                    <a:pt x="27520" y="18780"/>
                    <a:pt x="26953" y="20315"/>
                    <a:pt x="26586" y="21882"/>
                  </a:cubicBezTo>
                  <a:cubicBezTo>
                    <a:pt x="26419" y="22750"/>
                    <a:pt x="26286" y="23650"/>
                    <a:pt x="26286" y="24551"/>
                  </a:cubicBezTo>
                  <a:cubicBezTo>
                    <a:pt x="26219" y="25485"/>
                    <a:pt x="26219" y="26419"/>
                    <a:pt x="26286" y="27353"/>
                  </a:cubicBezTo>
                  <a:cubicBezTo>
                    <a:pt x="26350" y="29322"/>
                    <a:pt x="26696" y="31290"/>
                    <a:pt x="27292" y="33168"/>
                  </a:cubicBezTo>
                  <a:lnTo>
                    <a:pt x="27292" y="33168"/>
                  </a:lnTo>
                  <a:lnTo>
                    <a:pt x="1716" y="25832"/>
                  </a:lnTo>
                  <a:lnTo>
                    <a:pt x="1716" y="25832"/>
                  </a:lnTo>
                  <a:cubicBezTo>
                    <a:pt x="1690" y="25804"/>
                    <a:pt x="1668" y="25772"/>
                    <a:pt x="1668" y="25718"/>
                  </a:cubicBezTo>
                  <a:cubicBezTo>
                    <a:pt x="701" y="23350"/>
                    <a:pt x="234" y="20815"/>
                    <a:pt x="301" y="18246"/>
                  </a:cubicBezTo>
                  <a:cubicBezTo>
                    <a:pt x="334" y="15811"/>
                    <a:pt x="801" y="13410"/>
                    <a:pt x="1668" y="11108"/>
                  </a:cubicBezTo>
                  <a:cubicBezTo>
                    <a:pt x="2502" y="8940"/>
                    <a:pt x="3570" y="6905"/>
                    <a:pt x="4904" y="5037"/>
                  </a:cubicBezTo>
                  <a:cubicBezTo>
                    <a:pt x="6160" y="3285"/>
                    <a:pt x="7514" y="1664"/>
                    <a:pt x="9032" y="174"/>
                  </a:cubicBezTo>
                  <a:lnTo>
                    <a:pt x="9032" y="174"/>
                  </a:lnTo>
                  <a:lnTo>
                    <a:pt x="27720" y="5471"/>
                  </a:lnTo>
                  <a:lnTo>
                    <a:pt x="32957" y="6972"/>
                  </a:lnTo>
                  <a:lnTo>
                    <a:pt x="34358" y="7372"/>
                  </a:lnTo>
                  <a:lnTo>
                    <a:pt x="34859" y="7505"/>
                  </a:lnTo>
                  <a:lnTo>
                    <a:pt x="34392" y="7339"/>
                  </a:lnTo>
                  <a:lnTo>
                    <a:pt x="33024" y="6938"/>
                  </a:lnTo>
                  <a:lnTo>
                    <a:pt x="27820" y="540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13501025" y="1618900"/>
              <a:ext cx="129275" cy="119275"/>
            </a:xfrm>
            <a:custGeom>
              <a:avLst/>
              <a:gdLst/>
              <a:ahLst/>
              <a:cxnLst/>
              <a:rect l="l" t="t" r="r" b="b"/>
              <a:pathLst>
                <a:path w="5171" h="4771" extrusionOk="0">
                  <a:moveTo>
                    <a:pt x="1101" y="0"/>
                  </a:moveTo>
                  <a:lnTo>
                    <a:pt x="0" y="3503"/>
                  </a:lnTo>
                  <a:lnTo>
                    <a:pt x="901" y="3803"/>
                  </a:lnTo>
                  <a:lnTo>
                    <a:pt x="1468" y="2002"/>
                  </a:lnTo>
                  <a:lnTo>
                    <a:pt x="1902" y="3736"/>
                  </a:lnTo>
                  <a:lnTo>
                    <a:pt x="2335" y="3870"/>
                  </a:lnTo>
                  <a:lnTo>
                    <a:pt x="3703" y="2635"/>
                  </a:lnTo>
                  <a:lnTo>
                    <a:pt x="3136" y="4503"/>
                  </a:lnTo>
                  <a:lnTo>
                    <a:pt x="4070" y="4770"/>
                  </a:lnTo>
                  <a:lnTo>
                    <a:pt x="5171" y="1301"/>
                  </a:lnTo>
                  <a:lnTo>
                    <a:pt x="4337" y="1034"/>
                  </a:lnTo>
                  <a:lnTo>
                    <a:pt x="2502" y="2669"/>
                  </a:lnTo>
                  <a:lnTo>
                    <a:pt x="1902" y="267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13608600" y="1665600"/>
              <a:ext cx="101750" cy="106750"/>
            </a:xfrm>
            <a:custGeom>
              <a:avLst/>
              <a:gdLst/>
              <a:ahLst/>
              <a:cxnLst/>
              <a:rect l="l" t="t" r="r" b="b"/>
              <a:pathLst>
                <a:path w="4070" h="4270" extrusionOk="0">
                  <a:moveTo>
                    <a:pt x="2836" y="1134"/>
                  </a:moveTo>
                  <a:lnTo>
                    <a:pt x="2936" y="2369"/>
                  </a:lnTo>
                  <a:lnTo>
                    <a:pt x="2035" y="2102"/>
                  </a:lnTo>
                  <a:lnTo>
                    <a:pt x="2836" y="1134"/>
                  </a:lnTo>
                  <a:close/>
                  <a:moveTo>
                    <a:pt x="2636" y="0"/>
                  </a:moveTo>
                  <a:lnTo>
                    <a:pt x="0" y="3002"/>
                  </a:lnTo>
                  <a:lnTo>
                    <a:pt x="1034" y="3336"/>
                  </a:lnTo>
                  <a:lnTo>
                    <a:pt x="1501" y="2735"/>
                  </a:lnTo>
                  <a:lnTo>
                    <a:pt x="3003" y="3202"/>
                  </a:lnTo>
                  <a:lnTo>
                    <a:pt x="3036" y="3936"/>
                  </a:lnTo>
                  <a:lnTo>
                    <a:pt x="4070" y="4270"/>
                  </a:lnTo>
                  <a:lnTo>
                    <a:pt x="4070" y="4270"/>
                  </a:lnTo>
                  <a:lnTo>
                    <a:pt x="3636" y="3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13717850" y="1687275"/>
              <a:ext cx="101750" cy="112600"/>
            </a:xfrm>
            <a:custGeom>
              <a:avLst/>
              <a:gdLst/>
              <a:ahLst/>
              <a:cxnLst/>
              <a:rect l="l" t="t" r="r" b="b"/>
              <a:pathLst>
                <a:path w="4070" h="4504" extrusionOk="0">
                  <a:moveTo>
                    <a:pt x="1835" y="1101"/>
                  </a:moveTo>
                  <a:lnTo>
                    <a:pt x="2369" y="1268"/>
                  </a:lnTo>
                  <a:cubicBezTo>
                    <a:pt x="2769" y="1401"/>
                    <a:pt x="2936" y="1635"/>
                    <a:pt x="2836" y="1969"/>
                  </a:cubicBezTo>
                  <a:cubicBezTo>
                    <a:pt x="2762" y="2190"/>
                    <a:pt x="2597" y="2320"/>
                    <a:pt x="2356" y="2320"/>
                  </a:cubicBezTo>
                  <a:cubicBezTo>
                    <a:pt x="2270" y="2320"/>
                    <a:pt x="2174" y="2304"/>
                    <a:pt x="2068" y="2269"/>
                  </a:cubicBezTo>
                  <a:lnTo>
                    <a:pt x="1501" y="2102"/>
                  </a:lnTo>
                  <a:lnTo>
                    <a:pt x="1835" y="1101"/>
                  </a:lnTo>
                  <a:close/>
                  <a:moveTo>
                    <a:pt x="1068" y="0"/>
                  </a:moveTo>
                  <a:lnTo>
                    <a:pt x="0" y="3503"/>
                  </a:lnTo>
                  <a:lnTo>
                    <a:pt x="968" y="3803"/>
                  </a:lnTo>
                  <a:lnTo>
                    <a:pt x="1268" y="2869"/>
                  </a:lnTo>
                  <a:lnTo>
                    <a:pt x="1801" y="3036"/>
                  </a:lnTo>
                  <a:lnTo>
                    <a:pt x="2168" y="4170"/>
                  </a:lnTo>
                  <a:lnTo>
                    <a:pt x="3202" y="4504"/>
                  </a:lnTo>
                  <a:lnTo>
                    <a:pt x="2802" y="3169"/>
                  </a:lnTo>
                  <a:cubicBezTo>
                    <a:pt x="3269" y="3103"/>
                    <a:pt x="3703" y="2769"/>
                    <a:pt x="3836" y="2269"/>
                  </a:cubicBezTo>
                  <a:cubicBezTo>
                    <a:pt x="4070" y="1468"/>
                    <a:pt x="3636" y="801"/>
                    <a:pt x="2669" y="50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13332575" y="1776500"/>
              <a:ext cx="60050" cy="28375"/>
            </a:xfrm>
            <a:custGeom>
              <a:avLst/>
              <a:gdLst/>
              <a:ahLst/>
              <a:cxnLst/>
              <a:rect l="l" t="t" r="r" b="b"/>
              <a:pathLst>
                <a:path w="2402" h="1135" extrusionOk="0">
                  <a:moveTo>
                    <a:pt x="2402" y="1"/>
                  </a:moveTo>
                  <a:cubicBezTo>
                    <a:pt x="1935" y="67"/>
                    <a:pt x="1535" y="234"/>
                    <a:pt x="1134" y="468"/>
                  </a:cubicBezTo>
                  <a:cubicBezTo>
                    <a:pt x="734" y="634"/>
                    <a:pt x="334" y="835"/>
                    <a:pt x="0" y="1135"/>
                  </a:cubicBezTo>
                  <a:cubicBezTo>
                    <a:pt x="434" y="1035"/>
                    <a:pt x="867" y="901"/>
                    <a:pt x="1234" y="668"/>
                  </a:cubicBezTo>
                  <a:cubicBezTo>
                    <a:pt x="1668" y="501"/>
                    <a:pt x="2035" y="268"/>
                    <a:pt x="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13342575" y="1761500"/>
              <a:ext cx="36725" cy="60900"/>
            </a:xfrm>
            <a:custGeom>
              <a:avLst/>
              <a:gdLst/>
              <a:ahLst/>
              <a:cxnLst/>
              <a:rect l="l" t="t" r="r" b="b"/>
              <a:pathLst>
                <a:path w="1469" h="2436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467"/>
                    <a:pt x="334" y="868"/>
                    <a:pt x="634" y="1268"/>
                  </a:cubicBezTo>
                  <a:cubicBezTo>
                    <a:pt x="824" y="1678"/>
                    <a:pt x="1102" y="2058"/>
                    <a:pt x="1414" y="2381"/>
                  </a:cubicBezTo>
                  <a:lnTo>
                    <a:pt x="1414" y="2381"/>
                  </a:lnTo>
                  <a:cubicBezTo>
                    <a:pt x="1081" y="1502"/>
                    <a:pt x="589" y="719"/>
                    <a:pt x="0" y="0"/>
                  </a:cubicBezTo>
                  <a:close/>
                  <a:moveTo>
                    <a:pt x="1414" y="2381"/>
                  </a:moveTo>
                  <a:cubicBezTo>
                    <a:pt x="1421" y="2399"/>
                    <a:pt x="1428" y="2417"/>
                    <a:pt x="1435" y="2435"/>
                  </a:cubicBezTo>
                  <a:lnTo>
                    <a:pt x="1468" y="2435"/>
                  </a:lnTo>
                  <a:cubicBezTo>
                    <a:pt x="1450" y="2417"/>
                    <a:pt x="1432" y="2399"/>
                    <a:pt x="1414" y="2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13429300" y="1806525"/>
              <a:ext cx="60900" cy="25875"/>
            </a:xfrm>
            <a:custGeom>
              <a:avLst/>
              <a:gdLst/>
              <a:ahLst/>
              <a:cxnLst/>
              <a:rect l="l" t="t" r="r" b="b"/>
              <a:pathLst>
                <a:path w="2436" h="1035" extrusionOk="0">
                  <a:moveTo>
                    <a:pt x="2436" y="1"/>
                  </a:moveTo>
                  <a:lnTo>
                    <a:pt x="2436" y="1"/>
                  </a:lnTo>
                  <a:cubicBezTo>
                    <a:pt x="2002" y="67"/>
                    <a:pt x="1568" y="201"/>
                    <a:pt x="1168" y="401"/>
                  </a:cubicBezTo>
                  <a:cubicBezTo>
                    <a:pt x="768" y="568"/>
                    <a:pt x="368" y="768"/>
                    <a:pt x="1" y="1035"/>
                  </a:cubicBezTo>
                  <a:cubicBezTo>
                    <a:pt x="434" y="968"/>
                    <a:pt x="868" y="834"/>
                    <a:pt x="1268" y="634"/>
                  </a:cubicBezTo>
                  <a:cubicBezTo>
                    <a:pt x="1668" y="468"/>
                    <a:pt x="2069" y="267"/>
                    <a:pt x="24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13441800" y="1789025"/>
              <a:ext cx="33400" cy="62550"/>
            </a:xfrm>
            <a:custGeom>
              <a:avLst/>
              <a:gdLst/>
              <a:ahLst/>
              <a:cxnLst/>
              <a:rect l="l" t="t" r="r" b="b"/>
              <a:pathLst>
                <a:path w="1336" h="2502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467"/>
                    <a:pt x="301" y="901"/>
                    <a:pt x="568" y="1301"/>
                  </a:cubicBezTo>
                  <a:cubicBezTo>
                    <a:pt x="768" y="1735"/>
                    <a:pt x="1035" y="2168"/>
                    <a:pt x="1335" y="2502"/>
                  </a:cubicBezTo>
                  <a:cubicBezTo>
                    <a:pt x="1235" y="2035"/>
                    <a:pt x="1035" y="1601"/>
                    <a:pt x="768" y="1201"/>
                  </a:cubicBezTo>
                  <a:cubicBezTo>
                    <a:pt x="568" y="767"/>
                    <a:pt x="301" y="3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13532700" y="1834050"/>
              <a:ext cx="60900" cy="26700"/>
            </a:xfrm>
            <a:custGeom>
              <a:avLst/>
              <a:gdLst/>
              <a:ahLst/>
              <a:cxnLst/>
              <a:rect l="l" t="t" r="r" b="b"/>
              <a:pathLst>
                <a:path w="2436" h="1068" extrusionOk="0">
                  <a:moveTo>
                    <a:pt x="2436" y="0"/>
                  </a:moveTo>
                  <a:cubicBezTo>
                    <a:pt x="2002" y="67"/>
                    <a:pt x="1569" y="234"/>
                    <a:pt x="1168" y="434"/>
                  </a:cubicBezTo>
                  <a:cubicBezTo>
                    <a:pt x="768" y="567"/>
                    <a:pt x="368" y="768"/>
                    <a:pt x="1" y="1068"/>
                  </a:cubicBezTo>
                  <a:cubicBezTo>
                    <a:pt x="868" y="834"/>
                    <a:pt x="1669" y="501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13545225" y="1817375"/>
              <a:ext cx="33375" cy="62550"/>
            </a:xfrm>
            <a:custGeom>
              <a:avLst/>
              <a:gdLst/>
              <a:ahLst/>
              <a:cxnLst/>
              <a:rect l="l" t="t" r="r" b="b"/>
              <a:pathLst>
                <a:path w="1335" h="2502" extrusionOk="0">
                  <a:moveTo>
                    <a:pt x="0" y="0"/>
                  </a:moveTo>
                  <a:cubicBezTo>
                    <a:pt x="100" y="467"/>
                    <a:pt x="300" y="901"/>
                    <a:pt x="567" y="1301"/>
                  </a:cubicBezTo>
                  <a:cubicBezTo>
                    <a:pt x="767" y="1735"/>
                    <a:pt x="1034" y="2135"/>
                    <a:pt x="1335" y="2502"/>
                  </a:cubicBezTo>
                  <a:cubicBezTo>
                    <a:pt x="1201" y="2035"/>
                    <a:pt x="1001" y="1601"/>
                    <a:pt x="767" y="1201"/>
                  </a:cubicBezTo>
                  <a:cubicBezTo>
                    <a:pt x="567" y="767"/>
                    <a:pt x="300" y="3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0"/>
            <p:cNvSpPr/>
            <p:nvPr/>
          </p:nvSpPr>
          <p:spPr>
            <a:xfrm>
              <a:off x="13636950" y="1862400"/>
              <a:ext cx="60075" cy="26700"/>
            </a:xfrm>
            <a:custGeom>
              <a:avLst/>
              <a:gdLst/>
              <a:ahLst/>
              <a:cxnLst/>
              <a:rect l="l" t="t" r="r" b="b"/>
              <a:pathLst>
                <a:path w="2403" h="1068" extrusionOk="0">
                  <a:moveTo>
                    <a:pt x="2402" y="0"/>
                  </a:moveTo>
                  <a:cubicBezTo>
                    <a:pt x="1535" y="234"/>
                    <a:pt x="734" y="568"/>
                    <a:pt x="1" y="1068"/>
                  </a:cubicBezTo>
                  <a:cubicBezTo>
                    <a:pt x="434" y="1001"/>
                    <a:pt x="834" y="834"/>
                    <a:pt x="1235" y="634"/>
                  </a:cubicBezTo>
                  <a:cubicBezTo>
                    <a:pt x="1668" y="501"/>
                    <a:pt x="2069" y="267"/>
                    <a:pt x="2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0"/>
            <p:cNvSpPr/>
            <p:nvPr/>
          </p:nvSpPr>
          <p:spPr>
            <a:xfrm>
              <a:off x="13647800" y="1845725"/>
              <a:ext cx="34200" cy="62575"/>
            </a:xfrm>
            <a:custGeom>
              <a:avLst/>
              <a:gdLst/>
              <a:ahLst/>
              <a:cxnLst/>
              <a:rect l="l" t="t" r="r" b="b"/>
              <a:pathLst>
                <a:path w="1368" h="2503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467"/>
                    <a:pt x="334" y="901"/>
                    <a:pt x="601" y="1301"/>
                  </a:cubicBezTo>
                  <a:cubicBezTo>
                    <a:pt x="801" y="1735"/>
                    <a:pt x="1034" y="2135"/>
                    <a:pt x="1368" y="2502"/>
                  </a:cubicBezTo>
                  <a:cubicBezTo>
                    <a:pt x="1234" y="2035"/>
                    <a:pt x="1034" y="1601"/>
                    <a:pt x="801" y="1201"/>
                  </a:cubicBezTo>
                  <a:cubicBezTo>
                    <a:pt x="601" y="768"/>
                    <a:pt x="334" y="3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13739525" y="1891575"/>
              <a:ext cx="60075" cy="25900"/>
            </a:xfrm>
            <a:custGeom>
              <a:avLst/>
              <a:gdLst/>
              <a:ahLst/>
              <a:cxnLst/>
              <a:rect l="l" t="t" r="r" b="b"/>
              <a:pathLst>
                <a:path w="2403" h="1036" extrusionOk="0">
                  <a:moveTo>
                    <a:pt x="2402" y="1"/>
                  </a:moveTo>
                  <a:cubicBezTo>
                    <a:pt x="1969" y="68"/>
                    <a:pt x="1535" y="201"/>
                    <a:pt x="1168" y="401"/>
                  </a:cubicBezTo>
                  <a:cubicBezTo>
                    <a:pt x="734" y="535"/>
                    <a:pt x="334" y="768"/>
                    <a:pt x="0" y="1035"/>
                  </a:cubicBezTo>
                  <a:cubicBezTo>
                    <a:pt x="434" y="968"/>
                    <a:pt x="834" y="802"/>
                    <a:pt x="1235" y="601"/>
                  </a:cubicBezTo>
                  <a:cubicBezTo>
                    <a:pt x="1668" y="468"/>
                    <a:pt x="2069" y="268"/>
                    <a:pt x="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13751200" y="1874075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0" y="0"/>
                  </a:moveTo>
                  <a:cubicBezTo>
                    <a:pt x="134" y="467"/>
                    <a:pt x="334" y="901"/>
                    <a:pt x="601" y="1301"/>
                  </a:cubicBezTo>
                  <a:cubicBezTo>
                    <a:pt x="768" y="1735"/>
                    <a:pt x="1035" y="2135"/>
                    <a:pt x="1368" y="2502"/>
                  </a:cubicBezTo>
                  <a:cubicBezTo>
                    <a:pt x="1235" y="2035"/>
                    <a:pt x="1035" y="1602"/>
                    <a:pt x="768" y="1201"/>
                  </a:cubicBezTo>
                  <a:cubicBezTo>
                    <a:pt x="568" y="768"/>
                    <a:pt x="334" y="3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13318400" y="1878250"/>
              <a:ext cx="59225" cy="28375"/>
            </a:xfrm>
            <a:custGeom>
              <a:avLst/>
              <a:gdLst/>
              <a:ahLst/>
              <a:cxnLst/>
              <a:rect l="l" t="t" r="r" b="b"/>
              <a:pathLst>
                <a:path w="2369" h="1135" extrusionOk="0">
                  <a:moveTo>
                    <a:pt x="2368" y="0"/>
                  </a:moveTo>
                  <a:cubicBezTo>
                    <a:pt x="1501" y="234"/>
                    <a:pt x="701" y="634"/>
                    <a:pt x="0" y="1134"/>
                  </a:cubicBezTo>
                  <a:cubicBezTo>
                    <a:pt x="434" y="1068"/>
                    <a:pt x="834" y="901"/>
                    <a:pt x="1234" y="667"/>
                  </a:cubicBezTo>
                  <a:cubicBezTo>
                    <a:pt x="1635" y="501"/>
                    <a:pt x="2035" y="300"/>
                    <a:pt x="2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13328400" y="1863225"/>
              <a:ext cx="36725" cy="60900"/>
            </a:xfrm>
            <a:custGeom>
              <a:avLst/>
              <a:gdLst/>
              <a:ahLst/>
              <a:cxnLst/>
              <a:rect l="l" t="t" r="r" b="b"/>
              <a:pathLst>
                <a:path w="1469" h="2436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468"/>
                    <a:pt x="334" y="901"/>
                    <a:pt x="634" y="1302"/>
                  </a:cubicBezTo>
                  <a:cubicBezTo>
                    <a:pt x="834" y="1702"/>
                    <a:pt x="1101" y="2102"/>
                    <a:pt x="1468" y="2436"/>
                  </a:cubicBezTo>
                  <a:cubicBezTo>
                    <a:pt x="1301" y="2002"/>
                    <a:pt x="1101" y="1569"/>
                    <a:pt x="834" y="1168"/>
                  </a:cubicBezTo>
                  <a:cubicBezTo>
                    <a:pt x="601" y="735"/>
                    <a:pt x="301" y="3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13415125" y="1908275"/>
              <a:ext cx="60900" cy="25875"/>
            </a:xfrm>
            <a:custGeom>
              <a:avLst/>
              <a:gdLst/>
              <a:ahLst/>
              <a:cxnLst/>
              <a:rect l="l" t="t" r="r" b="b"/>
              <a:pathLst>
                <a:path w="2436" h="1035" extrusionOk="0">
                  <a:moveTo>
                    <a:pt x="2436" y="0"/>
                  </a:moveTo>
                  <a:lnTo>
                    <a:pt x="2436" y="0"/>
                  </a:lnTo>
                  <a:cubicBezTo>
                    <a:pt x="2002" y="67"/>
                    <a:pt x="1568" y="200"/>
                    <a:pt x="1168" y="434"/>
                  </a:cubicBezTo>
                  <a:cubicBezTo>
                    <a:pt x="734" y="567"/>
                    <a:pt x="367" y="767"/>
                    <a:pt x="1" y="1034"/>
                  </a:cubicBezTo>
                  <a:cubicBezTo>
                    <a:pt x="434" y="967"/>
                    <a:pt x="868" y="834"/>
                    <a:pt x="1268" y="634"/>
                  </a:cubicBezTo>
                  <a:cubicBezTo>
                    <a:pt x="1668" y="500"/>
                    <a:pt x="2069" y="267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13426800" y="1891575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468"/>
                    <a:pt x="334" y="902"/>
                    <a:pt x="601" y="1302"/>
                  </a:cubicBezTo>
                  <a:cubicBezTo>
                    <a:pt x="801" y="1736"/>
                    <a:pt x="1068" y="2136"/>
                    <a:pt x="1368" y="2503"/>
                  </a:cubicBezTo>
                  <a:cubicBezTo>
                    <a:pt x="1235" y="2036"/>
                    <a:pt x="1035" y="1602"/>
                    <a:pt x="801" y="1202"/>
                  </a:cubicBezTo>
                  <a:cubicBezTo>
                    <a:pt x="601" y="768"/>
                    <a:pt x="334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13518525" y="1936625"/>
              <a:ext cx="60075" cy="25875"/>
            </a:xfrm>
            <a:custGeom>
              <a:avLst/>
              <a:gdLst/>
              <a:ahLst/>
              <a:cxnLst/>
              <a:rect l="l" t="t" r="r" b="b"/>
              <a:pathLst>
                <a:path w="2403" h="1035" extrusionOk="0">
                  <a:moveTo>
                    <a:pt x="2403" y="0"/>
                  </a:moveTo>
                  <a:lnTo>
                    <a:pt x="2403" y="0"/>
                  </a:lnTo>
                  <a:cubicBezTo>
                    <a:pt x="1969" y="67"/>
                    <a:pt x="1569" y="200"/>
                    <a:pt x="1168" y="434"/>
                  </a:cubicBezTo>
                  <a:cubicBezTo>
                    <a:pt x="735" y="567"/>
                    <a:pt x="334" y="767"/>
                    <a:pt x="1" y="1034"/>
                  </a:cubicBezTo>
                  <a:cubicBezTo>
                    <a:pt x="835" y="834"/>
                    <a:pt x="1669" y="467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13530200" y="1919950"/>
              <a:ext cx="34225" cy="62550"/>
            </a:xfrm>
            <a:custGeom>
              <a:avLst/>
              <a:gdLst/>
              <a:ahLst/>
              <a:cxnLst/>
              <a:rect l="l" t="t" r="r" b="b"/>
              <a:pathLst>
                <a:path w="1369" h="2502" extrusionOk="0">
                  <a:moveTo>
                    <a:pt x="1" y="0"/>
                  </a:moveTo>
                  <a:cubicBezTo>
                    <a:pt x="134" y="434"/>
                    <a:pt x="334" y="901"/>
                    <a:pt x="601" y="1301"/>
                  </a:cubicBezTo>
                  <a:cubicBezTo>
                    <a:pt x="768" y="1735"/>
                    <a:pt x="1035" y="2135"/>
                    <a:pt x="1368" y="2502"/>
                  </a:cubicBezTo>
                  <a:cubicBezTo>
                    <a:pt x="1235" y="2035"/>
                    <a:pt x="1035" y="1601"/>
                    <a:pt x="768" y="1201"/>
                  </a:cubicBezTo>
                  <a:cubicBezTo>
                    <a:pt x="568" y="734"/>
                    <a:pt x="334" y="3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13621950" y="1964975"/>
              <a:ext cx="60050" cy="25875"/>
            </a:xfrm>
            <a:custGeom>
              <a:avLst/>
              <a:gdLst/>
              <a:ahLst/>
              <a:cxnLst/>
              <a:rect l="l" t="t" r="r" b="b"/>
              <a:pathLst>
                <a:path w="2402" h="1035" extrusionOk="0">
                  <a:moveTo>
                    <a:pt x="2402" y="0"/>
                  </a:moveTo>
                  <a:lnTo>
                    <a:pt x="2402" y="0"/>
                  </a:lnTo>
                  <a:cubicBezTo>
                    <a:pt x="1968" y="67"/>
                    <a:pt x="1535" y="201"/>
                    <a:pt x="1168" y="434"/>
                  </a:cubicBezTo>
                  <a:cubicBezTo>
                    <a:pt x="734" y="567"/>
                    <a:pt x="334" y="768"/>
                    <a:pt x="0" y="1034"/>
                  </a:cubicBezTo>
                  <a:cubicBezTo>
                    <a:pt x="834" y="834"/>
                    <a:pt x="1668" y="467"/>
                    <a:pt x="2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13633625" y="1948300"/>
              <a:ext cx="34200" cy="62575"/>
            </a:xfrm>
            <a:custGeom>
              <a:avLst/>
              <a:gdLst/>
              <a:ahLst/>
              <a:cxnLst/>
              <a:rect l="l" t="t" r="r" b="b"/>
              <a:pathLst>
                <a:path w="1368" h="2503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868"/>
                    <a:pt x="801" y="1735"/>
                    <a:pt x="1368" y="2502"/>
                  </a:cubicBezTo>
                  <a:cubicBezTo>
                    <a:pt x="1034" y="1601"/>
                    <a:pt x="601" y="7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13724525" y="1993325"/>
              <a:ext cx="60900" cy="25875"/>
            </a:xfrm>
            <a:custGeom>
              <a:avLst/>
              <a:gdLst/>
              <a:ahLst/>
              <a:cxnLst/>
              <a:rect l="l" t="t" r="r" b="b"/>
              <a:pathLst>
                <a:path w="2436" h="1035" extrusionOk="0">
                  <a:moveTo>
                    <a:pt x="2435" y="1"/>
                  </a:moveTo>
                  <a:cubicBezTo>
                    <a:pt x="1568" y="201"/>
                    <a:pt x="767" y="568"/>
                    <a:pt x="0" y="1035"/>
                  </a:cubicBezTo>
                  <a:cubicBezTo>
                    <a:pt x="467" y="968"/>
                    <a:pt x="867" y="834"/>
                    <a:pt x="1268" y="601"/>
                  </a:cubicBezTo>
                  <a:cubicBezTo>
                    <a:pt x="1701" y="468"/>
                    <a:pt x="2068" y="267"/>
                    <a:pt x="2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13737025" y="1976650"/>
              <a:ext cx="33375" cy="61725"/>
            </a:xfrm>
            <a:custGeom>
              <a:avLst/>
              <a:gdLst/>
              <a:ahLst/>
              <a:cxnLst/>
              <a:rect l="l" t="t" r="r" b="b"/>
              <a:pathLst>
                <a:path w="1335" h="2469" extrusionOk="0">
                  <a:moveTo>
                    <a:pt x="0" y="0"/>
                  </a:moveTo>
                  <a:cubicBezTo>
                    <a:pt x="134" y="434"/>
                    <a:pt x="301" y="868"/>
                    <a:pt x="567" y="1301"/>
                  </a:cubicBezTo>
                  <a:cubicBezTo>
                    <a:pt x="768" y="1735"/>
                    <a:pt x="1034" y="2135"/>
                    <a:pt x="1335" y="2469"/>
                  </a:cubicBezTo>
                  <a:cubicBezTo>
                    <a:pt x="1235" y="2035"/>
                    <a:pt x="1034" y="1568"/>
                    <a:pt x="768" y="1168"/>
                  </a:cubicBezTo>
                  <a:cubicBezTo>
                    <a:pt x="567" y="734"/>
                    <a:pt x="301" y="3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13332575" y="1984975"/>
              <a:ext cx="60050" cy="28400"/>
            </a:xfrm>
            <a:custGeom>
              <a:avLst/>
              <a:gdLst/>
              <a:ahLst/>
              <a:cxnLst/>
              <a:rect l="l" t="t" r="r" b="b"/>
              <a:pathLst>
                <a:path w="2402" h="1136" extrusionOk="0">
                  <a:moveTo>
                    <a:pt x="2402" y="1"/>
                  </a:moveTo>
                  <a:lnTo>
                    <a:pt x="2402" y="1"/>
                  </a:lnTo>
                  <a:cubicBezTo>
                    <a:pt x="1968" y="101"/>
                    <a:pt x="1535" y="234"/>
                    <a:pt x="1134" y="468"/>
                  </a:cubicBezTo>
                  <a:cubicBezTo>
                    <a:pt x="734" y="635"/>
                    <a:pt x="334" y="868"/>
                    <a:pt x="0" y="1135"/>
                  </a:cubicBezTo>
                  <a:lnTo>
                    <a:pt x="34" y="1135"/>
                  </a:lnTo>
                  <a:cubicBezTo>
                    <a:pt x="867" y="902"/>
                    <a:pt x="1668" y="501"/>
                    <a:pt x="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13342575" y="1969975"/>
              <a:ext cx="36725" cy="60900"/>
            </a:xfrm>
            <a:custGeom>
              <a:avLst/>
              <a:gdLst/>
              <a:ahLst/>
              <a:cxnLst/>
              <a:rect l="l" t="t" r="r" b="b"/>
              <a:pathLst>
                <a:path w="1469" h="2436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468"/>
                    <a:pt x="367" y="901"/>
                    <a:pt x="634" y="1268"/>
                  </a:cubicBezTo>
                  <a:cubicBezTo>
                    <a:pt x="868" y="1702"/>
                    <a:pt x="1135" y="2102"/>
                    <a:pt x="1468" y="2436"/>
                  </a:cubicBezTo>
                  <a:cubicBezTo>
                    <a:pt x="1101" y="1568"/>
                    <a:pt x="601" y="7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13430125" y="2015000"/>
              <a:ext cx="60075" cy="25875"/>
            </a:xfrm>
            <a:custGeom>
              <a:avLst/>
              <a:gdLst/>
              <a:ahLst/>
              <a:cxnLst/>
              <a:rect l="l" t="t" r="r" b="b"/>
              <a:pathLst>
                <a:path w="2403" h="1035" extrusionOk="0">
                  <a:moveTo>
                    <a:pt x="2403" y="1"/>
                  </a:moveTo>
                  <a:lnTo>
                    <a:pt x="2403" y="1"/>
                  </a:lnTo>
                  <a:cubicBezTo>
                    <a:pt x="1569" y="201"/>
                    <a:pt x="735" y="568"/>
                    <a:pt x="1" y="1035"/>
                  </a:cubicBezTo>
                  <a:cubicBezTo>
                    <a:pt x="435" y="968"/>
                    <a:pt x="868" y="835"/>
                    <a:pt x="1235" y="635"/>
                  </a:cubicBezTo>
                  <a:cubicBezTo>
                    <a:pt x="1669" y="468"/>
                    <a:pt x="2069" y="268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13441800" y="1998325"/>
              <a:ext cx="34225" cy="61750"/>
            </a:xfrm>
            <a:custGeom>
              <a:avLst/>
              <a:gdLst/>
              <a:ahLst/>
              <a:cxnLst/>
              <a:rect l="l" t="t" r="r" b="b"/>
              <a:pathLst>
                <a:path w="1369" h="2470" extrusionOk="0">
                  <a:moveTo>
                    <a:pt x="1" y="1"/>
                  </a:moveTo>
                  <a:cubicBezTo>
                    <a:pt x="134" y="434"/>
                    <a:pt x="335" y="901"/>
                    <a:pt x="601" y="1302"/>
                  </a:cubicBezTo>
                  <a:cubicBezTo>
                    <a:pt x="802" y="1735"/>
                    <a:pt x="1035" y="2136"/>
                    <a:pt x="1369" y="2469"/>
                  </a:cubicBezTo>
                  <a:cubicBezTo>
                    <a:pt x="1235" y="2035"/>
                    <a:pt x="1035" y="1602"/>
                    <a:pt x="768" y="1168"/>
                  </a:cubicBezTo>
                  <a:cubicBezTo>
                    <a:pt x="568" y="735"/>
                    <a:pt x="335" y="3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13533550" y="2043350"/>
              <a:ext cx="60050" cy="25900"/>
            </a:xfrm>
            <a:custGeom>
              <a:avLst/>
              <a:gdLst/>
              <a:ahLst/>
              <a:cxnLst/>
              <a:rect l="l" t="t" r="r" b="b"/>
              <a:pathLst>
                <a:path w="2402" h="1036" extrusionOk="0">
                  <a:moveTo>
                    <a:pt x="2402" y="1"/>
                  </a:moveTo>
                  <a:cubicBezTo>
                    <a:pt x="1968" y="68"/>
                    <a:pt x="1535" y="201"/>
                    <a:pt x="1168" y="401"/>
                  </a:cubicBezTo>
                  <a:cubicBezTo>
                    <a:pt x="734" y="568"/>
                    <a:pt x="334" y="768"/>
                    <a:pt x="0" y="1035"/>
                  </a:cubicBezTo>
                  <a:cubicBezTo>
                    <a:pt x="434" y="968"/>
                    <a:pt x="834" y="835"/>
                    <a:pt x="1234" y="635"/>
                  </a:cubicBezTo>
                  <a:cubicBezTo>
                    <a:pt x="1668" y="468"/>
                    <a:pt x="2035" y="268"/>
                    <a:pt x="2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13545225" y="2025850"/>
              <a:ext cx="34200" cy="62575"/>
            </a:xfrm>
            <a:custGeom>
              <a:avLst/>
              <a:gdLst/>
              <a:ahLst/>
              <a:cxnLst/>
              <a:rect l="l" t="t" r="r" b="b"/>
              <a:pathLst>
                <a:path w="1368" h="2503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467"/>
                    <a:pt x="334" y="901"/>
                    <a:pt x="567" y="1335"/>
                  </a:cubicBezTo>
                  <a:cubicBezTo>
                    <a:pt x="767" y="1768"/>
                    <a:pt x="1034" y="2169"/>
                    <a:pt x="1368" y="2502"/>
                  </a:cubicBezTo>
                  <a:cubicBezTo>
                    <a:pt x="1234" y="2069"/>
                    <a:pt x="1034" y="1602"/>
                    <a:pt x="767" y="1201"/>
                  </a:cubicBezTo>
                  <a:cubicBezTo>
                    <a:pt x="567" y="768"/>
                    <a:pt x="300" y="3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13636950" y="2071725"/>
              <a:ext cx="60075" cy="25875"/>
            </a:xfrm>
            <a:custGeom>
              <a:avLst/>
              <a:gdLst/>
              <a:ahLst/>
              <a:cxnLst/>
              <a:rect l="l" t="t" r="r" b="b"/>
              <a:pathLst>
                <a:path w="2403" h="1035" extrusionOk="0">
                  <a:moveTo>
                    <a:pt x="2402" y="0"/>
                  </a:moveTo>
                  <a:cubicBezTo>
                    <a:pt x="1969" y="67"/>
                    <a:pt x="1535" y="200"/>
                    <a:pt x="1168" y="400"/>
                  </a:cubicBezTo>
                  <a:cubicBezTo>
                    <a:pt x="734" y="567"/>
                    <a:pt x="334" y="767"/>
                    <a:pt x="1" y="1034"/>
                  </a:cubicBezTo>
                  <a:cubicBezTo>
                    <a:pt x="834" y="834"/>
                    <a:pt x="1668" y="467"/>
                    <a:pt x="2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13648625" y="2054200"/>
              <a:ext cx="33375" cy="62575"/>
            </a:xfrm>
            <a:custGeom>
              <a:avLst/>
              <a:gdLst/>
              <a:ahLst/>
              <a:cxnLst/>
              <a:rect l="l" t="t" r="r" b="b"/>
              <a:pathLst>
                <a:path w="1335" h="2503" extrusionOk="0">
                  <a:moveTo>
                    <a:pt x="1" y="1"/>
                  </a:moveTo>
                  <a:cubicBezTo>
                    <a:pt x="301" y="901"/>
                    <a:pt x="768" y="1769"/>
                    <a:pt x="1335" y="2502"/>
                  </a:cubicBezTo>
                  <a:cubicBezTo>
                    <a:pt x="1235" y="2069"/>
                    <a:pt x="1035" y="1602"/>
                    <a:pt x="768" y="1201"/>
                  </a:cubicBezTo>
                  <a:cubicBezTo>
                    <a:pt x="568" y="768"/>
                    <a:pt x="301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13739525" y="2100075"/>
              <a:ext cx="60900" cy="25875"/>
            </a:xfrm>
            <a:custGeom>
              <a:avLst/>
              <a:gdLst/>
              <a:ahLst/>
              <a:cxnLst/>
              <a:rect l="l" t="t" r="r" b="b"/>
              <a:pathLst>
                <a:path w="2436" h="1035" extrusionOk="0">
                  <a:moveTo>
                    <a:pt x="2436" y="0"/>
                  </a:moveTo>
                  <a:lnTo>
                    <a:pt x="2436" y="0"/>
                  </a:lnTo>
                  <a:cubicBezTo>
                    <a:pt x="2002" y="67"/>
                    <a:pt x="1568" y="200"/>
                    <a:pt x="1168" y="401"/>
                  </a:cubicBezTo>
                  <a:cubicBezTo>
                    <a:pt x="734" y="567"/>
                    <a:pt x="367" y="768"/>
                    <a:pt x="0" y="1034"/>
                  </a:cubicBezTo>
                  <a:cubicBezTo>
                    <a:pt x="434" y="968"/>
                    <a:pt x="868" y="834"/>
                    <a:pt x="1268" y="634"/>
                  </a:cubicBezTo>
                  <a:cubicBezTo>
                    <a:pt x="1668" y="467"/>
                    <a:pt x="2069" y="267"/>
                    <a:pt x="24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13751200" y="2082550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0" y="1"/>
                  </a:moveTo>
                  <a:cubicBezTo>
                    <a:pt x="134" y="468"/>
                    <a:pt x="334" y="901"/>
                    <a:pt x="601" y="1302"/>
                  </a:cubicBezTo>
                  <a:cubicBezTo>
                    <a:pt x="801" y="1735"/>
                    <a:pt x="1068" y="2169"/>
                    <a:pt x="1368" y="2503"/>
                  </a:cubicBezTo>
                  <a:cubicBezTo>
                    <a:pt x="1235" y="2036"/>
                    <a:pt x="1035" y="1602"/>
                    <a:pt x="801" y="1202"/>
                  </a:cubicBezTo>
                  <a:cubicBezTo>
                    <a:pt x="601" y="768"/>
                    <a:pt x="334" y="3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50"/>
          <p:cNvGrpSpPr/>
          <p:nvPr/>
        </p:nvGrpSpPr>
        <p:grpSpPr>
          <a:xfrm>
            <a:off x="1190625" y="-329350"/>
            <a:ext cx="876475" cy="931525"/>
            <a:chOff x="11124325" y="799975"/>
            <a:chExt cx="876475" cy="931525"/>
          </a:xfrm>
        </p:grpSpPr>
        <p:sp>
          <p:nvSpPr>
            <p:cNvPr id="574" name="Google Shape;574;p50"/>
            <p:cNvSpPr/>
            <p:nvPr/>
          </p:nvSpPr>
          <p:spPr>
            <a:xfrm>
              <a:off x="11213550" y="944250"/>
              <a:ext cx="787250" cy="787250"/>
            </a:xfrm>
            <a:custGeom>
              <a:avLst/>
              <a:gdLst/>
              <a:ahLst/>
              <a:cxnLst/>
              <a:rect l="l" t="t" r="r" b="b"/>
              <a:pathLst>
                <a:path w="31490" h="31490" extrusionOk="0">
                  <a:moveTo>
                    <a:pt x="5104" y="0"/>
                  </a:moveTo>
                  <a:lnTo>
                    <a:pt x="1" y="26352"/>
                  </a:lnTo>
                  <a:lnTo>
                    <a:pt x="26353" y="31489"/>
                  </a:lnTo>
                  <a:lnTo>
                    <a:pt x="31490" y="5104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BDB9B0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11126825" y="802475"/>
              <a:ext cx="787250" cy="787250"/>
            </a:xfrm>
            <a:custGeom>
              <a:avLst/>
              <a:gdLst/>
              <a:ahLst/>
              <a:cxnLst/>
              <a:rect l="l" t="t" r="r" b="b"/>
              <a:pathLst>
                <a:path w="31490" h="31490" extrusionOk="0">
                  <a:moveTo>
                    <a:pt x="5138" y="0"/>
                  </a:moveTo>
                  <a:lnTo>
                    <a:pt x="1" y="26386"/>
                  </a:lnTo>
                  <a:lnTo>
                    <a:pt x="26386" y="31490"/>
                  </a:lnTo>
                  <a:lnTo>
                    <a:pt x="31490" y="5137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11124325" y="799975"/>
              <a:ext cx="792250" cy="790600"/>
            </a:xfrm>
            <a:custGeom>
              <a:avLst/>
              <a:gdLst/>
              <a:ahLst/>
              <a:cxnLst/>
              <a:rect l="l" t="t" r="r" b="b"/>
              <a:pathLst>
                <a:path w="31690" h="31624" extrusionOk="0">
                  <a:moveTo>
                    <a:pt x="5137" y="0"/>
                  </a:moveTo>
                  <a:lnTo>
                    <a:pt x="5137" y="100"/>
                  </a:lnTo>
                  <a:cubicBezTo>
                    <a:pt x="3236" y="9774"/>
                    <a:pt x="1502" y="18814"/>
                    <a:pt x="0" y="26486"/>
                  </a:cubicBezTo>
                  <a:lnTo>
                    <a:pt x="0" y="26586"/>
                  </a:lnTo>
                  <a:lnTo>
                    <a:pt x="101" y="26586"/>
                  </a:lnTo>
                  <a:lnTo>
                    <a:pt x="19248" y="30255"/>
                  </a:lnTo>
                  <a:lnTo>
                    <a:pt x="24618" y="31289"/>
                  </a:lnTo>
                  <a:lnTo>
                    <a:pt x="26019" y="31556"/>
                  </a:lnTo>
                  <a:lnTo>
                    <a:pt x="26353" y="31590"/>
                  </a:lnTo>
                  <a:lnTo>
                    <a:pt x="26486" y="31590"/>
                  </a:lnTo>
                  <a:lnTo>
                    <a:pt x="26353" y="31556"/>
                  </a:lnTo>
                  <a:lnTo>
                    <a:pt x="25986" y="31490"/>
                  </a:lnTo>
                  <a:lnTo>
                    <a:pt x="24585" y="31223"/>
                  </a:lnTo>
                  <a:lnTo>
                    <a:pt x="19214" y="30155"/>
                  </a:lnTo>
                  <a:lnTo>
                    <a:pt x="217" y="26402"/>
                  </a:lnTo>
                  <a:lnTo>
                    <a:pt x="217" y="26402"/>
                  </a:lnTo>
                  <a:cubicBezTo>
                    <a:pt x="1710" y="18803"/>
                    <a:pt x="3466" y="9791"/>
                    <a:pt x="5321" y="217"/>
                  </a:cubicBezTo>
                  <a:lnTo>
                    <a:pt x="5322" y="217"/>
                  </a:lnTo>
                  <a:lnTo>
                    <a:pt x="31507" y="5321"/>
                  </a:lnTo>
                  <a:lnTo>
                    <a:pt x="31507" y="5321"/>
                  </a:lnTo>
                  <a:cubicBezTo>
                    <a:pt x="29980" y="13157"/>
                    <a:pt x="28751" y="19731"/>
                    <a:pt x="27854" y="24318"/>
                  </a:cubicBezTo>
                  <a:cubicBezTo>
                    <a:pt x="27420" y="26619"/>
                    <a:pt x="27053" y="28454"/>
                    <a:pt x="26820" y="29688"/>
                  </a:cubicBezTo>
                  <a:cubicBezTo>
                    <a:pt x="26720" y="30322"/>
                    <a:pt x="26619" y="30789"/>
                    <a:pt x="26553" y="31123"/>
                  </a:cubicBezTo>
                  <a:cubicBezTo>
                    <a:pt x="26553" y="31256"/>
                    <a:pt x="26519" y="31390"/>
                    <a:pt x="26486" y="31490"/>
                  </a:cubicBezTo>
                  <a:cubicBezTo>
                    <a:pt x="26486" y="31556"/>
                    <a:pt x="26486" y="31623"/>
                    <a:pt x="26486" y="31623"/>
                  </a:cubicBezTo>
                  <a:lnTo>
                    <a:pt x="26519" y="31490"/>
                  </a:lnTo>
                  <a:cubicBezTo>
                    <a:pt x="26519" y="31423"/>
                    <a:pt x="26553" y="31289"/>
                    <a:pt x="26586" y="31123"/>
                  </a:cubicBezTo>
                  <a:cubicBezTo>
                    <a:pt x="26653" y="30822"/>
                    <a:pt x="26753" y="30355"/>
                    <a:pt x="26853" y="29722"/>
                  </a:cubicBezTo>
                  <a:cubicBezTo>
                    <a:pt x="27086" y="28487"/>
                    <a:pt x="27487" y="26686"/>
                    <a:pt x="27920" y="24385"/>
                  </a:cubicBezTo>
                  <a:cubicBezTo>
                    <a:pt x="28854" y="19781"/>
                    <a:pt x="30155" y="13176"/>
                    <a:pt x="31690" y="5271"/>
                  </a:cubicBezTo>
                  <a:lnTo>
                    <a:pt x="31690" y="5171"/>
                  </a:lnTo>
                  <a:lnTo>
                    <a:pt x="31623" y="5171"/>
                  </a:lnTo>
                  <a:lnTo>
                    <a:pt x="5238" y="34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11415375" y="966750"/>
              <a:ext cx="81750" cy="96975"/>
            </a:xfrm>
            <a:custGeom>
              <a:avLst/>
              <a:gdLst/>
              <a:ahLst/>
              <a:cxnLst/>
              <a:rect l="l" t="t" r="r" b="b"/>
              <a:pathLst>
                <a:path w="3270" h="3879" extrusionOk="0">
                  <a:moveTo>
                    <a:pt x="1034" y="1"/>
                  </a:moveTo>
                  <a:lnTo>
                    <a:pt x="867" y="768"/>
                  </a:lnTo>
                  <a:lnTo>
                    <a:pt x="2135" y="1035"/>
                  </a:lnTo>
                  <a:lnTo>
                    <a:pt x="1801" y="2569"/>
                  </a:lnTo>
                  <a:cubicBezTo>
                    <a:pt x="1716" y="2854"/>
                    <a:pt x="1582" y="3017"/>
                    <a:pt x="1357" y="3017"/>
                  </a:cubicBezTo>
                  <a:cubicBezTo>
                    <a:pt x="1319" y="3017"/>
                    <a:pt x="1278" y="3013"/>
                    <a:pt x="1234" y="3003"/>
                  </a:cubicBezTo>
                  <a:cubicBezTo>
                    <a:pt x="967" y="2936"/>
                    <a:pt x="767" y="2736"/>
                    <a:pt x="701" y="2503"/>
                  </a:cubicBezTo>
                  <a:lnTo>
                    <a:pt x="0" y="3036"/>
                  </a:lnTo>
                  <a:cubicBezTo>
                    <a:pt x="234" y="3437"/>
                    <a:pt x="634" y="3737"/>
                    <a:pt x="1134" y="3837"/>
                  </a:cubicBezTo>
                  <a:cubicBezTo>
                    <a:pt x="1276" y="3864"/>
                    <a:pt x="1412" y="3878"/>
                    <a:pt x="1539" y="3878"/>
                  </a:cubicBezTo>
                  <a:cubicBezTo>
                    <a:pt x="2188" y="3878"/>
                    <a:pt x="2635" y="3517"/>
                    <a:pt x="2802" y="2736"/>
                  </a:cubicBezTo>
                  <a:lnTo>
                    <a:pt x="3269" y="468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11483750" y="987600"/>
              <a:ext cx="103425" cy="103450"/>
            </a:xfrm>
            <a:custGeom>
              <a:avLst/>
              <a:gdLst/>
              <a:ahLst/>
              <a:cxnLst/>
              <a:rect l="l" t="t" r="r" b="b"/>
              <a:pathLst>
                <a:path w="4137" h="4138" extrusionOk="0">
                  <a:moveTo>
                    <a:pt x="2602" y="1102"/>
                  </a:moveTo>
                  <a:lnTo>
                    <a:pt x="2802" y="2369"/>
                  </a:lnTo>
                  <a:lnTo>
                    <a:pt x="1902" y="2169"/>
                  </a:lnTo>
                  <a:lnTo>
                    <a:pt x="2602" y="1102"/>
                  </a:lnTo>
                  <a:close/>
                  <a:moveTo>
                    <a:pt x="2302" y="1"/>
                  </a:moveTo>
                  <a:lnTo>
                    <a:pt x="0" y="3236"/>
                  </a:lnTo>
                  <a:lnTo>
                    <a:pt x="1001" y="3470"/>
                  </a:lnTo>
                  <a:lnTo>
                    <a:pt x="1435" y="2836"/>
                  </a:lnTo>
                  <a:lnTo>
                    <a:pt x="2936" y="3170"/>
                  </a:lnTo>
                  <a:lnTo>
                    <a:pt x="3069" y="3904"/>
                  </a:lnTo>
                  <a:lnTo>
                    <a:pt x="4137" y="4137"/>
                  </a:lnTo>
                  <a:lnTo>
                    <a:pt x="3303" y="234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11593825" y="1003450"/>
              <a:ext cx="104275" cy="107600"/>
            </a:xfrm>
            <a:custGeom>
              <a:avLst/>
              <a:gdLst/>
              <a:ahLst/>
              <a:cxnLst/>
              <a:rect l="l" t="t" r="r" b="b"/>
              <a:pathLst>
                <a:path w="4171" h="4304" extrusionOk="0">
                  <a:moveTo>
                    <a:pt x="768" y="1"/>
                  </a:moveTo>
                  <a:lnTo>
                    <a:pt x="1" y="3570"/>
                  </a:lnTo>
                  <a:lnTo>
                    <a:pt x="1001" y="3803"/>
                  </a:lnTo>
                  <a:lnTo>
                    <a:pt x="1402" y="1869"/>
                  </a:lnTo>
                  <a:lnTo>
                    <a:pt x="2569" y="4137"/>
                  </a:lnTo>
                  <a:lnTo>
                    <a:pt x="3403" y="4304"/>
                  </a:lnTo>
                  <a:lnTo>
                    <a:pt x="4170" y="734"/>
                  </a:lnTo>
                  <a:lnTo>
                    <a:pt x="3203" y="501"/>
                  </a:lnTo>
                  <a:lnTo>
                    <a:pt x="2769" y="2402"/>
                  </a:lnTo>
                  <a:lnTo>
                    <a:pt x="1602" y="167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11279425" y="1125200"/>
              <a:ext cx="58400" cy="31725"/>
            </a:xfrm>
            <a:custGeom>
              <a:avLst/>
              <a:gdLst/>
              <a:ahLst/>
              <a:cxnLst/>
              <a:rect l="l" t="t" r="r" b="b"/>
              <a:pathLst>
                <a:path w="2336" h="1269" extrusionOk="0">
                  <a:moveTo>
                    <a:pt x="2336" y="1"/>
                  </a:moveTo>
                  <a:lnTo>
                    <a:pt x="2336" y="1"/>
                  </a:lnTo>
                  <a:cubicBezTo>
                    <a:pt x="1902" y="101"/>
                    <a:pt x="1469" y="301"/>
                    <a:pt x="1102" y="534"/>
                  </a:cubicBezTo>
                  <a:cubicBezTo>
                    <a:pt x="701" y="735"/>
                    <a:pt x="334" y="968"/>
                    <a:pt x="1" y="1268"/>
                  </a:cubicBezTo>
                  <a:cubicBezTo>
                    <a:pt x="435" y="1168"/>
                    <a:pt x="835" y="968"/>
                    <a:pt x="1202" y="735"/>
                  </a:cubicBezTo>
                  <a:cubicBezTo>
                    <a:pt x="1635" y="568"/>
                    <a:pt x="2002" y="301"/>
                    <a:pt x="2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11287775" y="1112700"/>
              <a:ext cx="39225" cy="60075"/>
            </a:xfrm>
            <a:custGeom>
              <a:avLst/>
              <a:gdLst/>
              <a:ahLst/>
              <a:cxnLst/>
              <a:rect l="l" t="t" r="r" b="b"/>
              <a:pathLst>
                <a:path w="1569" h="2403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467"/>
                    <a:pt x="401" y="901"/>
                    <a:pt x="701" y="1268"/>
                  </a:cubicBezTo>
                  <a:cubicBezTo>
                    <a:pt x="934" y="1668"/>
                    <a:pt x="1235" y="2068"/>
                    <a:pt x="1568" y="2402"/>
                  </a:cubicBezTo>
                  <a:cubicBezTo>
                    <a:pt x="1401" y="1935"/>
                    <a:pt x="1168" y="1501"/>
                    <a:pt x="868" y="1134"/>
                  </a:cubicBezTo>
                  <a:cubicBezTo>
                    <a:pt x="634" y="734"/>
                    <a:pt x="334" y="3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11377850" y="1149400"/>
              <a:ext cx="60050" cy="30025"/>
            </a:xfrm>
            <a:custGeom>
              <a:avLst/>
              <a:gdLst/>
              <a:ahLst/>
              <a:cxnLst/>
              <a:rect l="l" t="t" r="r" b="b"/>
              <a:pathLst>
                <a:path w="2402" h="1201" extrusionOk="0">
                  <a:moveTo>
                    <a:pt x="2402" y="0"/>
                  </a:moveTo>
                  <a:lnTo>
                    <a:pt x="2402" y="0"/>
                  </a:lnTo>
                  <a:cubicBezTo>
                    <a:pt x="1935" y="100"/>
                    <a:pt x="1534" y="267"/>
                    <a:pt x="1134" y="500"/>
                  </a:cubicBezTo>
                  <a:cubicBezTo>
                    <a:pt x="734" y="667"/>
                    <a:pt x="334" y="901"/>
                    <a:pt x="0" y="1201"/>
                  </a:cubicBezTo>
                  <a:cubicBezTo>
                    <a:pt x="434" y="1101"/>
                    <a:pt x="867" y="934"/>
                    <a:pt x="1268" y="701"/>
                  </a:cubicBezTo>
                  <a:cubicBezTo>
                    <a:pt x="1668" y="534"/>
                    <a:pt x="2035" y="300"/>
                    <a:pt x="2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11387850" y="1136050"/>
              <a:ext cx="36725" cy="60075"/>
            </a:xfrm>
            <a:custGeom>
              <a:avLst/>
              <a:gdLst/>
              <a:ahLst/>
              <a:cxnLst/>
              <a:rect l="l" t="t" r="r" b="b"/>
              <a:pathLst>
                <a:path w="1469" h="2403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467"/>
                    <a:pt x="367" y="868"/>
                    <a:pt x="634" y="1268"/>
                  </a:cubicBezTo>
                  <a:cubicBezTo>
                    <a:pt x="868" y="1702"/>
                    <a:pt x="1134" y="2068"/>
                    <a:pt x="1468" y="2402"/>
                  </a:cubicBezTo>
                  <a:cubicBezTo>
                    <a:pt x="1335" y="1968"/>
                    <a:pt x="1101" y="1535"/>
                    <a:pt x="834" y="1168"/>
                  </a:cubicBezTo>
                  <a:cubicBezTo>
                    <a:pt x="601" y="734"/>
                    <a:pt x="334" y="3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11482925" y="1173575"/>
              <a:ext cx="58400" cy="29200"/>
            </a:xfrm>
            <a:custGeom>
              <a:avLst/>
              <a:gdLst/>
              <a:ahLst/>
              <a:cxnLst/>
              <a:rect l="l" t="t" r="r" b="b"/>
              <a:pathLst>
                <a:path w="2336" h="1168" extrusionOk="0">
                  <a:moveTo>
                    <a:pt x="2335" y="0"/>
                  </a:moveTo>
                  <a:cubicBezTo>
                    <a:pt x="1501" y="234"/>
                    <a:pt x="701" y="634"/>
                    <a:pt x="0" y="1168"/>
                  </a:cubicBezTo>
                  <a:cubicBezTo>
                    <a:pt x="434" y="1068"/>
                    <a:pt x="834" y="901"/>
                    <a:pt x="1201" y="668"/>
                  </a:cubicBezTo>
                  <a:cubicBezTo>
                    <a:pt x="1635" y="501"/>
                    <a:pt x="2001" y="267"/>
                    <a:pt x="2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11492075" y="1159400"/>
              <a:ext cx="37575" cy="60075"/>
            </a:xfrm>
            <a:custGeom>
              <a:avLst/>
              <a:gdLst/>
              <a:ahLst/>
              <a:cxnLst/>
              <a:rect l="l" t="t" r="r" b="b"/>
              <a:pathLst>
                <a:path w="1503" h="2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434"/>
                    <a:pt x="368" y="868"/>
                    <a:pt x="668" y="1235"/>
                  </a:cubicBezTo>
                  <a:cubicBezTo>
                    <a:pt x="868" y="1668"/>
                    <a:pt x="1168" y="2068"/>
                    <a:pt x="1502" y="2402"/>
                  </a:cubicBezTo>
                  <a:cubicBezTo>
                    <a:pt x="1335" y="1968"/>
                    <a:pt x="1135" y="1535"/>
                    <a:pt x="835" y="1168"/>
                  </a:cubicBezTo>
                  <a:cubicBezTo>
                    <a:pt x="635" y="734"/>
                    <a:pt x="335" y="3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11587150" y="1196100"/>
              <a:ext cx="59250" cy="29200"/>
            </a:xfrm>
            <a:custGeom>
              <a:avLst/>
              <a:gdLst/>
              <a:ahLst/>
              <a:cxnLst/>
              <a:rect l="l" t="t" r="r" b="b"/>
              <a:pathLst>
                <a:path w="2370" h="1168" extrusionOk="0">
                  <a:moveTo>
                    <a:pt x="2369" y="0"/>
                  </a:moveTo>
                  <a:lnTo>
                    <a:pt x="2369" y="0"/>
                  </a:lnTo>
                  <a:cubicBezTo>
                    <a:pt x="1935" y="100"/>
                    <a:pt x="1502" y="267"/>
                    <a:pt x="1135" y="500"/>
                  </a:cubicBezTo>
                  <a:cubicBezTo>
                    <a:pt x="701" y="634"/>
                    <a:pt x="334" y="867"/>
                    <a:pt x="1" y="1168"/>
                  </a:cubicBezTo>
                  <a:cubicBezTo>
                    <a:pt x="434" y="1067"/>
                    <a:pt x="835" y="901"/>
                    <a:pt x="1235" y="701"/>
                  </a:cubicBezTo>
                  <a:cubicBezTo>
                    <a:pt x="1635" y="534"/>
                    <a:pt x="2035" y="300"/>
                    <a:pt x="2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11597150" y="1181900"/>
              <a:ext cx="36725" cy="60925"/>
            </a:xfrm>
            <a:custGeom>
              <a:avLst/>
              <a:gdLst/>
              <a:ahLst/>
              <a:cxnLst/>
              <a:rect l="l" t="t" r="r" b="b"/>
              <a:pathLst>
                <a:path w="1469" h="2437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468"/>
                    <a:pt x="368" y="868"/>
                    <a:pt x="635" y="1269"/>
                  </a:cubicBezTo>
                  <a:cubicBezTo>
                    <a:pt x="868" y="1702"/>
                    <a:pt x="1135" y="2069"/>
                    <a:pt x="1469" y="2436"/>
                  </a:cubicBezTo>
                  <a:cubicBezTo>
                    <a:pt x="1302" y="1969"/>
                    <a:pt x="1102" y="1535"/>
                    <a:pt x="835" y="1168"/>
                  </a:cubicBezTo>
                  <a:cubicBezTo>
                    <a:pt x="601" y="735"/>
                    <a:pt x="335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11691400" y="1219450"/>
              <a:ext cx="60075" cy="29200"/>
            </a:xfrm>
            <a:custGeom>
              <a:avLst/>
              <a:gdLst/>
              <a:ahLst/>
              <a:cxnLst/>
              <a:rect l="l" t="t" r="r" b="b"/>
              <a:pathLst>
                <a:path w="2403" h="1168" extrusionOk="0">
                  <a:moveTo>
                    <a:pt x="2402" y="0"/>
                  </a:moveTo>
                  <a:lnTo>
                    <a:pt x="2402" y="0"/>
                  </a:lnTo>
                  <a:cubicBezTo>
                    <a:pt x="1968" y="67"/>
                    <a:pt x="1535" y="234"/>
                    <a:pt x="1134" y="467"/>
                  </a:cubicBezTo>
                  <a:cubicBezTo>
                    <a:pt x="734" y="634"/>
                    <a:pt x="334" y="867"/>
                    <a:pt x="0" y="1168"/>
                  </a:cubicBezTo>
                  <a:cubicBezTo>
                    <a:pt x="434" y="1068"/>
                    <a:pt x="868" y="901"/>
                    <a:pt x="1268" y="667"/>
                  </a:cubicBezTo>
                  <a:cubicBezTo>
                    <a:pt x="1668" y="500"/>
                    <a:pt x="2068" y="267"/>
                    <a:pt x="2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11701400" y="1205250"/>
              <a:ext cx="36725" cy="60075"/>
            </a:xfrm>
            <a:custGeom>
              <a:avLst/>
              <a:gdLst/>
              <a:ahLst/>
              <a:cxnLst/>
              <a:rect l="l" t="t" r="r" b="b"/>
              <a:pathLst>
                <a:path w="1469" h="2403" extrusionOk="0">
                  <a:moveTo>
                    <a:pt x="1" y="1"/>
                  </a:moveTo>
                  <a:cubicBezTo>
                    <a:pt x="134" y="435"/>
                    <a:pt x="368" y="868"/>
                    <a:pt x="634" y="1235"/>
                  </a:cubicBezTo>
                  <a:cubicBezTo>
                    <a:pt x="868" y="1669"/>
                    <a:pt x="1135" y="2069"/>
                    <a:pt x="1468" y="2403"/>
                  </a:cubicBezTo>
                  <a:cubicBezTo>
                    <a:pt x="1335" y="1969"/>
                    <a:pt x="1101" y="1535"/>
                    <a:pt x="835" y="1168"/>
                  </a:cubicBezTo>
                  <a:cubicBezTo>
                    <a:pt x="601" y="735"/>
                    <a:pt x="334" y="33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11258575" y="1229450"/>
              <a:ext cx="56750" cy="32550"/>
            </a:xfrm>
            <a:custGeom>
              <a:avLst/>
              <a:gdLst/>
              <a:ahLst/>
              <a:cxnLst/>
              <a:rect l="l" t="t" r="r" b="b"/>
              <a:pathLst>
                <a:path w="2270" h="1302" extrusionOk="0">
                  <a:moveTo>
                    <a:pt x="2269" y="0"/>
                  </a:moveTo>
                  <a:lnTo>
                    <a:pt x="2269" y="0"/>
                  </a:lnTo>
                  <a:cubicBezTo>
                    <a:pt x="1836" y="100"/>
                    <a:pt x="1435" y="301"/>
                    <a:pt x="1068" y="567"/>
                  </a:cubicBezTo>
                  <a:cubicBezTo>
                    <a:pt x="668" y="734"/>
                    <a:pt x="301" y="1001"/>
                    <a:pt x="1" y="1301"/>
                  </a:cubicBezTo>
                  <a:cubicBezTo>
                    <a:pt x="401" y="1168"/>
                    <a:pt x="835" y="1001"/>
                    <a:pt x="1202" y="734"/>
                  </a:cubicBezTo>
                  <a:cubicBezTo>
                    <a:pt x="1602" y="567"/>
                    <a:pt x="1969" y="301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11265250" y="1218600"/>
              <a:ext cx="40900" cy="58400"/>
            </a:xfrm>
            <a:custGeom>
              <a:avLst/>
              <a:gdLst/>
              <a:ahLst/>
              <a:cxnLst/>
              <a:rect l="l" t="t" r="r" b="b"/>
              <a:pathLst>
                <a:path w="1636" h="2336" extrusionOk="0">
                  <a:moveTo>
                    <a:pt x="1" y="1"/>
                  </a:moveTo>
                  <a:lnTo>
                    <a:pt x="1" y="1"/>
                  </a:lnTo>
                  <a:cubicBezTo>
                    <a:pt x="168" y="434"/>
                    <a:pt x="434" y="868"/>
                    <a:pt x="735" y="1235"/>
                  </a:cubicBezTo>
                  <a:cubicBezTo>
                    <a:pt x="968" y="1635"/>
                    <a:pt x="1268" y="2002"/>
                    <a:pt x="1635" y="2336"/>
                  </a:cubicBezTo>
                  <a:cubicBezTo>
                    <a:pt x="1469" y="1869"/>
                    <a:pt x="1202" y="1435"/>
                    <a:pt x="901" y="1068"/>
                  </a:cubicBezTo>
                  <a:cubicBezTo>
                    <a:pt x="668" y="668"/>
                    <a:pt x="368" y="30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11357000" y="1251975"/>
              <a:ext cx="59225" cy="30025"/>
            </a:xfrm>
            <a:custGeom>
              <a:avLst/>
              <a:gdLst/>
              <a:ahLst/>
              <a:cxnLst/>
              <a:rect l="l" t="t" r="r" b="b"/>
              <a:pathLst>
                <a:path w="2369" h="1201" extrusionOk="0">
                  <a:moveTo>
                    <a:pt x="2368" y="0"/>
                  </a:moveTo>
                  <a:lnTo>
                    <a:pt x="2368" y="0"/>
                  </a:lnTo>
                  <a:cubicBezTo>
                    <a:pt x="1535" y="267"/>
                    <a:pt x="734" y="667"/>
                    <a:pt x="0" y="1201"/>
                  </a:cubicBezTo>
                  <a:cubicBezTo>
                    <a:pt x="434" y="1101"/>
                    <a:pt x="867" y="934"/>
                    <a:pt x="1268" y="701"/>
                  </a:cubicBezTo>
                  <a:cubicBezTo>
                    <a:pt x="1668" y="500"/>
                    <a:pt x="2035" y="267"/>
                    <a:pt x="2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11366175" y="1238625"/>
              <a:ext cx="38375" cy="59225"/>
            </a:xfrm>
            <a:custGeom>
              <a:avLst/>
              <a:gdLst/>
              <a:ahLst/>
              <a:cxnLst/>
              <a:rect l="l" t="t" r="r" b="b"/>
              <a:pathLst>
                <a:path w="1535" h="2369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434"/>
                    <a:pt x="367" y="868"/>
                    <a:pt x="667" y="1235"/>
                  </a:cubicBezTo>
                  <a:cubicBezTo>
                    <a:pt x="901" y="1668"/>
                    <a:pt x="1201" y="2035"/>
                    <a:pt x="1534" y="2369"/>
                  </a:cubicBezTo>
                  <a:cubicBezTo>
                    <a:pt x="1368" y="1935"/>
                    <a:pt x="1134" y="1501"/>
                    <a:pt x="867" y="1134"/>
                  </a:cubicBezTo>
                  <a:cubicBezTo>
                    <a:pt x="634" y="701"/>
                    <a:pt x="334" y="3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11462075" y="1271975"/>
              <a:ext cx="58400" cy="30875"/>
            </a:xfrm>
            <a:custGeom>
              <a:avLst/>
              <a:gdLst/>
              <a:ahLst/>
              <a:cxnLst/>
              <a:rect l="l" t="t" r="r" b="b"/>
              <a:pathLst>
                <a:path w="2336" h="1235" extrusionOk="0">
                  <a:moveTo>
                    <a:pt x="2335" y="1"/>
                  </a:moveTo>
                  <a:cubicBezTo>
                    <a:pt x="1901" y="101"/>
                    <a:pt x="1501" y="267"/>
                    <a:pt x="1134" y="534"/>
                  </a:cubicBezTo>
                  <a:cubicBezTo>
                    <a:pt x="734" y="701"/>
                    <a:pt x="334" y="935"/>
                    <a:pt x="0" y="1235"/>
                  </a:cubicBezTo>
                  <a:cubicBezTo>
                    <a:pt x="434" y="1135"/>
                    <a:pt x="834" y="935"/>
                    <a:pt x="1234" y="701"/>
                  </a:cubicBezTo>
                  <a:cubicBezTo>
                    <a:pt x="1635" y="534"/>
                    <a:pt x="2002" y="301"/>
                    <a:pt x="2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11471250" y="1258625"/>
              <a:ext cx="39200" cy="60075"/>
            </a:xfrm>
            <a:custGeom>
              <a:avLst/>
              <a:gdLst/>
              <a:ahLst/>
              <a:cxnLst/>
              <a:rect l="l" t="t" r="r" b="b"/>
              <a:pathLst>
                <a:path w="1568" h="2403" extrusionOk="0">
                  <a:moveTo>
                    <a:pt x="0" y="1"/>
                  </a:moveTo>
                  <a:cubicBezTo>
                    <a:pt x="167" y="435"/>
                    <a:pt x="400" y="868"/>
                    <a:pt x="701" y="1268"/>
                  </a:cubicBezTo>
                  <a:cubicBezTo>
                    <a:pt x="901" y="1669"/>
                    <a:pt x="1201" y="2069"/>
                    <a:pt x="1568" y="2403"/>
                  </a:cubicBezTo>
                  <a:cubicBezTo>
                    <a:pt x="1368" y="1936"/>
                    <a:pt x="1134" y="1502"/>
                    <a:pt x="867" y="1135"/>
                  </a:cubicBezTo>
                  <a:cubicBezTo>
                    <a:pt x="634" y="701"/>
                    <a:pt x="334" y="3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11567150" y="1292000"/>
              <a:ext cx="58400" cy="30875"/>
            </a:xfrm>
            <a:custGeom>
              <a:avLst/>
              <a:gdLst/>
              <a:ahLst/>
              <a:cxnLst/>
              <a:rect l="l" t="t" r="r" b="b"/>
              <a:pathLst>
                <a:path w="2336" h="1235" extrusionOk="0">
                  <a:moveTo>
                    <a:pt x="2335" y="0"/>
                  </a:moveTo>
                  <a:lnTo>
                    <a:pt x="2335" y="0"/>
                  </a:lnTo>
                  <a:cubicBezTo>
                    <a:pt x="1501" y="267"/>
                    <a:pt x="701" y="701"/>
                    <a:pt x="0" y="1234"/>
                  </a:cubicBezTo>
                  <a:cubicBezTo>
                    <a:pt x="434" y="1134"/>
                    <a:pt x="867" y="968"/>
                    <a:pt x="1234" y="701"/>
                  </a:cubicBezTo>
                  <a:cubicBezTo>
                    <a:pt x="1635" y="534"/>
                    <a:pt x="2002" y="300"/>
                    <a:pt x="2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11576325" y="1279475"/>
              <a:ext cx="38375" cy="60075"/>
            </a:xfrm>
            <a:custGeom>
              <a:avLst/>
              <a:gdLst/>
              <a:ahLst/>
              <a:cxnLst/>
              <a:rect l="l" t="t" r="r" b="b"/>
              <a:pathLst>
                <a:path w="1535" h="2403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434"/>
                    <a:pt x="400" y="868"/>
                    <a:pt x="701" y="1235"/>
                  </a:cubicBezTo>
                  <a:cubicBezTo>
                    <a:pt x="901" y="1669"/>
                    <a:pt x="1201" y="2036"/>
                    <a:pt x="1534" y="2403"/>
                  </a:cubicBezTo>
                  <a:cubicBezTo>
                    <a:pt x="1368" y="1936"/>
                    <a:pt x="1134" y="1502"/>
                    <a:pt x="867" y="1135"/>
                  </a:cubicBezTo>
                  <a:cubicBezTo>
                    <a:pt x="634" y="701"/>
                    <a:pt x="334" y="3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11672225" y="1312850"/>
              <a:ext cx="58400" cy="30875"/>
            </a:xfrm>
            <a:custGeom>
              <a:avLst/>
              <a:gdLst/>
              <a:ahLst/>
              <a:cxnLst/>
              <a:rect l="l" t="t" r="r" b="b"/>
              <a:pathLst>
                <a:path w="2336" h="1235" extrusionOk="0">
                  <a:moveTo>
                    <a:pt x="2335" y="0"/>
                  </a:moveTo>
                  <a:cubicBezTo>
                    <a:pt x="1901" y="100"/>
                    <a:pt x="1501" y="300"/>
                    <a:pt x="1134" y="534"/>
                  </a:cubicBezTo>
                  <a:cubicBezTo>
                    <a:pt x="701" y="701"/>
                    <a:pt x="334" y="934"/>
                    <a:pt x="0" y="1234"/>
                  </a:cubicBezTo>
                  <a:cubicBezTo>
                    <a:pt x="434" y="1134"/>
                    <a:pt x="867" y="967"/>
                    <a:pt x="1234" y="701"/>
                  </a:cubicBezTo>
                  <a:cubicBezTo>
                    <a:pt x="1635" y="534"/>
                    <a:pt x="2002" y="300"/>
                    <a:pt x="2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11680550" y="1300325"/>
              <a:ext cx="39225" cy="60075"/>
            </a:xfrm>
            <a:custGeom>
              <a:avLst/>
              <a:gdLst/>
              <a:ahLst/>
              <a:cxnLst/>
              <a:rect l="l" t="t" r="r" b="b"/>
              <a:pathLst>
                <a:path w="1569" h="2403" extrusionOk="0">
                  <a:moveTo>
                    <a:pt x="1" y="1"/>
                  </a:moveTo>
                  <a:cubicBezTo>
                    <a:pt x="167" y="434"/>
                    <a:pt x="401" y="868"/>
                    <a:pt x="701" y="1235"/>
                  </a:cubicBezTo>
                  <a:cubicBezTo>
                    <a:pt x="901" y="1669"/>
                    <a:pt x="1202" y="2036"/>
                    <a:pt x="1568" y="2402"/>
                  </a:cubicBezTo>
                  <a:cubicBezTo>
                    <a:pt x="1402" y="1935"/>
                    <a:pt x="1168" y="1502"/>
                    <a:pt x="901" y="1135"/>
                  </a:cubicBezTo>
                  <a:cubicBezTo>
                    <a:pt x="668" y="701"/>
                    <a:pt x="368" y="3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11243575" y="1328675"/>
              <a:ext cx="56725" cy="33400"/>
            </a:xfrm>
            <a:custGeom>
              <a:avLst/>
              <a:gdLst/>
              <a:ahLst/>
              <a:cxnLst/>
              <a:rect l="l" t="t" r="r" b="b"/>
              <a:pathLst>
                <a:path w="2269" h="1336" extrusionOk="0">
                  <a:moveTo>
                    <a:pt x="2269" y="1"/>
                  </a:moveTo>
                  <a:lnTo>
                    <a:pt x="2269" y="1"/>
                  </a:lnTo>
                  <a:cubicBezTo>
                    <a:pt x="1835" y="134"/>
                    <a:pt x="1435" y="301"/>
                    <a:pt x="1068" y="568"/>
                  </a:cubicBezTo>
                  <a:cubicBezTo>
                    <a:pt x="668" y="735"/>
                    <a:pt x="301" y="1002"/>
                    <a:pt x="1" y="1302"/>
                  </a:cubicBezTo>
                  <a:lnTo>
                    <a:pt x="1" y="1335"/>
                  </a:lnTo>
                  <a:cubicBezTo>
                    <a:pt x="834" y="1002"/>
                    <a:pt x="1602" y="568"/>
                    <a:pt x="2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11250250" y="1317000"/>
              <a:ext cx="40875" cy="58400"/>
            </a:xfrm>
            <a:custGeom>
              <a:avLst/>
              <a:gdLst/>
              <a:ahLst/>
              <a:cxnLst/>
              <a:rect l="l" t="t" r="r" b="b"/>
              <a:pathLst>
                <a:path w="1635" h="2336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468"/>
                    <a:pt x="434" y="868"/>
                    <a:pt x="734" y="1235"/>
                  </a:cubicBezTo>
                  <a:cubicBezTo>
                    <a:pt x="968" y="1635"/>
                    <a:pt x="1268" y="2036"/>
                    <a:pt x="1635" y="2336"/>
                  </a:cubicBezTo>
                  <a:cubicBezTo>
                    <a:pt x="1468" y="1902"/>
                    <a:pt x="1201" y="1502"/>
                    <a:pt x="901" y="1102"/>
                  </a:cubicBezTo>
                  <a:cubicBezTo>
                    <a:pt x="668" y="701"/>
                    <a:pt x="367" y="3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11341975" y="1351200"/>
              <a:ext cx="59250" cy="30050"/>
            </a:xfrm>
            <a:custGeom>
              <a:avLst/>
              <a:gdLst/>
              <a:ahLst/>
              <a:cxnLst/>
              <a:rect l="l" t="t" r="r" b="b"/>
              <a:pathLst>
                <a:path w="2370" h="1202" extrusionOk="0">
                  <a:moveTo>
                    <a:pt x="2369" y="1"/>
                  </a:moveTo>
                  <a:lnTo>
                    <a:pt x="2369" y="1"/>
                  </a:lnTo>
                  <a:cubicBezTo>
                    <a:pt x="1935" y="101"/>
                    <a:pt x="1502" y="267"/>
                    <a:pt x="1135" y="501"/>
                  </a:cubicBezTo>
                  <a:cubicBezTo>
                    <a:pt x="735" y="668"/>
                    <a:pt x="334" y="935"/>
                    <a:pt x="1" y="1201"/>
                  </a:cubicBezTo>
                  <a:cubicBezTo>
                    <a:pt x="434" y="1101"/>
                    <a:pt x="868" y="935"/>
                    <a:pt x="1235" y="701"/>
                  </a:cubicBezTo>
                  <a:cubicBezTo>
                    <a:pt x="1635" y="534"/>
                    <a:pt x="2035" y="267"/>
                    <a:pt x="2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0"/>
            <p:cNvSpPr/>
            <p:nvPr/>
          </p:nvSpPr>
          <p:spPr>
            <a:xfrm>
              <a:off x="11351150" y="1337850"/>
              <a:ext cx="38400" cy="60075"/>
            </a:xfrm>
            <a:custGeom>
              <a:avLst/>
              <a:gdLst/>
              <a:ahLst/>
              <a:cxnLst/>
              <a:rect l="l" t="t" r="r" b="b"/>
              <a:pathLst>
                <a:path w="1536" h="2403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468"/>
                    <a:pt x="368" y="868"/>
                    <a:pt x="668" y="1268"/>
                  </a:cubicBezTo>
                  <a:cubicBezTo>
                    <a:pt x="901" y="1669"/>
                    <a:pt x="1201" y="2069"/>
                    <a:pt x="1535" y="2403"/>
                  </a:cubicBezTo>
                  <a:cubicBezTo>
                    <a:pt x="1368" y="1936"/>
                    <a:pt x="1135" y="1502"/>
                    <a:pt x="868" y="1135"/>
                  </a:cubicBezTo>
                  <a:cubicBezTo>
                    <a:pt x="634" y="735"/>
                    <a:pt x="334" y="3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0"/>
            <p:cNvSpPr/>
            <p:nvPr/>
          </p:nvSpPr>
          <p:spPr>
            <a:xfrm>
              <a:off x="11447900" y="1371225"/>
              <a:ext cx="58400" cy="30875"/>
            </a:xfrm>
            <a:custGeom>
              <a:avLst/>
              <a:gdLst/>
              <a:ahLst/>
              <a:cxnLst/>
              <a:rect l="l" t="t" r="r" b="b"/>
              <a:pathLst>
                <a:path w="2336" h="1235" extrusionOk="0">
                  <a:moveTo>
                    <a:pt x="2335" y="0"/>
                  </a:moveTo>
                  <a:cubicBezTo>
                    <a:pt x="1468" y="267"/>
                    <a:pt x="701" y="701"/>
                    <a:pt x="0" y="1234"/>
                  </a:cubicBezTo>
                  <a:cubicBezTo>
                    <a:pt x="834" y="934"/>
                    <a:pt x="1601" y="534"/>
                    <a:pt x="2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11456225" y="1357875"/>
              <a:ext cx="38400" cy="60075"/>
            </a:xfrm>
            <a:custGeom>
              <a:avLst/>
              <a:gdLst/>
              <a:ahLst/>
              <a:cxnLst/>
              <a:rect l="l" t="t" r="r" b="b"/>
              <a:pathLst>
                <a:path w="1536" h="2403" extrusionOk="0">
                  <a:moveTo>
                    <a:pt x="1" y="0"/>
                  </a:moveTo>
                  <a:cubicBezTo>
                    <a:pt x="167" y="467"/>
                    <a:pt x="368" y="901"/>
                    <a:pt x="668" y="1268"/>
                  </a:cubicBezTo>
                  <a:cubicBezTo>
                    <a:pt x="901" y="1702"/>
                    <a:pt x="1201" y="2069"/>
                    <a:pt x="1535" y="2402"/>
                  </a:cubicBezTo>
                  <a:cubicBezTo>
                    <a:pt x="1368" y="1968"/>
                    <a:pt x="1135" y="1535"/>
                    <a:pt x="868" y="1135"/>
                  </a:cubicBezTo>
                  <a:cubicBezTo>
                    <a:pt x="634" y="734"/>
                    <a:pt x="334" y="3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11552125" y="1392075"/>
              <a:ext cx="58400" cy="30875"/>
            </a:xfrm>
            <a:custGeom>
              <a:avLst/>
              <a:gdLst/>
              <a:ahLst/>
              <a:cxnLst/>
              <a:rect l="l" t="t" r="r" b="b"/>
              <a:pathLst>
                <a:path w="2336" h="1235" extrusionOk="0">
                  <a:moveTo>
                    <a:pt x="2336" y="0"/>
                  </a:moveTo>
                  <a:cubicBezTo>
                    <a:pt x="1902" y="100"/>
                    <a:pt x="1502" y="267"/>
                    <a:pt x="1135" y="500"/>
                  </a:cubicBezTo>
                  <a:cubicBezTo>
                    <a:pt x="735" y="667"/>
                    <a:pt x="334" y="934"/>
                    <a:pt x="1" y="1234"/>
                  </a:cubicBezTo>
                  <a:cubicBezTo>
                    <a:pt x="434" y="1101"/>
                    <a:pt x="868" y="934"/>
                    <a:pt x="1235" y="701"/>
                  </a:cubicBezTo>
                  <a:cubicBezTo>
                    <a:pt x="1635" y="534"/>
                    <a:pt x="2002" y="300"/>
                    <a:pt x="2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11561300" y="1378725"/>
              <a:ext cx="38400" cy="60075"/>
            </a:xfrm>
            <a:custGeom>
              <a:avLst/>
              <a:gdLst/>
              <a:ahLst/>
              <a:cxnLst/>
              <a:rect l="l" t="t" r="r" b="b"/>
              <a:pathLst>
                <a:path w="1536" h="2403" extrusionOk="0">
                  <a:moveTo>
                    <a:pt x="1" y="0"/>
                  </a:moveTo>
                  <a:cubicBezTo>
                    <a:pt x="167" y="467"/>
                    <a:pt x="368" y="868"/>
                    <a:pt x="668" y="1268"/>
                  </a:cubicBezTo>
                  <a:cubicBezTo>
                    <a:pt x="901" y="1668"/>
                    <a:pt x="1201" y="2068"/>
                    <a:pt x="1535" y="2402"/>
                  </a:cubicBezTo>
                  <a:cubicBezTo>
                    <a:pt x="1368" y="1935"/>
                    <a:pt x="1168" y="1535"/>
                    <a:pt x="868" y="1134"/>
                  </a:cubicBezTo>
                  <a:cubicBezTo>
                    <a:pt x="634" y="734"/>
                    <a:pt x="334" y="3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11657200" y="1412075"/>
              <a:ext cx="58400" cy="31725"/>
            </a:xfrm>
            <a:custGeom>
              <a:avLst/>
              <a:gdLst/>
              <a:ahLst/>
              <a:cxnLst/>
              <a:rect l="l" t="t" r="r" b="b"/>
              <a:pathLst>
                <a:path w="2336" h="1269" extrusionOk="0">
                  <a:moveTo>
                    <a:pt x="2336" y="1"/>
                  </a:moveTo>
                  <a:lnTo>
                    <a:pt x="2336" y="1"/>
                  </a:lnTo>
                  <a:cubicBezTo>
                    <a:pt x="1502" y="301"/>
                    <a:pt x="701" y="701"/>
                    <a:pt x="1" y="1268"/>
                  </a:cubicBezTo>
                  <a:cubicBezTo>
                    <a:pt x="434" y="1135"/>
                    <a:pt x="868" y="968"/>
                    <a:pt x="1235" y="701"/>
                  </a:cubicBezTo>
                  <a:cubicBezTo>
                    <a:pt x="1635" y="534"/>
                    <a:pt x="2002" y="301"/>
                    <a:pt x="2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11666375" y="1399575"/>
              <a:ext cx="38400" cy="59225"/>
            </a:xfrm>
            <a:custGeom>
              <a:avLst/>
              <a:gdLst/>
              <a:ahLst/>
              <a:cxnLst/>
              <a:rect l="l" t="t" r="r" b="b"/>
              <a:pathLst>
                <a:path w="1536" h="2369" extrusionOk="0">
                  <a:moveTo>
                    <a:pt x="1" y="0"/>
                  </a:moveTo>
                  <a:cubicBezTo>
                    <a:pt x="167" y="434"/>
                    <a:pt x="401" y="868"/>
                    <a:pt x="668" y="1234"/>
                  </a:cubicBezTo>
                  <a:cubicBezTo>
                    <a:pt x="901" y="1668"/>
                    <a:pt x="1201" y="2035"/>
                    <a:pt x="1535" y="2369"/>
                  </a:cubicBezTo>
                  <a:cubicBezTo>
                    <a:pt x="1368" y="1935"/>
                    <a:pt x="1135" y="1501"/>
                    <a:pt x="835" y="1134"/>
                  </a:cubicBezTo>
                  <a:cubicBezTo>
                    <a:pt x="601" y="701"/>
                    <a:pt x="334" y="3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50"/>
          <p:cNvGrpSpPr/>
          <p:nvPr/>
        </p:nvGrpSpPr>
        <p:grpSpPr>
          <a:xfrm>
            <a:off x="367575" y="963188"/>
            <a:ext cx="1249250" cy="769750"/>
            <a:chOff x="9692475" y="2040025"/>
            <a:chExt cx="1249250" cy="769750"/>
          </a:xfrm>
        </p:grpSpPr>
        <p:sp>
          <p:nvSpPr>
            <p:cNvPr id="611" name="Google Shape;611;p50"/>
            <p:cNvSpPr/>
            <p:nvPr/>
          </p:nvSpPr>
          <p:spPr>
            <a:xfrm>
              <a:off x="9692475" y="2229325"/>
              <a:ext cx="1134150" cy="580450"/>
            </a:xfrm>
            <a:custGeom>
              <a:avLst/>
              <a:gdLst/>
              <a:ahLst/>
              <a:cxnLst/>
              <a:rect l="l" t="t" r="r" b="b"/>
              <a:pathLst>
                <a:path w="45366" h="23218" extrusionOk="0">
                  <a:moveTo>
                    <a:pt x="1968" y="1"/>
                  </a:moveTo>
                  <a:cubicBezTo>
                    <a:pt x="1968" y="1"/>
                    <a:pt x="0" y="19848"/>
                    <a:pt x="21015" y="23217"/>
                  </a:cubicBezTo>
                  <a:lnTo>
                    <a:pt x="45366" y="22183"/>
                  </a:lnTo>
                  <a:cubicBezTo>
                    <a:pt x="45366" y="22183"/>
                    <a:pt x="28187" y="10908"/>
                    <a:pt x="28854" y="1"/>
                  </a:cubicBezTo>
                  <a:close/>
                </a:path>
              </a:pathLst>
            </a:custGeom>
            <a:solidFill>
              <a:srgbClr val="BDB9B0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9800875" y="2041700"/>
              <a:ext cx="1133350" cy="580425"/>
            </a:xfrm>
            <a:custGeom>
              <a:avLst/>
              <a:gdLst/>
              <a:ahLst/>
              <a:cxnLst/>
              <a:rect l="l" t="t" r="r" b="b"/>
              <a:pathLst>
                <a:path w="45334" h="23217" extrusionOk="0">
                  <a:moveTo>
                    <a:pt x="1935" y="0"/>
                  </a:moveTo>
                  <a:cubicBezTo>
                    <a:pt x="1935" y="0"/>
                    <a:pt x="1" y="19814"/>
                    <a:pt x="20949" y="23217"/>
                  </a:cubicBezTo>
                  <a:lnTo>
                    <a:pt x="45333" y="22149"/>
                  </a:lnTo>
                  <a:cubicBezTo>
                    <a:pt x="45333" y="22149"/>
                    <a:pt x="28121" y="10908"/>
                    <a:pt x="28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9845900" y="2040025"/>
              <a:ext cx="1095825" cy="584600"/>
            </a:xfrm>
            <a:custGeom>
              <a:avLst/>
              <a:gdLst/>
              <a:ahLst/>
              <a:cxnLst/>
              <a:rect l="l" t="t" r="r" b="b"/>
              <a:pathLst>
                <a:path w="43833" h="23384" extrusionOk="0">
                  <a:moveTo>
                    <a:pt x="26987" y="1"/>
                  </a:moveTo>
                  <a:lnTo>
                    <a:pt x="7440" y="34"/>
                  </a:lnTo>
                  <a:lnTo>
                    <a:pt x="2036" y="67"/>
                  </a:lnTo>
                  <a:lnTo>
                    <a:pt x="2069" y="67"/>
                  </a:lnTo>
                  <a:lnTo>
                    <a:pt x="7506" y="101"/>
                  </a:lnTo>
                  <a:lnTo>
                    <a:pt x="26884" y="167"/>
                  </a:lnTo>
                  <a:lnTo>
                    <a:pt x="26884" y="167"/>
                  </a:lnTo>
                  <a:cubicBezTo>
                    <a:pt x="26860" y="1201"/>
                    <a:pt x="26961" y="2234"/>
                    <a:pt x="27187" y="3236"/>
                  </a:cubicBezTo>
                  <a:cubicBezTo>
                    <a:pt x="27454" y="4337"/>
                    <a:pt x="27821" y="5371"/>
                    <a:pt x="28321" y="6372"/>
                  </a:cubicBezTo>
                  <a:cubicBezTo>
                    <a:pt x="29322" y="8473"/>
                    <a:pt x="30623" y="10441"/>
                    <a:pt x="32157" y="12209"/>
                  </a:cubicBezTo>
                  <a:cubicBezTo>
                    <a:pt x="33758" y="14111"/>
                    <a:pt x="35493" y="15879"/>
                    <a:pt x="37361" y="17513"/>
                  </a:cubicBezTo>
                  <a:cubicBezTo>
                    <a:pt x="39213" y="19173"/>
                    <a:pt x="41187" y="20711"/>
                    <a:pt x="43224" y="22127"/>
                  </a:cubicBezTo>
                  <a:lnTo>
                    <a:pt x="43224" y="22127"/>
                  </a:lnTo>
                  <a:lnTo>
                    <a:pt x="42498" y="22150"/>
                  </a:lnTo>
                  <a:lnTo>
                    <a:pt x="19148" y="23184"/>
                  </a:lnTo>
                  <a:cubicBezTo>
                    <a:pt x="16846" y="22817"/>
                    <a:pt x="14578" y="22150"/>
                    <a:pt x="12410" y="21249"/>
                  </a:cubicBezTo>
                  <a:cubicBezTo>
                    <a:pt x="10442" y="20382"/>
                    <a:pt x="8640" y="19248"/>
                    <a:pt x="7039" y="17847"/>
                  </a:cubicBezTo>
                  <a:cubicBezTo>
                    <a:pt x="5605" y="16579"/>
                    <a:pt x="4371" y="15145"/>
                    <a:pt x="3370" y="13544"/>
                  </a:cubicBezTo>
                  <a:cubicBezTo>
                    <a:pt x="2536" y="12143"/>
                    <a:pt x="1869" y="10708"/>
                    <a:pt x="1369" y="9174"/>
                  </a:cubicBezTo>
                  <a:cubicBezTo>
                    <a:pt x="635" y="7006"/>
                    <a:pt x="234" y="4771"/>
                    <a:pt x="101" y="2502"/>
                  </a:cubicBezTo>
                  <a:cubicBezTo>
                    <a:pt x="68" y="1702"/>
                    <a:pt x="68" y="1101"/>
                    <a:pt x="68" y="668"/>
                  </a:cubicBezTo>
                  <a:lnTo>
                    <a:pt x="68" y="234"/>
                  </a:lnTo>
                  <a:lnTo>
                    <a:pt x="68" y="201"/>
                  </a:lnTo>
                  <a:cubicBezTo>
                    <a:pt x="34" y="334"/>
                    <a:pt x="34" y="468"/>
                    <a:pt x="34" y="668"/>
                  </a:cubicBezTo>
                  <a:cubicBezTo>
                    <a:pt x="34" y="1101"/>
                    <a:pt x="1" y="1702"/>
                    <a:pt x="34" y="2502"/>
                  </a:cubicBezTo>
                  <a:cubicBezTo>
                    <a:pt x="134" y="4771"/>
                    <a:pt x="535" y="7039"/>
                    <a:pt x="1269" y="9207"/>
                  </a:cubicBezTo>
                  <a:cubicBezTo>
                    <a:pt x="1769" y="10742"/>
                    <a:pt x="2436" y="12209"/>
                    <a:pt x="3270" y="13610"/>
                  </a:cubicBezTo>
                  <a:cubicBezTo>
                    <a:pt x="4271" y="15245"/>
                    <a:pt x="5472" y="16713"/>
                    <a:pt x="6906" y="17947"/>
                  </a:cubicBezTo>
                  <a:cubicBezTo>
                    <a:pt x="8507" y="19381"/>
                    <a:pt x="10342" y="20549"/>
                    <a:pt x="12310" y="21416"/>
                  </a:cubicBezTo>
                  <a:cubicBezTo>
                    <a:pt x="14511" y="22350"/>
                    <a:pt x="16780" y="23017"/>
                    <a:pt x="19115" y="23384"/>
                  </a:cubicBezTo>
                  <a:lnTo>
                    <a:pt x="42465" y="22383"/>
                  </a:lnTo>
                  <a:lnTo>
                    <a:pt x="43532" y="22317"/>
                  </a:lnTo>
                  <a:lnTo>
                    <a:pt x="43832" y="22317"/>
                  </a:lnTo>
                  <a:lnTo>
                    <a:pt x="43565" y="22150"/>
                  </a:lnTo>
                  <a:cubicBezTo>
                    <a:pt x="43562" y="22148"/>
                    <a:pt x="43559" y="22146"/>
                    <a:pt x="43556" y="22144"/>
                  </a:cubicBezTo>
                  <a:lnTo>
                    <a:pt x="43556" y="22144"/>
                  </a:lnTo>
                  <a:lnTo>
                    <a:pt x="43565" y="22116"/>
                  </a:lnTo>
                  <a:lnTo>
                    <a:pt x="43519" y="22118"/>
                  </a:lnTo>
                  <a:lnTo>
                    <a:pt x="43519" y="22118"/>
                  </a:lnTo>
                  <a:cubicBezTo>
                    <a:pt x="41401" y="20659"/>
                    <a:pt x="39382" y="19102"/>
                    <a:pt x="37461" y="17380"/>
                  </a:cubicBezTo>
                  <a:cubicBezTo>
                    <a:pt x="35593" y="15779"/>
                    <a:pt x="33858" y="14011"/>
                    <a:pt x="32257" y="12109"/>
                  </a:cubicBezTo>
                  <a:cubicBezTo>
                    <a:pt x="30756" y="10341"/>
                    <a:pt x="29455" y="8407"/>
                    <a:pt x="28455" y="6305"/>
                  </a:cubicBezTo>
                  <a:cubicBezTo>
                    <a:pt x="27954" y="5304"/>
                    <a:pt x="27621" y="4270"/>
                    <a:pt x="27354" y="3203"/>
                  </a:cubicBezTo>
                  <a:cubicBezTo>
                    <a:pt x="27120" y="2169"/>
                    <a:pt x="27020" y="1135"/>
                    <a:pt x="27054" y="67"/>
                  </a:cubicBezTo>
                  <a:lnTo>
                    <a:pt x="27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10069400" y="2131750"/>
              <a:ext cx="87600" cy="90925"/>
            </a:xfrm>
            <a:custGeom>
              <a:avLst/>
              <a:gdLst/>
              <a:ahLst/>
              <a:cxnLst/>
              <a:rect l="l" t="t" r="r" b="b"/>
              <a:pathLst>
                <a:path w="3504" h="3637" extrusionOk="0">
                  <a:moveTo>
                    <a:pt x="1" y="1"/>
                  </a:moveTo>
                  <a:lnTo>
                    <a:pt x="1" y="3637"/>
                  </a:lnTo>
                  <a:lnTo>
                    <a:pt x="1035" y="3637"/>
                  </a:lnTo>
                  <a:lnTo>
                    <a:pt x="1035" y="1702"/>
                  </a:lnTo>
                  <a:lnTo>
                    <a:pt x="2669" y="3637"/>
                  </a:lnTo>
                  <a:lnTo>
                    <a:pt x="3503" y="3637"/>
                  </a:lnTo>
                  <a:lnTo>
                    <a:pt x="3503" y="1"/>
                  </a:lnTo>
                  <a:lnTo>
                    <a:pt x="2469" y="1"/>
                  </a:lnTo>
                  <a:lnTo>
                    <a:pt x="2469" y="193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10168000" y="2121950"/>
              <a:ext cx="121575" cy="102500"/>
            </a:xfrm>
            <a:custGeom>
              <a:avLst/>
              <a:gdLst/>
              <a:ahLst/>
              <a:cxnLst/>
              <a:rect l="l" t="t" r="r" b="b"/>
              <a:pathLst>
                <a:path w="4863" h="4100" extrusionOk="0">
                  <a:moveTo>
                    <a:pt x="2105" y="1250"/>
                  </a:moveTo>
                  <a:cubicBezTo>
                    <a:pt x="2601" y="1250"/>
                    <a:pt x="3084" y="1620"/>
                    <a:pt x="3128" y="2194"/>
                  </a:cubicBezTo>
                  <a:cubicBezTo>
                    <a:pt x="3162" y="2761"/>
                    <a:pt x="2695" y="3228"/>
                    <a:pt x="2128" y="3228"/>
                  </a:cubicBezTo>
                  <a:cubicBezTo>
                    <a:pt x="1260" y="3228"/>
                    <a:pt x="827" y="2194"/>
                    <a:pt x="1394" y="1560"/>
                  </a:cubicBezTo>
                  <a:cubicBezTo>
                    <a:pt x="1597" y="1346"/>
                    <a:pt x="1853" y="1250"/>
                    <a:pt x="2105" y="1250"/>
                  </a:cubicBezTo>
                  <a:close/>
                  <a:moveTo>
                    <a:pt x="2134" y="1"/>
                  </a:moveTo>
                  <a:cubicBezTo>
                    <a:pt x="1035" y="1"/>
                    <a:pt x="0" y="896"/>
                    <a:pt x="93" y="2194"/>
                  </a:cubicBezTo>
                  <a:cubicBezTo>
                    <a:pt x="93" y="3255"/>
                    <a:pt x="960" y="4099"/>
                    <a:pt x="2009" y="4099"/>
                  </a:cubicBezTo>
                  <a:cubicBezTo>
                    <a:pt x="2048" y="4099"/>
                    <a:pt x="2088" y="4098"/>
                    <a:pt x="2128" y="4096"/>
                  </a:cubicBezTo>
                  <a:cubicBezTo>
                    <a:pt x="3962" y="4096"/>
                    <a:pt x="4863" y="1827"/>
                    <a:pt x="3529" y="560"/>
                  </a:cubicBezTo>
                  <a:cubicBezTo>
                    <a:pt x="3111" y="173"/>
                    <a:pt x="2617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10271225" y="2131750"/>
              <a:ext cx="104250" cy="90925"/>
            </a:xfrm>
            <a:custGeom>
              <a:avLst/>
              <a:gdLst/>
              <a:ahLst/>
              <a:cxnLst/>
              <a:rect l="l" t="t" r="r" b="b"/>
              <a:pathLst>
                <a:path w="4170" h="3637" extrusionOk="0">
                  <a:moveTo>
                    <a:pt x="0" y="1"/>
                  </a:moveTo>
                  <a:lnTo>
                    <a:pt x="1568" y="3637"/>
                  </a:lnTo>
                  <a:lnTo>
                    <a:pt x="2602" y="3637"/>
                  </a:lnTo>
                  <a:lnTo>
                    <a:pt x="4170" y="1"/>
                  </a:lnTo>
                  <a:lnTo>
                    <a:pt x="3136" y="1"/>
                  </a:lnTo>
                  <a:lnTo>
                    <a:pt x="2102" y="23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10038550" y="2316050"/>
              <a:ext cx="56725" cy="55900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2269" y="1"/>
                  </a:moveTo>
                  <a:lnTo>
                    <a:pt x="2269" y="1"/>
                  </a:lnTo>
                  <a:cubicBezTo>
                    <a:pt x="1802" y="301"/>
                    <a:pt x="1401" y="635"/>
                    <a:pt x="1068" y="1035"/>
                  </a:cubicBezTo>
                  <a:cubicBezTo>
                    <a:pt x="634" y="1402"/>
                    <a:pt x="301" y="1802"/>
                    <a:pt x="0" y="2236"/>
                  </a:cubicBezTo>
                  <a:cubicBezTo>
                    <a:pt x="434" y="1936"/>
                    <a:pt x="868" y="1602"/>
                    <a:pt x="1201" y="1202"/>
                  </a:cubicBezTo>
                  <a:cubicBezTo>
                    <a:pt x="1602" y="835"/>
                    <a:pt x="1969" y="434"/>
                    <a:pt x="2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10032700" y="2318550"/>
              <a:ext cx="65925" cy="55075"/>
            </a:xfrm>
            <a:custGeom>
              <a:avLst/>
              <a:gdLst/>
              <a:ahLst/>
              <a:cxnLst/>
              <a:rect l="l" t="t" r="r" b="b"/>
              <a:pathLst>
                <a:path w="2637" h="2203" extrusionOk="0">
                  <a:moveTo>
                    <a:pt x="1" y="1"/>
                  </a:moveTo>
                  <a:lnTo>
                    <a:pt x="1" y="1"/>
                  </a:lnTo>
                  <a:cubicBezTo>
                    <a:pt x="368" y="435"/>
                    <a:pt x="802" y="835"/>
                    <a:pt x="1269" y="1168"/>
                  </a:cubicBezTo>
                  <a:cubicBezTo>
                    <a:pt x="1669" y="1569"/>
                    <a:pt x="2136" y="1936"/>
                    <a:pt x="2636" y="2202"/>
                  </a:cubicBezTo>
                  <a:cubicBezTo>
                    <a:pt x="2269" y="1769"/>
                    <a:pt x="1869" y="1369"/>
                    <a:pt x="1402" y="1002"/>
                  </a:cubicBezTo>
                  <a:cubicBezTo>
                    <a:pt x="968" y="635"/>
                    <a:pt x="501" y="2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10157800" y="2315225"/>
              <a:ext cx="48400" cy="45050"/>
            </a:xfrm>
            <a:custGeom>
              <a:avLst/>
              <a:gdLst/>
              <a:ahLst/>
              <a:cxnLst/>
              <a:rect l="l" t="t" r="r" b="b"/>
              <a:pathLst>
                <a:path w="1936" h="1802" extrusionOk="0">
                  <a:moveTo>
                    <a:pt x="1935" y="0"/>
                  </a:moveTo>
                  <a:cubicBezTo>
                    <a:pt x="1535" y="234"/>
                    <a:pt x="1201" y="501"/>
                    <a:pt x="901" y="834"/>
                  </a:cubicBezTo>
                  <a:cubicBezTo>
                    <a:pt x="534" y="1101"/>
                    <a:pt x="234" y="1401"/>
                    <a:pt x="1" y="1802"/>
                  </a:cubicBezTo>
                  <a:cubicBezTo>
                    <a:pt x="367" y="1568"/>
                    <a:pt x="734" y="1301"/>
                    <a:pt x="1035" y="1001"/>
                  </a:cubicBezTo>
                  <a:cubicBezTo>
                    <a:pt x="1402" y="701"/>
                    <a:pt x="1702" y="367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0"/>
            <p:cNvSpPr/>
            <p:nvPr/>
          </p:nvSpPr>
          <p:spPr>
            <a:xfrm>
              <a:off x="10155300" y="2315225"/>
              <a:ext cx="51725" cy="48400"/>
            </a:xfrm>
            <a:custGeom>
              <a:avLst/>
              <a:gdLst/>
              <a:ahLst/>
              <a:cxnLst/>
              <a:rect l="l" t="t" r="r" b="b"/>
              <a:pathLst>
                <a:path w="2069" h="1936" extrusionOk="0">
                  <a:moveTo>
                    <a:pt x="0" y="0"/>
                  </a:moveTo>
                  <a:cubicBezTo>
                    <a:pt x="267" y="401"/>
                    <a:pt x="568" y="734"/>
                    <a:pt x="934" y="1035"/>
                  </a:cubicBezTo>
                  <a:cubicBezTo>
                    <a:pt x="1268" y="1401"/>
                    <a:pt x="1668" y="1702"/>
                    <a:pt x="2069" y="1935"/>
                  </a:cubicBezTo>
                  <a:cubicBezTo>
                    <a:pt x="1802" y="1535"/>
                    <a:pt x="1468" y="1168"/>
                    <a:pt x="1101" y="901"/>
                  </a:cubicBezTo>
                  <a:cubicBezTo>
                    <a:pt x="768" y="534"/>
                    <a:pt x="401" y="2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0"/>
            <p:cNvSpPr/>
            <p:nvPr/>
          </p:nvSpPr>
          <p:spPr>
            <a:xfrm>
              <a:off x="10277050" y="2315225"/>
              <a:ext cx="49225" cy="45050"/>
            </a:xfrm>
            <a:custGeom>
              <a:avLst/>
              <a:gdLst/>
              <a:ahLst/>
              <a:cxnLst/>
              <a:rect l="l" t="t" r="r" b="b"/>
              <a:pathLst>
                <a:path w="1969" h="1802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568" y="201"/>
                    <a:pt x="1201" y="501"/>
                    <a:pt x="901" y="834"/>
                  </a:cubicBezTo>
                  <a:cubicBezTo>
                    <a:pt x="568" y="1101"/>
                    <a:pt x="267" y="1401"/>
                    <a:pt x="1" y="1802"/>
                  </a:cubicBezTo>
                  <a:cubicBezTo>
                    <a:pt x="401" y="1568"/>
                    <a:pt x="768" y="1301"/>
                    <a:pt x="1068" y="1001"/>
                  </a:cubicBezTo>
                  <a:cubicBezTo>
                    <a:pt x="1402" y="701"/>
                    <a:pt x="1702" y="367"/>
                    <a:pt x="1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0"/>
            <p:cNvSpPr/>
            <p:nvPr/>
          </p:nvSpPr>
          <p:spPr>
            <a:xfrm>
              <a:off x="10274550" y="2315225"/>
              <a:ext cx="52575" cy="48400"/>
            </a:xfrm>
            <a:custGeom>
              <a:avLst/>
              <a:gdLst/>
              <a:ahLst/>
              <a:cxnLst/>
              <a:rect l="l" t="t" r="r" b="b"/>
              <a:pathLst>
                <a:path w="2103" h="1936" extrusionOk="0">
                  <a:moveTo>
                    <a:pt x="1" y="0"/>
                  </a:moveTo>
                  <a:lnTo>
                    <a:pt x="1" y="0"/>
                  </a:lnTo>
                  <a:cubicBezTo>
                    <a:pt x="267" y="401"/>
                    <a:pt x="601" y="734"/>
                    <a:pt x="968" y="1035"/>
                  </a:cubicBezTo>
                  <a:cubicBezTo>
                    <a:pt x="1301" y="1401"/>
                    <a:pt x="1702" y="1702"/>
                    <a:pt x="2102" y="1935"/>
                  </a:cubicBezTo>
                  <a:cubicBezTo>
                    <a:pt x="1835" y="1535"/>
                    <a:pt x="1502" y="1168"/>
                    <a:pt x="1135" y="901"/>
                  </a:cubicBezTo>
                  <a:cubicBezTo>
                    <a:pt x="801" y="534"/>
                    <a:pt x="434" y="2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0"/>
            <p:cNvSpPr/>
            <p:nvPr/>
          </p:nvSpPr>
          <p:spPr>
            <a:xfrm>
              <a:off x="10389625" y="2315225"/>
              <a:ext cx="48400" cy="45050"/>
            </a:xfrm>
            <a:custGeom>
              <a:avLst/>
              <a:gdLst/>
              <a:ahLst/>
              <a:cxnLst/>
              <a:rect l="l" t="t" r="r" b="b"/>
              <a:pathLst>
                <a:path w="1936" h="1802" extrusionOk="0">
                  <a:moveTo>
                    <a:pt x="1936" y="0"/>
                  </a:moveTo>
                  <a:lnTo>
                    <a:pt x="1936" y="0"/>
                  </a:lnTo>
                  <a:cubicBezTo>
                    <a:pt x="1569" y="201"/>
                    <a:pt x="1202" y="501"/>
                    <a:pt x="901" y="801"/>
                  </a:cubicBezTo>
                  <a:cubicBezTo>
                    <a:pt x="535" y="1101"/>
                    <a:pt x="234" y="1401"/>
                    <a:pt x="1" y="1802"/>
                  </a:cubicBezTo>
                  <a:cubicBezTo>
                    <a:pt x="401" y="1568"/>
                    <a:pt x="735" y="1301"/>
                    <a:pt x="1035" y="1001"/>
                  </a:cubicBezTo>
                  <a:cubicBezTo>
                    <a:pt x="1402" y="701"/>
                    <a:pt x="1702" y="367"/>
                    <a:pt x="1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0"/>
            <p:cNvSpPr/>
            <p:nvPr/>
          </p:nvSpPr>
          <p:spPr>
            <a:xfrm>
              <a:off x="10387125" y="2315225"/>
              <a:ext cx="52575" cy="48400"/>
            </a:xfrm>
            <a:custGeom>
              <a:avLst/>
              <a:gdLst/>
              <a:ahLst/>
              <a:cxnLst/>
              <a:rect l="l" t="t" r="r" b="b"/>
              <a:pathLst>
                <a:path w="2103" h="1936" extrusionOk="0">
                  <a:moveTo>
                    <a:pt x="1" y="0"/>
                  </a:moveTo>
                  <a:cubicBezTo>
                    <a:pt x="268" y="401"/>
                    <a:pt x="601" y="734"/>
                    <a:pt x="968" y="1035"/>
                  </a:cubicBezTo>
                  <a:cubicBezTo>
                    <a:pt x="1302" y="1401"/>
                    <a:pt x="1669" y="1702"/>
                    <a:pt x="2102" y="1935"/>
                  </a:cubicBezTo>
                  <a:cubicBezTo>
                    <a:pt x="1835" y="1535"/>
                    <a:pt x="1502" y="1168"/>
                    <a:pt x="1102" y="901"/>
                  </a:cubicBezTo>
                  <a:cubicBezTo>
                    <a:pt x="801" y="534"/>
                    <a:pt x="401" y="2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0"/>
            <p:cNvSpPr/>
            <p:nvPr/>
          </p:nvSpPr>
          <p:spPr>
            <a:xfrm>
              <a:off x="10482200" y="2311900"/>
              <a:ext cx="46725" cy="45050"/>
            </a:xfrm>
            <a:custGeom>
              <a:avLst/>
              <a:gdLst/>
              <a:ahLst/>
              <a:cxnLst/>
              <a:rect l="l" t="t" r="r" b="b"/>
              <a:pathLst>
                <a:path w="1869" h="1802" extrusionOk="0">
                  <a:moveTo>
                    <a:pt x="1868" y="0"/>
                  </a:moveTo>
                  <a:lnTo>
                    <a:pt x="1868" y="0"/>
                  </a:lnTo>
                  <a:cubicBezTo>
                    <a:pt x="1502" y="234"/>
                    <a:pt x="1135" y="500"/>
                    <a:pt x="868" y="834"/>
                  </a:cubicBezTo>
                  <a:cubicBezTo>
                    <a:pt x="534" y="1101"/>
                    <a:pt x="234" y="1434"/>
                    <a:pt x="0" y="1801"/>
                  </a:cubicBezTo>
                  <a:cubicBezTo>
                    <a:pt x="401" y="1601"/>
                    <a:pt x="734" y="1301"/>
                    <a:pt x="1035" y="967"/>
                  </a:cubicBezTo>
                  <a:cubicBezTo>
                    <a:pt x="1368" y="701"/>
                    <a:pt x="1635" y="367"/>
                    <a:pt x="1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0"/>
            <p:cNvSpPr/>
            <p:nvPr/>
          </p:nvSpPr>
          <p:spPr>
            <a:xfrm>
              <a:off x="10478875" y="2313550"/>
              <a:ext cx="52550" cy="45900"/>
            </a:xfrm>
            <a:custGeom>
              <a:avLst/>
              <a:gdLst/>
              <a:ahLst/>
              <a:cxnLst/>
              <a:rect l="l" t="t" r="r" b="b"/>
              <a:pathLst>
                <a:path w="2102" h="1836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401"/>
                    <a:pt x="600" y="735"/>
                    <a:pt x="967" y="1001"/>
                  </a:cubicBezTo>
                  <a:cubicBezTo>
                    <a:pt x="1301" y="1335"/>
                    <a:pt x="1668" y="1602"/>
                    <a:pt x="2102" y="1835"/>
                  </a:cubicBezTo>
                  <a:cubicBezTo>
                    <a:pt x="1801" y="1468"/>
                    <a:pt x="1501" y="1135"/>
                    <a:pt x="1101" y="835"/>
                  </a:cubicBezTo>
                  <a:cubicBezTo>
                    <a:pt x="767" y="501"/>
                    <a:pt x="400" y="2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0"/>
            <p:cNvSpPr/>
            <p:nvPr/>
          </p:nvSpPr>
          <p:spPr>
            <a:xfrm>
              <a:off x="10126950" y="2412800"/>
              <a:ext cx="45875" cy="47550"/>
            </a:xfrm>
            <a:custGeom>
              <a:avLst/>
              <a:gdLst/>
              <a:ahLst/>
              <a:cxnLst/>
              <a:rect l="l" t="t" r="r" b="b"/>
              <a:pathLst>
                <a:path w="1835" h="1902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435" y="234"/>
                    <a:pt x="1101" y="534"/>
                    <a:pt x="834" y="868"/>
                  </a:cubicBezTo>
                  <a:cubicBezTo>
                    <a:pt x="501" y="1168"/>
                    <a:pt x="200" y="1501"/>
                    <a:pt x="0" y="1902"/>
                  </a:cubicBezTo>
                  <a:cubicBezTo>
                    <a:pt x="367" y="1668"/>
                    <a:pt x="701" y="1368"/>
                    <a:pt x="1001" y="1034"/>
                  </a:cubicBezTo>
                  <a:cubicBezTo>
                    <a:pt x="1301" y="734"/>
                    <a:pt x="1601" y="401"/>
                    <a:pt x="1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0"/>
            <p:cNvSpPr/>
            <p:nvPr/>
          </p:nvSpPr>
          <p:spPr>
            <a:xfrm>
              <a:off x="10121100" y="2416125"/>
              <a:ext cx="55900" cy="44225"/>
            </a:xfrm>
            <a:custGeom>
              <a:avLst/>
              <a:gdLst/>
              <a:ahLst/>
              <a:cxnLst/>
              <a:rect l="l" t="t" r="r" b="b"/>
              <a:pathLst>
                <a:path w="2236" h="1769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368"/>
                    <a:pt x="635" y="701"/>
                    <a:pt x="1035" y="968"/>
                  </a:cubicBezTo>
                  <a:cubicBezTo>
                    <a:pt x="1402" y="1302"/>
                    <a:pt x="1802" y="1568"/>
                    <a:pt x="2236" y="1769"/>
                  </a:cubicBezTo>
                  <a:cubicBezTo>
                    <a:pt x="1936" y="1402"/>
                    <a:pt x="1569" y="1068"/>
                    <a:pt x="1168" y="801"/>
                  </a:cubicBezTo>
                  <a:cubicBezTo>
                    <a:pt x="835" y="468"/>
                    <a:pt x="434" y="20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0"/>
            <p:cNvSpPr/>
            <p:nvPr/>
          </p:nvSpPr>
          <p:spPr>
            <a:xfrm>
              <a:off x="10239525" y="2410300"/>
              <a:ext cx="47550" cy="45875"/>
            </a:xfrm>
            <a:custGeom>
              <a:avLst/>
              <a:gdLst/>
              <a:ahLst/>
              <a:cxnLst/>
              <a:rect l="l" t="t" r="r" b="b"/>
              <a:pathLst>
                <a:path w="1902" h="1835" extrusionOk="0">
                  <a:moveTo>
                    <a:pt x="1902" y="0"/>
                  </a:moveTo>
                  <a:cubicBezTo>
                    <a:pt x="1535" y="234"/>
                    <a:pt x="1168" y="501"/>
                    <a:pt x="901" y="834"/>
                  </a:cubicBezTo>
                  <a:cubicBezTo>
                    <a:pt x="534" y="1134"/>
                    <a:pt x="234" y="1468"/>
                    <a:pt x="1" y="1835"/>
                  </a:cubicBezTo>
                  <a:cubicBezTo>
                    <a:pt x="401" y="1601"/>
                    <a:pt x="734" y="1334"/>
                    <a:pt x="1035" y="1001"/>
                  </a:cubicBezTo>
                  <a:cubicBezTo>
                    <a:pt x="1368" y="734"/>
                    <a:pt x="1668" y="400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0"/>
            <p:cNvSpPr/>
            <p:nvPr/>
          </p:nvSpPr>
          <p:spPr>
            <a:xfrm>
              <a:off x="10236200" y="2411950"/>
              <a:ext cx="53375" cy="46725"/>
            </a:xfrm>
            <a:custGeom>
              <a:avLst/>
              <a:gdLst/>
              <a:ahLst/>
              <a:cxnLst/>
              <a:rect l="l" t="t" r="r" b="b"/>
              <a:pathLst>
                <a:path w="2135" h="1869" extrusionOk="0">
                  <a:moveTo>
                    <a:pt x="0" y="1"/>
                  </a:moveTo>
                  <a:cubicBezTo>
                    <a:pt x="267" y="401"/>
                    <a:pt x="601" y="735"/>
                    <a:pt x="1001" y="1035"/>
                  </a:cubicBezTo>
                  <a:cubicBezTo>
                    <a:pt x="1334" y="1369"/>
                    <a:pt x="1701" y="1635"/>
                    <a:pt x="2135" y="1869"/>
                  </a:cubicBezTo>
                  <a:cubicBezTo>
                    <a:pt x="1868" y="1469"/>
                    <a:pt x="1501" y="1135"/>
                    <a:pt x="1134" y="835"/>
                  </a:cubicBezTo>
                  <a:cubicBezTo>
                    <a:pt x="801" y="501"/>
                    <a:pt x="400" y="2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10356275" y="2407800"/>
              <a:ext cx="47550" cy="45875"/>
            </a:xfrm>
            <a:custGeom>
              <a:avLst/>
              <a:gdLst/>
              <a:ahLst/>
              <a:cxnLst/>
              <a:rect l="l" t="t" r="r" b="b"/>
              <a:pathLst>
                <a:path w="1902" h="1835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1502" y="234"/>
                    <a:pt x="1168" y="500"/>
                    <a:pt x="868" y="834"/>
                  </a:cubicBezTo>
                  <a:cubicBezTo>
                    <a:pt x="534" y="1134"/>
                    <a:pt x="234" y="1468"/>
                    <a:pt x="1" y="1835"/>
                  </a:cubicBezTo>
                  <a:cubicBezTo>
                    <a:pt x="367" y="1601"/>
                    <a:pt x="734" y="1334"/>
                    <a:pt x="1035" y="1001"/>
                  </a:cubicBezTo>
                  <a:cubicBezTo>
                    <a:pt x="1368" y="734"/>
                    <a:pt x="1668" y="400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10352100" y="2409450"/>
              <a:ext cx="54225" cy="46725"/>
            </a:xfrm>
            <a:custGeom>
              <a:avLst/>
              <a:gdLst/>
              <a:ahLst/>
              <a:cxnLst/>
              <a:rect l="l" t="t" r="r" b="b"/>
              <a:pathLst>
                <a:path w="2169" h="1869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401"/>
                    <a:pt x="635" y="735"/>
                    <a:pt x="1001" y="1035"/>
                  </a:cubicBezTo>
                  <a:cubicBezTo>
                    <a:pt x="1335" y="1368"/>
                    <a:pt x="1735" y="1635"/>
                    <a:pt x="2169" y="1869"/>
                  </a:cubicBezTo>
                  <a:cubicBezTo>
                    <a:pt x="1869" y="1469"/>
                    <a:pt x="1535" y="1135"/>
                    <a:pt x="1168" y="835"/>
                  </a:cubicBezTo>
                  <a:cubicBezTo>
                    <a:pt x="801" y="501"/>
                    <a:pt x="434" y="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0"/>
            <p:cNvSpPr/>
            <p:nvPr/>
          </p:nvSpPr>
          <p:spPr>
            <a:xfrm>
              <a:off x="10463025" y="2398625"/>
              <a:ext cx="47550" cy="45875"/>
            </a:xfrm>
            <a:custGeom>
              <a:avLst/>
              <a:gdLst/>
              <a:ahLst/>
              <a:cxnLst/>
              <a:rect l="l" t="t" r="r" b="b"/>
              <a:pathLst>
                <a:path w="1902" h="1835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1501" y="200"/>
                    <a:pt x="1168" y="501"/>
                    <a:pt x="868" y="834"/>
                  </a:cubicBezTo>
                  <a:cubicBezTo>
                    <a:pt x="534" y="1101"/>
                    <a:pt x="234" y="1435"/>
                    <a:pt x="0" y="1835"/>
                  </a:cubicBezTo>
                  <a:cubicBezTo>
                    <a:pt x="367" y="1601"/>
                    <a:pt x="734" y="1301"/>
                    <a:pt x="1034" y="1001"/>
                  </a:cubicBezTo>
                  <a:cubicBezTo>
                    <a:pt x="1368" y="701"/>
                    <a:pt x="1668" y="367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0"/>
            <p:cNvSpPr/>
            <p:nvPr/>
          </p:nvSpPr>
          <p:spPr>
            <a:xfrm>
              <a:off x="10458850" y="2400275"/>
              <a:ext cx="53400" cy="45900"/>
            </a:xfrm>
            <a:custGeom>
              <a:avLst/>
              <a:gdLst/>
              <a:ahLst/>
              <a:cxnLst/>
              <a:rect l="l" t="t" r="r" b="b"/>
              <a:pathLst>
                <a:path w="2136" h="1836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368"/>
                    <a:pt x="601" y="701"/>
                    <a:pt x="1001" y="1002"/>
                  </a:cubicBezTo>
                  <a:cubicBezTo>
                    <a:pt x="1335" y="1335"/>
                    <a:pt x="1735" y="1602"/>
                    <a:pt x="2135" y="1836"/>
                  </a:cubicBezTo>
                  <a:cubicBezTo>
                    <a:pt x="1868" y="1435"/>
                    <a:pt x="1535" y="1102"/>
                    <a:pt x="1135" y="835"/>
                  </a:cubicBezTo>
                  <a:cubicBezTo>
                    <a:pt x="801" y="501"/>
                    <a:pt x="434" y="20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0"/>
            <p:cNvSpPr/>
            <p:nvPr/>
          </p:nvSpPr>
          <p:spPr>
            <a:xfrm>
              <a:off x="10562250" y="2386950"/>
              <a:ext cx="41725" cy="50875"/>
            </a:xfrm>
            <a:custGeom>
              <a:avLst/>
              <a:gdLst/>
              <a:ahLst/>
              <a:cxnLst/>
              <a:rect l="l" t="t" r="r" b="b"/>
              <a:pathLst>
                <a:path w="1669" h="2035" extrusionOk="0">
                  <a:moveTo>
                    <a:pt x="1669" y="0"/>
                  </a:moveTo>
                  <a:lnTo>
                    <a:pt x="1669" y="0"/>
                  </a:lnTo>
                  <a:cubicBezTo>
                    <a:pt x="1302" y="267"/>
                    <a:pt x="1001" y="567"/>
                    <a:pt x="768" y="934"/>
                  </a:cubicBezTo>
                  <a:cubicBezTo>
                    <a:pt x="434" y="1268"/>
                    <a:pt x="201" y="1635"/>
                    <a:pt x="1" y="2035"/>
                  </a:cubicBezTo>
                  <a:cubicBezTo>
                    <a:pt x="368" y="1768"/>
                    <a:pt x="668" y="1435"/>
                    <a:pt x="935" y="1068"/>
                  </a:cubicBezTo>
                  <a:cubicBezTo>
                    <a:pt x="1235" y="767"/>
                    <a:pt x="1468" y="400"/>
                    <a:pt x="1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10553075" y="2393625"/>
              <a:ext cx="59250" cy="40050"/>
            </a:xfrm>
            <a:custGeom>
              <a:avLst/>
              <a:gdLst/>
              <a:ahLst/>
              <a:cxnLst/>
              <a:rect l="l" t="t" r="r" b="b"/>
              <a:pathLst>
                <a:path w="2370" h="1602" extrusionOk="0">
                  <a:moveTo>
                    <a:pt x="1" y="0"/>
                  </a:moveTo>
                  <a:lnTo>
                    <a:pt x="1" y="0"/>
                  </a:lnTo>
                  <a:cubicBezTo>
                    <a:pt x="301" y="367"/>
                    <a:pt x="701" y="667"/>
                    <a:pt x="1102" y="901"/>
                  </a:cubicBezTo>
                  <a:cubicBezTo>
                    <a:pt x="1469" y="1201"/>
                    <a:pt x="1902" y="1434"/>
                    <a:pt x="2369" y="1601"/>
                  </a:cubicBezTo>
                  <a:cubicBezTo>
                    <a:pt x="2036" y="1234"/>
                    <a:pt x="1669" y="934"/>
                    <a:pt x="1235" y="701"/>
                  </a:cubicBezTo>
                  <a:cubicBezTo>
                    <a:pt x="868" y="400"/>
                    <a:pt x="434" y="1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0"/>
            <p:cNvSpPr/>
            <p:nvPr/>
          </p:nvSpPr>
          <p:spPr>
            <a:xfrm>
              <a:off x="10259550" y="2502025"/>
              <a:ext cx="45875" cy="47550"/>
            </a:xfrm>
            <a:custGeom>
              <a:avLst/>
              <a:gdLst/>
              <a:ahLst/>
              <a:cxnLst/>
              <a:rect l="l" t="t" r="r" b="b"/>
              <a:pathLst>
                <a:path w="1835" h="1902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468" y="234"/>
                    <a:pt x="1134" y="534"/>
                    <a:pt x="834" y="868"/>
                  </a:cubicBezTo>
                  <a:cubicBezTo>
                    <a:pt x="500" y="1168"/>
                    <a:pt x="234" y="1502"/>
                    <a:pt x="0" y="1902"/>
                  </a:cubicBezTo>
                  <a:cubicBezTo>
                    <a:pt x="400" y="1668"/>
                    <a:pt x="734" y="1368"/>
                    <a:pt x="1001" y="1035"/>
                  </a:cubicBezTo>
                  <a:cubicBezTo>
                    <a:pt x="1334" y="734"/>
                    <a:pt x="1635" y="401"/>
                    <a:pt x="1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0"/>
            <p:cNvSpPr/>
            <p:nvPr/>
          </p:nvSpPr>
          <p:spPr>
            <a:xfrm>
              <a:off x="10254525" y="2504525"/>
              <a:ext cx="55075" cy="45900"/>
            </a:xfrm>
            <a:custGeom>
              <a:avLst/>
              <a:gdLst/>
              <a:ahLst/>
              <a:cxnLst/>
              <a:rect l="l" t="t" r="r" b="b"/>
              <a:pathLst>
                <a:path w="2203" h="1836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367"/>
                    <a:pt x="635" y="701"/>
                    <a:pt x="1035" y="1001"/>
                  </a:cubicBezTo>
                  <a:cubicBezTo>
                    <a:pt x="1369" y="1335"/>
                    <a:pt x="1769" y="1602"/>
                    <a:pt x="2203" y="1835"/>
                  </a:cubicBezTo>
                  <a:cubicBezTo>
                    <a:pt x="1902" y="1435"/>
                    <a:pt x="1569" y="1101"/>
                    <a:pt x="1168" y="834"/>
                  </a:cubicBezTo>
                  <a:cubicBezTo>
                    <a:pt x="835" y="501"/>
                    <a:pt x="435" y="20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10360450" y="2497025"/>
              <a:ext cx="48400" cy="45050"/>
            </a:xfrm>
            <a:custGeom>
              <a:avLst/>
              <a:gdLst/>
              <a:ahLst/>
              <a:cxnLst/>
              <a:rect l="l" t="t" r="r" b="b"/>
              <a:pathLst>
                <a:path w="1936" h="1802" extrusionOk="0">
                  <a:moveTo>
                    <a:pt x="1935" y="0"/>
                  </a:moveTo>
                  <a:cubicBezTo>
                    <a:pt x="1535" y="234"/>
                    <a:pt x="1201" y="501"/>
                    <a:pt x="901" y="834"/>
                  </a:cubicBezTo>
                  <a:cubicBezTo>
                    <a:pt x="534" y="1101"/>
                    <a:pt x="234" y="1435"/>
                    <a:pt x="0" y="1802"/>
                  </a:cubicBezTo>
                  <a:cubicBezTo>
                    <a:pt x="401" y="1601"/>
                    <a:pt x="734" y="1301"/>
                    <a:pt x="1034" y="968"/>
                  </a:cubicBezTo>
                  <a:cubicBezTo>
                    <a:pt x="1368" y="701"/>
                    <a:pt x="1668" y="367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10357100" y="2497850"/>
              <a:ext cx="53400" cy="47575"/>
            </a:xfrm>
            <a:custGeom>
              <a:avLst/>
              <a:gdLst/>
              <a:ahLst/>
              <a:cxnLst/>
              <a:rect l="l" t="t" r="r" b="b"/>
              <a:pathLst>
                <a:path w="2136" h="1903" extrusionOk="0">
                  <a:moveTo>
                    <a:pt x="1" y="1"/>
                  </a:moveTo>
                  <a:cubicBezTo>
                    <a:pt x="268" y="401"/>
                    <a:pt x="601" y="735"/>
                    <a:pt x="1002" y="1035"/>
                  </a:cubicBezTo>
                  <a:cubicBezTo>
                    <a:pt x="1335" y="1368"/>
                    <a:pt x="1702" y="1669"/>
                    <a:pt x="2136" y="1902"/>
                  </a:cubicBezTo>
                  <a:cubicBezTo>
                    <a:pt x="1836" y="1502"/>
                    <a:pt x="1502" y="1168"/>
                    <a:pt x="1135" y="868"/>
                  </a:cubicBezTo>
                  <a:cubicBezTo>
                    <a:pt x="801" y="534"/>
                    <a:pt x="435" y="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10468025" y="2488675"/>
              <a:ext cx="47550" cy="45900"/>
            </a:xfrm>
            <a:custGeom>
              <a:avLst/>
              <a:gdLst/>
              <a:ahLst/>
              <a:cxnLst/>
              <a:rect l="l" t="t" r="r" b="b"/>
              <a:pathLst>
                <a:path w="1902" h="1836" extrusionOk="0">
                  <a:moveTo>
                    <a:pt x="1902" y="1"/>
                  </a:moveTo>
                  <a:lnTo>
                    <a:pt x="1902" y="1"/>
                  </a:lnTo>
                  <a:cubicBezTo>
                    <a:pt x="1535" y="234"/>
                    <a:pt x="1168" y="501"/>
                    <a:pt x="868" y="835"/>
                  </a:cubicBezTo>
                  <a:cubicBezTo>
                    <a:pt x="534" y="1135"/>
                    <a:pt x="234" y="1468"/>
                    <a:pt x="0" y="1835"/>
                  </a:cubicBezTo>
                  <a:cubicBezTo>
                    <a:pt x="367" y="1602"/>
                    <a:pt x="734" y="1335"/>
                    <a:pt x="1034" y="1001"/>
                  </a:cubicBezTo>
                  <a:cubicBezTo>
                    <a:pt x="1368" y="701"/>
                    <a:pt x="1668" y="401"/>
                    <a:pt x="19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10463850" y="2489525"/>
              <a:ext cx="53400" cy="47550"/>
            </a:xfrm>
            <a:custGeom>
              <a:avLst/>
              <a:gdLst/>
              <a:ahLst/>
              <a:cxnLst/>
              <a:rect l="l" t="t" r="r" b="b"/>
              <a:pathLst>
                <a:path w="2136" h="1902" extrusionOk="0">
                  <a:moveTo>
                    <a:pt x="1" y="0"/>
                  </a:moveTo>
                  <a:lnTo>
                    <a:pt x="1" y="0"/>
                  </a:lnTo>
                  <a:cubicBezTo>
                    <a:pt x="267" y="400"/>
                    <a:pt x="601" y="734"/>
                    <a:pt x="1001" y="1034"/>
                  </a:cubicBezTo>
                  <a:cubicBezTo>
                    <a:pt x="1302" y="1368"/>
                    <a:pt x="1702" y="1668"/>
                    <a:pt x="2135" y="1901"/>
                  </a:cubicBezTo>
                  <a:cubicBezTo>
                    <a:pt x="1835" y="1501"/>
                    <a:pt x="1502" y="1168"/>
                    <a:pt x="1135" y="867"/>
                  </a:cubicBezTo>
                  <a:cubicBezTo>
                    <a:pt x="801" y="534"/>
                    <a:pt x="401" y="2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0"/>
            <p:cNvSpPr/>
            <p:nvPr/>
          </p:nvSpPr>
          <p:spPr>
            <a:xfrm>
              <a:off x="10573925" y="2481175"/>
              <a:ext cx="48400" cy="45050"/>
            </a:xfrm>
            <a:custGeom>
              <a:avLst/>
              <a:gdLst/>
              <a:ahLst/>
              <a:cxnLst/>
              <a:rect l="l" t="t" r="r" b="b"/>
              <a:pathLst>
                <a:path w="1936" h="1802" extrusionOk="0">
                  <a:moveTo>
                    <a:pt x="1935" y="1"/>
                  </a:moveTo>
                  <a:cubicBezTo>
                    <a:pt x="1535" y="201"/>
                    <a:pt x="1168" y="501"/>
                    <a:pt x="901" y="834"/>
                  </a:cubicBezTo>
                  <a:cubicBezTo>
                    <a:pt x="534" y="1101"/>
                    <a:pt x="234" y="1435"/>
                    <a:pt x="1" y="1802"/>
                  </a:cubicBezTo>
                  <a:cubicBezTo>
                    <a:pt x="401" y="1568"/>
                    <a:pt x="735" y="1301"/>
                    <a:pt x="1035" y="968"/>
                  </a:cubicBezTo>
                  <a:cubicBezTo>
                    <a:pt x="1368" y="701"/>
                    <a:pt x="1669" y="367"/>
                    <a:pt x="1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10571425" y="2482000"/>
              <a:ext cx="52575" cy="47575"/>
            </a:xfrm>
            <a:custGeom>
              <a:avLst/>
              <a:gdLst/>
              <a:ahLst/>
              <a:cxnLst/>
              <a:rect l="l" t="t" r="r" b="b"/>
              <a:pathLst>
                <a:path w="2103" h="1903" extrusionOk="0">
                  <a:moveTo>
                    <a:pt x="1" y="1"/>
                  </a:moveTo>
                  <a:lnTo>
                    <a:pt x="1" y="1"/>
                  </a:lnTo>
                  <a:cubicBezTo>
                    <a:pt x="268" y="368"/>
                    <a:pt x="601" y="735"/>
                    <a:pt x="968" y="1035"/>
                  </a:cubicBezTo>
                  <a:cubicBezTo>
                    <a:pt x="1302" y="1369"/>
                    <a:pt x="1669" y="1669"/>
                    <a:pt x="2102" y="1902"/>
                  </a:cubicBezTo>
                  <a:cubicBezTo>
                    <a:pt x="1835" y="1502"/>
                    <a:pt x="1502" y="1135"/>
                    <a:pt x="1135" y="868"/>
                  </a:cubicBezTo>
                  <a:cubicBezTo>
                    <a:pt x="801" y="501"/>
                    <a:pt x="401" y="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10680675" y="2472825"/>
              <a:ext cx="48400" cy="45075"/>
            </a:xfrm>
            <a:custGeom>
              <a:avLst/>
              <a:gdLst/>
              <a:ahLst/>
              <a:cxnLst/>
              <a:rect l="l" t="t" r="r" b="b"/>
              <a:pathLst>
                <a:path w="1936" h="1803" extrusionOk="0">
                  <a:moveTo>
                    <a:pt x="1935" y="1"/>
                  </a:moveTo>
                  <a:lnTo>
                    <a:pt x="1935" y="1"/>
                  </a:lnTo>
                  <a:cubicBezTo>
                    <a:pt x="1535" y="234"/>
                    <a:pt x="1201" y="501"/>
                    <a:pt x="901" y="835"/>
                  </a:cubicBezTo>
                  <a:cubicBezTo>
                    <a:pt x="534" y="1102"/>
                    <a:pt x="234" y="1435"/>
                    <a:pt x="0" y="1802"/>
                  </a:cubicBezTo>
                  <a:cubicBezTo>
                    <a:pt x="401" y="1602"/>
                    <a:pt x="734" y="1302"/>
                    <a:pt x="1035" y="968"/>
                  </a:cubicBezTo>
                  <a:cubicBezTo>
                    <a:pt x="1368" y="701"/>
                    <a:pt x="1668" y="368"/>
                    <a:pt x="1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10677350" y="2473675"/>
              <a:ext cx="53375" cy="47550"/>
            </a:xfrm>
            <a:custGeom>
              <a:avLst/>
              <a:gdLst/>
              <a:ahLst/>
              <a:cxnLst/>
              <a:rect l="l" t="t" r="r" b="b"/>
              <a:pathLst>
                <a:path w="2135" h="1902" extrusionOk="0">
                  <a:moveTo>
                    <a:pt x="0" y="0"/>
                  </a:moveTo>
                  <a:cubicBezTo>
                    <a:pt x="267" y="401"/>
                    <a:pt x="600" y="734"/>
                    <a:pt x="1001" y="1034"/>
                  </a:cubicBezTo>
                  <a:cubicBezTo>
                    <a:pt x="1301" y="1368"/>
                    <a:pt x="1701" y="1668"/>
                    <a:pt x="2135" y="1902"/>
                  </a:cubicBezTo>
                  <a:cubicBezTo>
                    <a:pt x="1835" y="1501"/>
                    <a:pt x="1501" y="1168"/>
                    <a:pt x="1134" y="868"/>
                  </a:cubicBezTo>
                  <a:cubicBezTo>
                    <a:pt x="801" y="534"/>
                    <a:pt x="400" y="2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50"/>
          <p:cNvGrpSpPr/>
          <p:nvPr/>
        </p:nvGrpSpPr>
        <p:grpSpPr>
          <a:xfrm>
            <a:off x="140100" y="2011138"/>
            <a:ext cx="1103325" cy="1077450"/>
            <a:chOff x="9668275" y="2863125"/>
            <a:chExt cx="1103325" cy="1077450"/>
          </a:xfrm>
        </p:grpSpPr>
        <p:sp>
          <p:nvSpPr>
            <p:cNvPr id="648" name="Google Shape;648;p50"/>
            <p:cNvSpPr/>
            <p:nvPr/>
          </p:nvSpPr>
          <p:spPr>
            <a:xfrm>
              <a:off x="9668275" y="3109125"/>
              <a:ext cx="988250" cy="831450"/>
            </a:xfrm>
            <a:custGeom>
              <a:avLst/>
              <a:gdLst/>
              <a:ahLst/>
              <a:cxnLst/>
              <a:rect l="l" t="t" r="r" b="b"/>
              <a:pathLst>
                <a:path w="39530" h="33258" extrusionOk="0">
                  <a:moveTo>
                    <a:pt x="25819" y="1"/>
                  </a:moveTo>
                  <a:lnTo>
                    <a:pt x="1" y="7406"/>
                  </a:lnTo>
                  <a:cubicBezTo>
                    <a:pt x="1" y="7406"/>
                    <a:pt x="7673" y="16679"/>
                    <a:pt x="8374" y="22750"/>
                  </a:cubicBezTo>
                  <a:cubicBezTo>
                    <a:pt x="8807" y="26286"/>
                    <a:pt x="8474" y="29855"/>
                    <a:pt x="7406" y="33258"/>
                  </a:cubicBezTo>
                  <a:lnTo>
                    <a:pt x="33225" y="25852"/>
                  </a:lnTo>
                  <a:cubicBezTo>
                    <a:pt x="33225" y="25852"/>
                    <a:pt x="39529" y="13443"/>
                    <a:pt x="25819" y="1"/>
                  </a:cubicBezTo>
                  <a:close/>
                </a:path>
              </a:pathLst>
            </a:custGeom>
            <a:solidFill>
              <a:srgbClr val="BDB9B0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0"/>
            <p:cNvSpPr/>
            <p:nvPr/>
          </p:nvSpPr>
          <p:spPr>
            <a:xfrm>
              <a:off x="9782525" y="2864775"/>
              <a:ext cx="989075" cy="831450"/>
            </a:xfrm>
            <a:custGeom>
              <a:avLst/>
              <a:gdLst/>
              <a:ahLst/>
              <a:cxnLst/>
              <a:rect l="l" t="t" r="r" b="b"/>
              <a:pathLst>
                <a:path w="39563" h="33258" extrusionOk="0">
                  <a:moveTo>
                    <a:pt x="25853" y="1"/>
                  </a:moveTo>
                  <a:lnTo>
                    <a:pt x="1" y="7406"/>
                  </a:lnTo>
                  <a:cubicBezTo>
                    <a:pt x="1" y="7406"/>
                    <a:pt x="7673" y="16679"/>
                    <a:pt x="8373" y="22750"/>
                  </a:cubicBezTo>
                  <a:cubicBezTo>
                    <a:pt x="8807" y="26286"/>
                    <a:pt x="8474" y="29856"/>
                    <a:pt x="7406" y="33258"/>
                  </a:cubicBezTo>
                  <a:lnTo>
                    <a:pt x="33258" y="25853"/>
                  </a:lnTo>
                  <a:cubicBezTo>
                    <a:pt x="33258" y="25853"/>
                    <a:pt x="39562" y="13444"/>
                    <a:pt x="258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0"/>
            <p:cNvSpPr/>
            <p:nvPr/>
          </p:nvSpPr>
          <p:spPr>
            <a:xfrm>
              <a:off x="9781700" y="2863125"/>
              <a:ext cx="871475" cy="836450"/>
            </a:xfrm>
            <a:custGeom>
              <a:avLst/>
              <a:gdLst/>
              <a:ahLst/>
              <a:cxnLst/>
              <a:rect l="l" t="t" r="r" b="b"/>
              <a:pathLst>
                <a:path w="34859" h="33458" extrusionOk="0">
                  <a:moveTo>
                    <a:pt x="25852" y="0"/>
                  </a:moveTo>
                  <a:lnTo>
                    <a:pt x="7072" y="5404"/>
                  </a:lnTo>
                  <a:lnTo>
                    <a:pt x="1868" y="6938"/>
                  </a:lnTo>
                  <a:lnTo>
                    <a:pt x="501" y="7339"/>
                  </a:lnTo>
                  <a:lnTo>
                    <a:pt x="34" y="7472"/>
                  </a:lnTo>
                  <a:lnTo>
                    <a:pt x="34" y="7472"/>
                  </a:lnTo>
                  <a:lnTo>
                    <a:pt x="501" y="7372"/>
                  </a:lnTo>
                  <a:lnTo>
                    <a:pt x="1902" y="6972"/>
                  </a:lnTo>
                  <a:lnTo>
                    <a:pt x="7172" y="5471"/>
                  </a:lnTo>
                  <a:lnTo>
                    <a:pt x="25834" y="181"/>
                  </a:lnTo>
                  <a:lnTo>
                    <a:pt x="25834" y="181"/>
                  </a:lnTo>
                  <a:cubicBezTo>
                    <a:pt x="27350" y="1669"/>
                    <a:pt x="28734" y="3288"/>
                    <a:pt x="29955" y="5037"/>
                  </a:cubicBezTo>
                  <a:cubicBezTo>
                    <a:pt x="31289" y="6905"/>
                    <a:pt x="32390" y="8940"/>
                    <a:pt x="33191" y="11108"/>
                  </a:cubicBezTo>
                  <a:cubicBezTo>
                    <a:pt x="34058" y="13410"/>
                    <a:pt x="34525" y="15811"/>
                    <a:pt x="34558" y="18247"/>
                  </a:cubicBezTo>
                  <a:cubicBezTo>
                    <a:pt x="34659" y="20815"/>
                    <a:pt x="34192" y="23350"/>
                    <a:pt x="33224" y="25719"/>
                  </a:cubicBezTo>
                  <a:lnTo>
                    <a:pt x="33166" y="25835"/>
                  </a:lnTo>
                  <a:lnTo>
                    <a:pt x="33166" y="25835"/>
                  </a:lnTo>
                  <a:lnTo>
                    <a:pt x="7567" y="33168"/>
                  </a:lnTo>
                  <a:lnTo>
                    <a:pt x="7567" y="33168"/>
                  </a:lnTo>
                  <a:cubicBezTo>
                    <a:pt x="8163" y="31290"/>
                    <a:pt x="8510" y="29322"/>
                    <a:pt x="8607" y="27353"/>
                  </a:cubicBezTo>
                  <a:cubicBezTo>
                    <a:pt x="8640" y="26419"/>
                    <a:pt x="8640" y="25485"/>
                    <a:pt x="8607" y="24518"/>
                  </a:cubicBezTo>
                  <a:cubicBezTo>
                    <a:pt x="8573" y="23650"/>
                    <a:pt x="8473" y="22750"/>
                    <a:pt x="8306" y="21882"/>
                  </a:cubicBezTo>
                  <a:cubicBezTo>
                    <a:pt x="7906" y="20315"/>
                    <a:pt x="7339" y="18780"/>
                    <a:pt x="6605" y="17346"/>
                  </a:cubicBezTo>
                  <a:cubicBezTo>
                    <a:pt x="5971" y="16145"/>
                    <a:pt x="5304" y="14944"/>
                    <a:pt x="4570" y="13777"/>
                  </a:cubicBezTo>
                  <a:cubicBezTo>
                    <a:pt x="3236" y="11709"/>
                    <a:pt x="2102" y="10107"/>
                    <a:pt x="1268" y="9073"/>
                  </a:cubicBezTo>
                  <a:cubicBezTo>
                    <a:pt x="868" y="8540"/>
                    <a:pt x="568" y="8139"/>
                    <a:pt x="334" y="7872"/>
                  </a:cubicBezTo>
                  <a:lnTo>
                    <a:pt x="101" y="7572"/>
                  </a:lnTo>
                  <a:lnTo>
                    <a:pt x="0" y="7472"/>
                  </a:lnTo>
                  <a:lnTo>
                    <a:pt x="0" y="7472"/>
                  </a:lnTo>
                  <a:cubicBezTo>
                    <a:pt x="34" y="7506"/>
                    <a:pt x="67" y="7572"/>
                    <a:pt x="67" y="7572"/>
                  </a:cubicBezTo>
                  <a:cubicBezTo>
                    <a:pt x="134" y="7672"/>
                    <a:pt x="201" y="7772"/>
                    <a:pt x="301" y="7906"/>
                  </a:cubicBezTo>
                  <a:cubicBezTo>
                    <a:pt x="534" y="8173"/>
                    <a:pt x="801" y="8573"/>
                    <a:pt x="1235" y="9107"/>
                  </a:cubicBezTo>
                  <a:cubicBezTo>
                    <a:pt x="2035" y="10174"/>
                    <a:pt x="3169" y="11742"/>
                    <a:pt x="4470" y="13843"/>
                  </a:cubicBezTo>
                  <a:cubicBezTo>
                    <a:pt x="5137" y="14911"/>
                    <a:pt x="5838" y="16078"/>
                    <a:pt x="6472" y="17413"/>
                  </a:cubicBezTo>
                  <a:cubicBezTo>
                    <a:pt x="7206" y="18847"/>
                    <a:pt x="7773" y="20348"/>
                    <a:pt x="8140" y="21916"/>
                  </a:cubicBezTo>
                  <a:cubicBezTo>
                    <a:pt x="8306" y="22783"/>
                    <a:pt x="8406" y="23650"/>
                    <a:pt x="8440" y="24551"/>
                  </a:cubicBezTo>
                  <a:cubicBezTo>
                    <a:pt x="8507" y="25485"/>
                    <a:pt x="8507" y="26419"/>
                    <a:pt x="8440" y="27353"/>
                  </a:cubicBezTo>
                  <a:cubicBezTo>
                    <a:pt x="8340" y="29354"/>
                    <a:pt x="7973" y="31356"/>
                    <a:pt x="7339" y="33291"/>
                  </a:cubicBezTo>
                  <a:lnTo>
                    <a:pt x="7272" y="33457"/>
                  </a:lnTo>
                  <a:lnTo>
                    <a:pt x="7472" y="33391"/>
                  </a:lnTo>
                  <a:lnTo>
                    <a:pt x="33291" y="26019"/>
                  </a:lnTo>
                  <a:lnTo>
                    <a:pt x="33358" y="26019"/>
                  </a:lnTo>
                  <a:lnTo>
                    <a:pt x="33358" y="25985"/>
                  </a:lnTo>
                  <a:cubicBezTo>
                    <a:pt x="33391" y="25919"/>
                    <a:pt x="33424" y="25885"/>
                    <a:pt x="33424" y="25819"/>
                  </a:cubicBezTo>
                  <a:cubicBezTo>
                    <a:pt x="34392" y="23417"/>
                    <a:pt x="34859" y="20848"/>
                    <a:pt x="34792" y="18280"/>
                  </a:cubicBezTo>
                  <a:cubicBezTo>
                    <a:pt x="34759" y="15778"/>
                    <a:pt x="34258" y="13343"/>
                    <a:pt x="33391" y="11041"/>
                  </a:cubicBezTo>
                  <a:cubicBezTo>
                    <a:pt x="32590" y="8873"/>
                    <a:pt x="31490" y="6805"/>
                    <a:pt x="30122" y="4937"/>
                  </a:cubicBezTo>
                  <a:cubicBezTo>
                    <a:pt x="28854" y="3169"/>
                    <a:pt x="27453" y="1535"/>
                    <a:pt x="25919" y="33"/>
                  </a:cubicBezTo>
                  <a:lnTo>
                    <a:pt x="258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10050725" y="3067200"/>
              <a:ext cx="125450" cy="102725"/>
            </a:xfrm>
            <a:custGeom>
              <a:avLst/>
              <a:gdLst/>
              <a:ahLst/>
              <a:cxnLst/>
              <a:rect l="l" t="t" r="r" b="b"/>
              <a:pathLst>
                <a:path w="5018" h="4109" extrusionOk="0">
                  <a:moveTo>
                    <a:pt x="2498" y="1226"/>
                  </a:moveTo>
                  <a:cubicBezTo>
                    <a:pt x="2885" y="1226"/>
                    <a:pt x="3276" y="1443"/>
                    <a:pt x="3450" y="1878"/>
                  </a:cubicBezTo>
                  <a:cubicBezTo>
                    <a:pt x="3650" y="2411"/>
                    <a:pt x="3350" y="3012"/>
                    <a:pt x="2816" y="3179"/>
                  </a:cubicBezTo>
                  <a:cubicBezTo>
                    <a:pt x="2719" y="3206"/>
                    <a:pt x="2623" y="3218"/>
                    <a:pt x="2530" y="3218"/>
                  </a:cubicBezTo>
                  <a:cubicBezTo>
                    <a:pt x="1826" y="3218"/>
                    <a:pt x="1291" y="2485"/>
                    <a:pt x="1615" y="1778"/>
                  </a:cubicBezTo>
                  <a:cubicBezTo>
                    <a:pt x="1791" y="1410"/>
                    <a:pt x="2143" y="1226"/>
                    <a:pt x="2498" y="1226"/>
                  </a:cubicBezTo>
                  <a:close/>
                  <a:moveTo>
                    <a:pt x="2452" y="1"/>
                  </a:moveTo>
                  <a:cubicBezTo>
                    <a:pt x="1113" y="1"/>
                    <a:pt x="0" y="1356"/>
                    <a:pt x="548" y="2778"/>
                  </a:cubicBezTo>
                  <a:cubicBezTo>
                    <a:pt x="808" y="3586"/>
                    <a:pt x="1556" y="4108"/>
                    <a:pt x="2364" y="4108"/>
                  </a:cubicBezTo>
                  <a:cubicBezTo>
                    <a:pt x="2591" y="4108"/>
                    <a:pt x="2822" y="4067"/>
                    <a:pt x="3049" y="3979"/>
                  </a:cubicBezTo>
                  <a:cubicBezTo>
                    <a:pt x="4817" y="3445"/>
                    <a:pt x="5017" y="1010"/>
                    <a:pt x="3350" y="210"/>
                  </a:cubicBezTo>
                  <a:cubicBezTo>
                    <a:pt x="3049" y="66"/>
                    <a:pt x="2745" y="1"/>
                    <a:pt x="2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0"/>
            <p:cNvSpPr/>
            <p:nvPr/>
          </p:nvSpPr>
          <p:spPr>
            <a:xfrm>
              <a:off x="10161975" y="3040375"/>
              <a:ext cx="102600" cy="96675"/>
            </a:xfrm>
            <a:custGeom>
              <a:avLst/>
              <a:gdLst/>
              <a:ahLst/>
              <a:cxnLst/>
              <a:rect l="l" t="t" r="r" b="b"/>
              <a:pathLst>
                <a:path w="4104" h="3867" extrusionOk="0">
                  <a:moveTo>
                    <a:pt x="2340" y="1"/>
                  </a:moveTo>
                  <a:cubicBezTo>
                    <a:pt x="2114" y="1"/>
                    <a:pt x="1886" y="38"/>
                    <a:pt x="1668" y="115"/>
                  </a:cubicBezTo>
                  <a:cubicBezTo>
                    <a:pt x="601" y="382"/>
                    <a:pt x="0" y="1483"/>
                    <a:pt x="334" y="2517"/>
                  </a:cubicBezTo>
                  <a:cubicBezTo>
                    <a:pt x="570" y="3357"/>
                    <a:pt x="1344" y="3867"/>
                    <a:pt x="2150" y="3867"/>
                  </a:cubicBezTo>
                  <a:cubicBezTo>
                    <a:pt x="2369" y="3867"/>
                    <a:pt x="2589" y="3829"/>
                    <a:pt x="2802" y="3751"/>
                  </a:cubicBezTo>
                  <a:cubicBezTo>
                    <a:pt x="3403" y="3584"/>
                    <a:pt x="3870" y="3184"/>
                    <a:pt x="4103" y="2617"/>
                  </a:cubicBezTo>
                  <a:lnTo>
                    <a:pt x="3303" y="2250"/>
                  </a:lnTo>
                  <a:cubicBezTo>
                    <a:pt x="3203" y="2550"/>
                    <a:pt x="2936" y="2817"/>
                    <a:pt x="2602" y="2917"/>
                  </a:cubicBezTo>
                  <a:cubicBezTo>
                    <a:pt x="2491" y="2949"/>
                    <a:pt x="2384" y="2963"/>
                    <a:pt x="2283" y="2963"/>
                  </a:cubicBezTo>
                  <a:cubicBezTo>
                    <a:pt x="1207" y="2963"/>
                    <a:pt x="779" y="1312"/>
                    <a:pt x="1968" y="916"/>
                  </a:cubicBezTo>
                  <a:cubicBezTo>
                    <a:pt x="2088" y="880"/>
                    <a:pt x="2212" y="861"/>
                    <a:pt x="2334" y="861"/>
                  </a:cubicBezTo>
                  <a:cubicBezTo>
                    <a:pt x="2552" y="861"/>
                    <a:pt x="2765" y="921"/>
                    <a:pt x="2936" y="1049"/>
                  </a:cubicBezTo>
                  <a:lnTo>
                    <a:pt x="3369" y="282"/>
                  </a:lnTo>
                  <a:cubicBezTo>
                    <a:pt x="3061" y="97"/>
                    <a:pt x="2703" y="1"/>
                    <a:pt x="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0"/>
            <p:cNvSpPr/>
            <p:nvPr/>
          </p:nvSpPr>
          <p:spPr>
            <a:xfrm>
              <a:off x="10243700" y="3008225"/>
              <a:ext cx="84250" cy="103425"/>
            </a:xfrm>
            <a:custGeom>
              <a:avLst/>
              <a:gdLst/>
              <a:ahLst/>
              <a:cxnLst/>
              <a:rect l="l" t="t" r="r" b="b"/>
              <a:pathLst>
                <a:path w="3370" h="4137" extrusionOk="0">
                  <a:moveTo>
                    <a:pt x="3136" y="0"/>
                  </a:moveTo>
                  <a:lnTo>
                    <a:pt x="0" y="968"/>
                  </a:lnTo>
                  <a:lnTo>
                    <a:pt x="267" y="1768"/>
                  </a:lnTo>
                  <a:lnTo>
                    <a:pt x="1335" y="1401"/>
                  </a:lnTo>
                  <a:lnTo>
                    <a:pt x="2169" y="4137"/>
                  </a:lnTo>
                  <a:lnTo>
                    <a:pt x="3136" y="3803"/>
                  </a:lnTo>
                  <a:lnTo>
                    <a:pt x="2302" y="1101"/>
                  </a:lnTo>
                  <a:lnTo>
                    <a:pt x="3369" y="768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0"/>
            <p:cNvSpPr/>
            <p:nvPr/>
          </p:nvSpPr>
          <p:spPr>
            <a:xfrm>
              <a:off x="10070250" y="3290925"/>
              <a:ext cx="35050" cy="71750"/>
            </a:xfrm>
            <a:custGeom>
              <a:avLst/>
              <a:gdLst/>
              <a:ahLst/>
              <a:cxnLst/>
              <a:rect l="l" t="t" r="r" b="b"/>
              <a:pathLst>
                <a:path w="1402" h="2870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1067" y="401"/>
                    <a:pt x="801" y="868"/>
                    <a:pt x="600" y="1368"/>
                  </a:cubicBezTo>
                  <a:cubicBezTo>
                    <a:pt x="334" y="1835"/>
                    <a:pt x="133" y="2335"/>
                    <a:pt x="0" y="2869"/>
                  </a:cubicBezTo>
                  <a:cubicBezTo>
                    <a:pt x="334" y="2435"/>
                    <a:pt x="600" y="1968"/>
                    <a:pt x="801" y="1468"/>
                  </a:cubicBezTo>
                  <a:cubicBezTo>
                    <a:pt x="1067" y="1001"/>
                    <a:pt x="1268" y="501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0"/>
            <p:cNvSpPr/>
            <p:nvPr/>
          </p:nvSpPr>
          <p:spPr>
            <a:xfrm>
              <a:off x="10046900" y="3314275"/>
              <a:ext cx="81750" cy="29200"/>
            </a:xfrm>
            <a:custGeom>
              <a:avLst/>
              <a:gdLst/>
              <a:ahLst/>
              <a:cxnLst/>
              <a:rect l="l" t="t" r="r" b="b"/>
              <a:pathLst>
                <a:path w="3270" h="1168" extrusionOk="0">
                  <a:moveTo>
                    <a:pt x="0" y="0"/>
                  </a:moveTo>
                  <a:cubicBezTo>
                    <a:pt x="500" y="267"/>
                    <a:pt x="1034" y="501"/>
                    <a:pt x="1601" y="701"/>
                  </a:cubicBezTo>
                  <a:cubicBezTo>
                    <a:pt x="2135" y="901"/>
                    <a:pt x="2669" y="1068"/>
                    <a:pt x="3269" y="1168"/>
                  </a:cubicBezTo>
                  <a:cubicBezTo>
                    <a:pt x="2769" y="868"/>
                    <a:pt x="2235" y="634"/>
                    <a:pt x="1668" y="467"/>
                  </a:cubicBezTo>
                  <a:cubicBezTo>
                    <a:pt x="1134" y="234"/>
                    <a:pt x="567" y="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0"/>
            <p:cNvSpPr/>
            <p:nvPr/>
          </p:nvSpPr>
          <p:spPr>
            <a:xfrm>
              <a:off x="10179475" y="3252550"/>
              <a:ext cx="31725" cy="58400"/>
            </a:xfrm>
            <a:custGeom>
              <a:avLst/>
              <a:gdLst/>
              <a:ahLst/>
              <a:cxnLst/>
              <a:rect l="l" t="t" r="r" b="b"/>
              <a:pathLst>
                <a:path w="1269" h="2336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968" y="335"/>
                    <a:pt x="735" y="735"/>
                    <a:pt x="535" y="1135"/>
                  </a:cubicBezTo>
                  <a:cubicBezTo>
                    <a:pt x="301" y="1502"/>
                    <a:pt x="134" y="1902"/>
                    <a:pt x="1" y="2336"/>
                  </a:cubicBezTo>
                  <a:cubicBezTo>
                    <a:pt x="301" y="2002"/>
                    <a:pt x="568" y="1635"/>
                    <a:pt x="735" y="1235"/>
                  </a:cubicBezTo>
                  <a:cubicBezTo>
                    <a:pt x="968" y="868"/>
                    <a:pt x="1168" y="435"/>
                    <a:pt x="1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0"/>
            <p:cNvSpPr/>
            <p:nvPr/>
          </p:nvSpPr>
          <p:spPr>
            <a:xfrm>
              <a:off x="10161975" y="3270075"/>
              <a:ext cx="66725" cy="27550"/>
            </a:xfrm>
            <a:custGeom>
              <a:avLst/>
              <a:gdLst/>
              <a:ahLst/>
              <a:cxnLst/>
              <a:rect l="l" t="t" r="r" b="b"/>
              <a:pathLst>
                <a:path w="2669" h="1102" extrusionOk="0">
                  <a:moveTo>
                    <a:pt x="0" y="0"/>
                  </a:moveTo>
                  <a:cubicBezTo>
                    <a:pt x="401" y="267"/>
                    <a:pt x="834" y="501"/>
                    <a:pt x="1301" y="668"/>
                  </a:cubicBezTo>
                  <a:cubicBezTo>
                    <a:pt x="1735" y="868"/>
                    <a:pt x="2169" y="1035"/>
                    <a:pt x="2669" y="1101"/>
                  </a:cubicBezTo>
                  <a:cubicBezTo>
                    <a:pt x="2269" y="834"/>
                    <a:pt x="1835" y="601"/>
                    <a:pt x="1401" y="467"/>
                  </a:cubicBezTo>
                  <a:cubicBezTo>
                    <a:pt x="934" y="234"/>
                    <a:pt x="467" y="10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10294575" y="3212525"/>
              <a:ext cx="30875" cy="58400"/>
            </a:xfrm>
            <a:custGeom>
              <a:avLst/>
              <a:gdLst/>
              <a:ahLst/>
              <a:cxnLst/>
              <a:rect l="l" t="t" r="r" b="b"/>
              <a:pathLst>
                <a:path w="1235" h="2336" extrusionOk="0">
                  <a:moveTo>
                    <a:pt x="1234" y="1"/>
                  </a:moveTo>
                  <a:lnTo>
                    <a:pt x="1234" y="1"/>
                  </a:lnTo>
                  <a:cubicBezTo>
                    <a:pt x="701" y="701"/>
                    <a:pt x="267" y="1502"/>
                    <a:pt x="0" y="2336"/>
                  </a:cubicBezTo>
                  <a:cubicBezTo>
                    <a:pt x="300" y="2002"/>
                    <a:pt x="534" y="1635"/>
                    <a:pt x="701" y="1235"/>
                  </a:cubicBezTo>
                  <a:cubicBezTo>
                    <a:pt x="934" y="835"/>
                    <a:pt x="1134" y="434"/>
                    <a:pt x="1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10276225" y="3230875"/>
              <a:ext cx="66725" cy="26725"/>
            </a:xfrm>
            <a:custGeom>
              <a:avLst/>
              <a:gdLst/>
              <a:ahLst/>
              <a:cxnLst/>
              <a:rect l="l" t="t" r="r" b="b"/>
              <a:pathLst>
                <a:path w="2669" h="1069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268"/>
                    <a:pt x="834" y="468"/>
                    <a:pt x="1301" y="634"/>
                  </a:cubicBezTo>
                  <a:cubicBezTo>
                    <a:pt x="1735" y="835"/>
                    <a:pt x="2168" y="968"/>
                    <a:pt x="2669" y="1068"/>
                  </a:cubicBezTo>
                  <a:cubicBezTo>
                    <a:pt x="2269" y="768"/>
                    <a:pt x="1835" y="568"/>
                    <a:pt x="1401" y="401"/>
                  </a:cubicBezTo>
                  <a:cubicBezTo>
                    <a:pt x="968" y="201"/>
                    <a:pt x="501" y="6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0"/>
            <p:cNvSpPr/>
            <p:nvPr/>
          </p:nvSpPr>
          <p:spPr>
            <a:xfrm>
              <a:off x="10401300" y="3175000"/>
              <a:ext cx="31725" cy="58400"/>
            </a:xfrm>
            <a:custGeom>
              <a:avLst/>
              <a:gdLst/>
              <a:ahLst/>
              <a:cxnLst/>
              <a:rect l="l" t="t" r="r" b="b"/>
              <a:pathLst>
                <a:path w="1269" h="2336" extrusionOk="0">
                  <a:moveTo>
                    <a:pt x="1268" y="1"/>
                  </a:moveTo>
                  <a:cubicBezTo>
                    <a:pt x="968" y="334"/>
                    <a:pt x="701" y="701"/>
                    <a:pt x="535" y="1102"/>
                  </a:cubicBezTo>
                  <a:cubicBezTo>
                    <a:pt x="301" y="1502"/>
                    <a:pt x="101" y="1902"/>
                    <a:pt x="1" y="2336"/>
                  </a:cubicBezTo>
                  <a:cubicBezTo>
                    <a:pt x="301" y="2002"/>
                    <a:pt x="535" y="1602"/>
                    <a:pt x="735" y="1202"/>
                  </a:cubicBezTo>
                  <a:cubicBezTo>
                    <a:pt x="968" y="835"/>
                    <a:pt x="1135" y="434"/>
                    <a:pt x="1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0"/>
            <p:cNvSpPr/>
            <p:nvPr/>
          </p:nvSpPr>
          <p:spPr>
            <a:xfrm>
              <a:off x="10382950" y="3192525"/>
              <a:ext cx="66750" cy="27550"/>
            </a:xfrm>
            <a:custGeom>
              <a:avLst/>
              <a:gdLst/>
              <a:ahLst/>
              <a:cxnLst/>
              <a:rect l="l" t="t" r="r" b="b"/>
              <a:pathLst>
                <a:path w="2670" h="1102" extrusionOk="0">
                  <a:moveTo>
                    <a:pt x="1" y="0"/>
                  </a:moveTo>
                  <a:cubicBezTo>
                    <a:pt x="401" y="267"/>
                    <a:pt x="835" y="501"/>
                    <a:pt x="1302" y="634"/>
                  </a:cubicBezTo>
                  <a:cubicBezTo>
                    <a:pt x="1736" y="868"/>
                    <a:pt x="2203" y="1001"/>
                    <a:pt x="2670" y="1101"/>
                  </a:cubicBezTo>
                  <a:cubicBezTo>
                    <a:pt x="2269" y="801"/>
                    <a:pt x="1836" y="601"/>
                    <a:pt x="1402" y="434"/>
                  </a:cubicBezTo>
                  <a:cubicBezTo>
                    <a:pt x="968" y="234"/>
                    <a:pt x="501" y="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0"/>
            <p:cNvSpPr/>
            <p:nvPr/>
          </p:nvSpPr>
          <p:spPr>
            <a:xfrm>
              <a:off x="10488875" y="3142475"/>
              <a:ext cx="29200" cy="57575"/>
            </a:xfrm>
            <a:custGeom>
              <a:avLst/>
              <a:gdLst/>
              <a:ahLst/>
              <a:cxnLst/>
              <a:rect l="l" t="t" r="r" b="b"/>
              <a:pathLst>
                <a:path w="1168" h="2303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901" y="334"/>
                    <a:pt x="667" y="701"/>
                    <a:pt x="501" y="1102"/>
                  </a:cubicBezTo>
                  <a:cubicBezTo>
                    <a:pt x="267" y="1469"/>
                    <a:pt x="100" y="1869"/>
                    <a:pt x="0" y="2302"/>
                  </a:cubicBezTo>
                  <a:cubicBezTo>
                    <a:pt x="301" y="1969"/>
                    <a:pt x="534" y="1602"/>
                    <a:pt x="701" y="1202"/>
                  </a:cubicBezTo>
                  <a:cubicBezTo>
                    <a:pt x="901" y="835"/>
                    <a:pt x="1068" y="434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0"/>
            <p:cNvSpPr/>
            <p:nvPr/>
          </p:nvSpPr>
          <p:spPr>
            <a:xfrm>
              <a:off x="10471350" y="3160000"/>
              <a:ext cx="65075" cy="25050"/>
            </a:xfrm>
            <a:custGeom>
              <a:avLst/>
              <a:gdLst/>
              <a:ahLst/>
              <a:cxnLst/>
              <a:rect l="l" t="t" r="r" b="b"/>
              <a:pathLst>
                <a:path w="2603" h="1002" extrusionOk="0">
                  <a:moveTo>
                    <a:pt x="1" y="0"/>
                  </a:moveTo>
                  <a:lnTo>
                    <a:pt x="1" y="0"/>
                  </a:lnTo>
                  <a:cubicBezTo>
                    <a:pt x="368" y="267"/>
                    <a:pt x="801" y="467"/>
                    <a:pt x="1235" y="601"/>
                  </a:cubicBezTo>
                  <a:cubicBezTo>
                    <a:pt x="1669" y="801"/>
                    <a:pt x="2136" y="934"/>
                    <a:pt x="2603" y="1001"/>
                  </a:cubicBezTo>
                  <a:cubicBezTo>
                    <a:pt x="2202" y="734"/>
                    <a:pt x="1802" y="534"/>
                    <a:pt x="1335" y="401"/>
                  </a:cubicBezTo>
                  <a:cubicBezTo>
                    <a:pt x="901" y="200"/>
                    <a:pt x="468" y="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0"/>
            <p:cNvSpPr/>
            <p:nvPr/>
          </p:nvSpPr>
          <p:spPr>
            <a:xfrm>
              <a:off x="10101925" y="3399325"/>
              <a:ext cx="29225" cy="59250"/>
            </a:xfrm>
            <a:custGeom>
              <a:avLst/>
              <a:gdLst/>
              <a:ahLst/>
              <a:cxnLst/>
              <a:rect l="l" t="t" r="r" b="b"/>
              <a:pathLst>
                <a:path w="1169" h="2370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901" y="334"/>
                    <a:pt x="668" y="701"/>
                    <a:pt x="501" y="1135"/>
                  </a:cubicBezTo>
                  <a:cubicBezTo>
                    <a:pt x="267" y="1502"/>
                    <a:pt x="67" y="1936"/>
                    <a:pt x="1" y="2369"/>
                  </a:cubicBezTo>
                  <a:cubicBezTo>
                    <a:pt x="267" y="2036"/>
                    <a:pt x="501" y="1635"/>
                    <a:pt x="668" y="1235"/>
                  </a:cubicBezTo>
                  <a:cubicBezTo>
                    <a:pt x="901" y="835"/>
                    <a:pt x="1068" y="434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0"/>
            <p:cNvSpPr/>
            <p:nvPr/>
          </p:nvSpPr>
          <p:spPr>
            <a:xfrm>
              <a:off x="10082750" y="3417675"/>
              <a:ext cx="67575" cy="25875"/>
            </a:xfrm>
            <a:custGeom>
              <a:avLst/>
              <a:gdLst/>
              <a:ahLst/>
              <a:cxnLst/>
              <a:rect l="l" t="t" r="r" b="b"/>
              <a:pathLst>
                <a:path w="2703" h="103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268"/>
                    <a:pt x="834" y="468"/>
                    <a:pt x="1301" y="634"/>
                  </a:cubicBezTo>
                  <a:cubicBezTo>
                    <a:pt x="1735" y="835"/>
                    <a:pt x="2202" y="968"/>
                    <a:pt x="2702" y="1035"/>
                  </a:cubicBezTo>
                  <a:cubicBezTo>
                    <a:pt x="2269" y="768"/>
                    <a:pt x="1835" y="568"/>
                    <a:pt x="1368" y="434"/>
                  </a:cubicBezTo>
                  <a:cubicBezTo>
                    <a:pt x="934" y="201"/>
                    <a:pt x="467" y="6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10209500" y="3362650"/>
              <a:ext cx="32550" cy="58400"/>
            </a:xfrm>
            <a:custGeom>
              <a:avLst/>
              <a:gdLst/>
              <a:ahLst/>
              <a:cxnLst/>
              <a:rect l="l" t="t" r="r" b="b"/>
              <a:pathLst>
                <a:path w="1302" h="2336" extrusionOk="0">
                  <a:moveTo>
                    <a:pt x="1302" y="0"/>
                  </a:moveTo>
                  <a:cubicBezTo>
                    <a:pt x="735" y="701"/>
                    <a:pt x="301" y="1501"/>
                    <a:pt x="1" y="2335"/>
                  </a:cubicBezTo>
                  <a:cubicBezTo>
                    <a:pt x="301" y="2002"/>
                    <a:pt x="568" y="1635"/>
                    <a:pt x="735" y="1234"/>
                  </a:cubicBezTo>
                  <a:cubicBezTo>
                    <a:pt x="1001" y="867"/>
                    <a:pt x="1168" y="434"/>
                    <a:pt x="1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10192825" y="3379325"/>
              <a:ext cx="65900" cy="28375"/>
            </a:xfrm>
            <a:custGeom>
              <a:avLst/>
              <a:gdLst/>
              <a:ahLst/>
              <a:cxnLst/>
              <a:rect l="l" t="t" r="r" b="b"/>
              <a:pathLst>
                <a:path w="2636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367" y="300"/>
                    <a:pt x="801" y="501"/>
                    <a:pt x="1268" y="667"/>
                  </a:cubicBezTo>
                  <a:cubicBezTo>
                    <a:pt x="1702" y="901"/>
                    <a:pt x="2135" y="1068"/>
                    <a:pt x="2636" y="1134"/>
                  </a:cubicBezTo>
                  <a:cubicBezTo>
                    <a:pt x="2235" y="868"/>
                    <a:pt x="1802" y="634"/>
                    <a:pt x="1368" y="467"/>
                  </a:cubicBezTo>
                  <a:cubicBezTo>
                    <a:pt x="935" y="267"/>
                    <a:pt x="468" y="10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0"/>
            <p:cNvSpPr/>
            <p:nvPr/>
          </p:nvSpPr>
          <p:spPr>
            <a:xfrm>
              <a:off x="10322075" y="3325950"/>
              <a:ext cx="31725" cy="57575"/>
            </a:xfrm>
            <a:custGeom>
              <a:avLst/>
              <a:gdLst/>
              <a:ahLst/>
              <a:cxnLst/>
              <a:rect l="l" t="t" r="r" b="b"/>
              <a:pathLst>
                <a:path w="1269" h="2303" extrusionOk="0">
                  <a:moveTo>
                    <a:pt x="1268" y="0"/>
                  </a:moveTo>
                  <a:cubicBezTo>
                    <a:pt x="968" y="334"/>
                    <a:pt x="701" y="701"/>
                    <a:pt x="535" y="1101"/>
                  </a:cubicBezTo>
                  <a:cubicBezTo>
                    <a:pt x="268" y="1468"/>
                    <a:pt x="101" y="1868"/>
                    <a:pt x="1" y="2302"/>
                  </a:cubicBezTo>
                  <a:cubicBezTo>
                    <a:pt x="301" y="1968"/>
                    <a:pt x="535" y="1602"/>
                    <a:pt x="735" y="1201"/>
                  </a:cubicBezTo>
                  <a:cubicBezTo>
                    <a:pt x="968" y="834"/>
                    <a:pt x="1168" y="434"/>
                    <a:pt x="1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0"/>
            <p:cNvSpPr/>
            <p:nvPr/>
          </p:nvSpPr>
          <p:spPr>
            <a:xfrm>
              <a:off x="10304575" y="3342625"/>
              <a:ext cx="65900" cy="28375"/>
            </a:xfrm>
            <a:custGeom>
              <a:avLst/>
              <a:gdLst/>
              <a:ahLst/>
              <a:cxnLst/>
              <a:rect l="l" t="t" r="r" b="b"/>
              <a:pathLst>
                <a:path w="2636" h="1135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267"/>
                    <a:pt x="801" y="501"/>
                    <a:pt x="1268" y="668"/>
                  </a:cubicBezTo>
                  <a:cubicBezTo>
                    <a:pt x="1702" y="868"/>
                    <a:pt x="2135" y="1035"/>
                    <a:pt x="2636" y="1135"/>
                  </a:cubicBezTo>
                  <a:cubicBezTo>
                    <a:pt x="2235" y="834"/>
                    <a:pt x="1802" y="634"/>
                    <a:pt x="1335" y="468"/>
                  </a:cubicBezTo>
                  <a:cubicBezTo>
                    <a:pt x="901" y="234"/>
                    <a:pt x="467" y="6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10421325" y="3285075"/>
              <a:ext cx="32550" cy="57575"/>
            </a:xfrm>
            <a:custGeom>
              <a:avLst/>
              <a:gdLst/>
              <a:ahLst/>
              <a:cxnLst/>
              <a:rect l="l" t="t" r="r" b="b"/>
              <a:pathLst>
                <a:path w="1302" h="2303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001" y="334"/>
                    <a:pt x="734" y="701"/>
                    <a:pt x="567" y="1102"/>
                  </a:cubicBezTo>
                  <a:cubicBezTo>
                    <a:pt x="301" y="1469"/>
                    <a:pt x="134" y="1869"/>
                    <a:pt x="0" y="2303"/>
                  </a:cubicBezTo>
                  <a:cubicBezTo>
                    <a:pt x="301" y="1969"/>
                    <a:pt x="567" y="1602"/>
                    <a:pt x="734" y="1202"/>
                  </a:cubicBezTo>
                  <a:cubicBezTo>
                    <a:pt x="1001" y="835"/>
                    <a:pt x="1168" y="435"/>
                    <a:pt x="1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10404650" y="3301775"/>
              <a:ext cx="65900" cy="28375"/>
            </a:xfrm>
            <a:custGeom>
              <a:avLst/>
              <a:gdLst/>
              <a:ahLst/>
              <a:cxnLst/>
              <a:rect l="l" t="t" r="r" b="b"/>
              <a:pathLst>
                <a:path w="2636" h="1135" extrusionOk="0">
                  <a:moveTo>
                    <a:pt x="0" y="0"/>
                  </a:moveTo>
                  <a:lnTo>
                    <a:pt x="0" y="0"/>
                  </a:lnTo>
                  <a:cubicBezTo>
                    <a:pt x="367" y="267"/>
                    <a:pt x="801" y="500"/>
                    <a:pt x="1268" y="667"/>
                  </a:cubicBezTo>
                  <a:cubicBezTo>
                    <a:pt x="1701" y="867"/>
                    <a:pt x="2168" y="1034"/>
                    <a:pt x="2635" y="1134"/>
                  </a:cubicBezTo>
                  <a:cubicBezTo>
                    <a:pt x="2235" y="834"/>
                    <a:pt x="1802" y="634"/>
                    <a:pt x="1368" y="467"/>
                  </a:cubicBezTo>
                  <a:cubicBezTo>
                    <a:pt x="934" y="234"/>
                    <a:pt x="467" y="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10515550" y="3245900"/>
              <a:ext cx="25050" cy="60900"/>
            </a:xfrm>
            <a:custGeom>
              <a:avLst/>
              <a:gdLst/>
              <a:ahLst/>
              <a:cxnLst/>
              <a:rect l="l" t="t" r="r" b="b"/>
              <a:pathLst>
                <a:path w="1002" h="2436" extrusionOk="0">
                  <a:moveTo>
                    <a:pt x="1001" y="0"/>
                  </a:moveTo>
                  <a:lnTo>
                    <a:pt x="1001" y="0"/>
                  </a:lnTo>
                  <a:cubicBezTo>
                    <a:pt x="534" y="767"/>
                    <a:pt x="201" y="1568"/>
                    <a:pt x="1" y="2435"/>
                  </a:cubicBezTo>
                  <a:cubicBezTo>
                    <a:pt x="468" y="1701"/>
                    <a:pt x="801" y="867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10493875" y="3267575"/>
              <a:ext cx="69250" cy="20875"/>
            </a:xfrm>
            <a:custGeom>
              <a:avLst/>
              <a:gdLst/>
              <a:ahLst/>
              <a:cxnLst/>
              <a:rect l="l" t="t" r="r" b="b"/>
              <a:pathLst>
                <a:path w="2770" h="835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234"/>
                    <a:pt x="868" y="434"/>
                    <a:pt x="1335" y="534"/>
                  </a:cubicBezTo>
                  <a:cubicBezTo>
                    <a:pt x="1802" y="701"/>
                    <a:pt x="2269" y="801"/>
                    <a:pt x="2769" y="834"/>
                  </a:cubicBezTo>
                  <a:cubicBezTo>
                    <a:pt x="2335" y="601"/>
                    <a:pt x="1868" y="401"/>
                    <a:pt x="1401" y="301"/>
                  </a:cubicBezTo>
                  <a:cubicBezTo>
                    <a:pt x="968" y="134"/>
                    <a:pt x="467" y="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10133625" y="3499400"/>
              <a:ext cx="31700" cy="58400"/>
            </a:xfrm>
            <a:custGeom>
              <a:avLst/>
              <a:gdLst/>
              <a:ahLst/>
              <a:cxnLst/>
              <a:rect l="l" t="t" r="r" b="b"/>
              <a:pathLst>
                <a:path w="1268" h="2336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968" y="334"/>
                    <a:pt x="701" y="701"/>
                    <a:pt x="534" y="1101"/>
                  </a:cubicBezTo>
                  <a:cubicBezTo>
                    <a:pt x="267" y="1502"/>
                    <a:pt x="100" y="1902"/>
                    <a:pt x="0" y="2336"/>
                  </a:cubicBezTo>
                  <a:cubicBezTo>
                    <a:pt x="300" y="2002"/>
                    <a:pt x="534" y="1635"/>
                    <a:pt x="734" y="1235"/>
                  </a:cubicBezTo>
                  <a:cubicBezTo>
                    <a:pt x="968" y="868"/>
                    <a:pt x="1134" y="434"/>
                    <a:pt x="1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10116100" y="3516075"/>
              <a:ext cx="65900" cy="29225"/>
            </a:xfrm>
            <a:custGeom>
              <a:avLst/>
              <a:gdLst/>
              <a:ahLst/>
              <a:cxnLst/>
              <a:rect l="l" t="t" r="r" b="b"/>
              <a:pathLst>
                <a:path w="2636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368" y="301"/>
                    <a:pt x="801" y="535"/>
                    <a:pt x="1268" y="668"/>
                  </a:cubicBezTo>
                  <a:cubicBezTo>
                    <a:pt x="1702" y="901"/>
                    <a:pt x="2169" y="1068"/>
                    <a:pt x="2636" y="1168"/>
                  </a:cubicBezTo>
                  <a:cubicBezTo>
                    <a:pt x="2236" y="868"/>
                    <a:pt x="1802" y="635"/>
                    <a:pt x="1368" y="501"/>
                  </a:cubicBezTo>
                  <a:cubicBezTo>
                    <a:pt x="935" y="268"/>
                    <a:pt x="468" y="10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10229525" y="3466875"/>
              <a:ext cx="34200" cy="56750"/>
            </a:xfrm>
            <a:custGeom>
              <a:avLst/>
              <a:gdLst/>
              <a:ahLst/>
              <a:cxnLst/>
              <a:rect l="l" t="t" r="r" b="b"/>
              <a:pathLst>
                <a:path w="1368" h="2270" extrusionOk="0">
                  <a:moveTo>
                    <a:pt x="1368" y="1"/>
                  </a:moveTo>
                  <a:cubicBezTo>
                    <a:pt x="1068" y="334"/>
                    <a:pt x="801" y="668"/>
                    <a:pt x="601" y="1068"/>
                  </a:cubicBezTo>
                  <a:cubicBezTo>
                    <a:pt x="334" y="1435"/>
                    <a:pt x="134" y="1835"/>
                    <a:pt x="0" y="2269"/>
                  </a:cubicBezTo>
                  <a:cubicBezTo>
                    <a:pt x="300" y="1969"/>
                    <a:pt x="567" y="1602"/>
                    <a:pt x="767" y="1202"/>
                  </a:cubicBezTo>
                  <a:cubicBezTo>
                    <a:pt x="1034" y="835"/>
                    <a:pt x="1234" y="434"/>
                    <a:pt x="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10213675" y="3481900"/>
              <a:ext cx="65075" cy="30875"/>
            </a:xfrm>
            <a:custGeom>
              <a:avLst/>
              <a:gdLst/>
              <a:ahLst/>
              <a:cxnLst/>
              <a:rect l="l" t="t" r="r" b="b"/>
              <a:pathLst>
                <a:path w="2603" h="1235" extrusionOk="0">
                  <a:moveTo>
                    <a:pt x="0" y="0"/>
                  </a:moveTo>
                  <a:lnTo>
                    <a:pt x="0" y="0"/>
                  </a:lnTo>
                  <a:cubicBezTo>
                    <a:pt x="367" y="300"/>
                    <a:pt x="801" y="534"/>
                    <a:pt x="1268" y="701"/>
                  </a:cubicBezTo>
                  <a:cubicBezTo>
                    <a:pt x="1668" y="934"/>
                    <a:pt x="2135" y="1134"/>
                    <a:pt x="2602" y="1234"/>
                  </a:cubicBezTo>
                  <a:cubicBezTo>
                    <a:pt x="2235" y="934"/>
                    <a:pt x="1802" y="701"/>
                    <a:pt x="1368" y="501"/>
                  </a:cubicBezTo>
                  <a:cubicBezTo>
                    <a:pt x="934" y="267"/>
                    <a:pt x="467" y="1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10331250" y="3430200"/>
              <a:ext cx="34225" cy="56725"/>
            </a:xfrm>
            <a:custGeom>
              <a:avLst/>
              <a:gdLst/>
              <a:ahLst/>
              <a:cxnLst/>
              <a:rect l="l" t="t" r="r" b="b"/>
              <a:pathLst>
                <a:path w="1369" h="2269" extrusionOk="0">
                  <a:moveTo>
                    <a:pt x="1368" y="0"/>
                  </a:moveTo>
                  <a:cubicBezTo>
                    <a:pt x="1035" y="300"/>
                    <a:pt x="801" y="667"/>
                    <a:pt x="601" y="1067"/>
                  </a:cubicBezTo>
                  <a:cubicBezTo>
                    <a:pt x="334" y="1434"/>
                    <a:pt x="134" y="1835"/>
                    <a:pt x="1" y="2268"/>
                  </a:cubicBezTo>
                  <a:cubicBezTo>
                    <a:pt x="301" y="1935"/>
                    <a:pt x="568" y="1568"/>
                    <a:pt x="768" y="1168"/>
                  </a:cubicBezTo>
                  <a:cubicBezTo>
                    <a:pt x="1035" y="801"/>
                    <a:pt x="1235" y="40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10315425" y="3445200"/>
              <a:ext cx="65050" cy="30875"/>
            </a:xfrm>
            <a:custGeom>
              <a:avLst/>
              <a:gdLst/>
              <a:ahLst/>
              <a:cxnLst/>
              <a:rect l="l" t="t" r="r" b="b"/>
              <a:pathLst>
                <a:path w="2602" h="1235" extrusionOk="0">
                  <a:moveTo>
                    <a:pt x="0" y="0"/>
                  </a:moveTo>
                  <a:lnTo>
                    <a:pt x="0" y="0"/>
                  </a:lnTo>
                  <a:cubicBezTo>
                    <a:pt x="367" y="301"/>
                    <a:pt x="801" y="534"/>
                    <a:pt x="1268" y="701"/>
                  </a:cubicBezTo>
                  <a:cubicBezTo>
                    <a:pt x="1668" y="934"/>
                    <a:pt x="2135" y="1135"/>
                    <a:pt x="2602" y="1235"/>
                  </a:cubicBezTo>
                  <a:cubicBezTo>
                    <a:pt x="2235" y="934"/>
                    <a:pt x="1801" y="701"/>
                    <a:pt x="1368" y="501"/>
                  </a:cubicBezTo>
                  <a:cubicBezTo>
                    <a:pt x="934" y="267"/>
                    <a:pt x="467" y="10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10433000" y="3393500"/>
              <a:ext cx="35050" cy="56725"/>
            </a:xfrm>
            <a:custGeom>
              <a:avLst/>
              <a:gdLst/>
              <a:ahLst/>
              <a:cxnLst/>
              <a:rect l="l" t="t" r="r" b="b"/>
              <a:pathLst>
                <a:path w="1402" h="2269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1068" y="301"/>
                    <a:pt x="801" y="667"/>
                    <a:pt x="601" y="1068"/>
                  </a:cubicBezTo>
                  <a:cubicBezTo>
                    <a:pt x="334" y="1435"/>
                    <a:pt x="134" y="1835"/>
                    <a:pt x="0" y="2269"/>
                  </a:cubicBezTo>
                  <a:cubicBezTo>
                    <a:pt x="301" y="1935"/>
                    <a:pt x="601" y="1568"/>
                    <a:pt x="801" y="1168"/>
                  </a:cubicBezTo>
                  <a:cubicBezTo>
                    <a:pt x="1068" y="801"/>
                    <a:pt x="1268" y="401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10417150" y="3407675"/>
              <a:ext cx="65075" cy="31700"/>
            </a:xfrm>
            <a:custGeom>
              <a:avLst/>
              <a:gdLst/>
              <a:ahLst/>
              <a:cxnLst/>
              <a:rect l="l" t="t" r="r" b="b"/>
              <a:pathLst>
                <a:path w="2603" h="1268" extrusionOk="0">
                  <a:moveTo>
                    <a:pt x="1" y="0"/>
                  </a:moveTo>
                  <a:lnTo>
                    <a:pt x="1" y="0"/>
                  </a:lnTo>
                  <a:cubicBezTo>
                    <a:pt x="368" y="301"/>
                    <a:pt x="801" y="534"/>
                    <a:pt x="1268" y="734"/>
                  </a:cubicBezTo>
                  <a:cubicBezTo>
                    <a:pt x="1668" y="968"/>
                    <a:pt x="2135" y="1135"/>
                    <a:pt x="2602" y="1268"/>
                  </a:cubicBezTo>
                  <a:cubicBezTo>
                    <a:pt x="2236" y="934"/>
                    <a:pt x="1802" y="701"/>
                    <a:pt x="1335" y="534"/>
                  </a:cubicBezTo>
                  <a:cubicBezTo>
                    <a:pt x="935" y="301"/>
                    <a:pt x="468" y="10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10534725" y="3356800"/>
              <a:ext cx="34225" cy="55900"/>
            </a:xfrm>
            <a:custGeom>
              <a:avLst/>
              <a:gdLst/>
              <a:ahLst/>
              <a:cxnLst/>
              <a:rect l="l" t="t" r="r" b="b"/>
              <a:pathLst>
                <a:path w="1369" h="2236" extrusionOk="0">
                  <a:moveTo>
                    <a:pt x="1369" y="1"/>
                  </a:moveTo>
                  <a:lnTo>
                    <a:pt x="1369" y="1"/>
                  </a:lnTo>
                  <a:cubicBezTo>
                    <a:pt x="1068" y="301"/>
                    <a:pt x="802" y="668"/>
                    <a:pt x="601" y="1068"/>
                  </a:cubicBezTo>
                  <a:cubicBezTo>
                    <a:pt x="335" y="1402"/>
                    <a:pt x="134" y="1802"/>
                    <a:pt x="1" y="2236"/>
                  </a:cubicBezTo>
                  <a:cubicBezTo>
                    <a:pt x="568" y="1568"/>
                    <a:pt x="1035" y="80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10518900" y="3370975"/>
              <a:ext cx="65075" cy="30875"/>
            </a:xfrm>
            <a:custGeom>
              <a:avLst/>
              <a:gdLst/>
              <a:ahLst/>
              <a:cxnLst/>
              <a:rect l="l" t="t" r="r" b="b"/>
              <a:pathLst>
                <a:path w="2603" h="1235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301"/>
                    <a:pt x="801" y="534"/>
                    <a:pt x="1268" y="735"/>
                  </a:cubicBezTo>
                  <a:cubicBezTo>
                    <a:pt x="1668" y="968"/>
                    <a:pt x="2135" y="1135"/>
                    <a:pt x="2602" y="1235"/>
                  </a:cubicBezTo>
                  <a:cubicBezTo>
                    <a:pt x="2235" y="935"/>
                    <a:pt x="1801" y="701"/>
                    <a:pt x="1334" y="534"/>
                  </a:cubicBezTo>
                  <a:cubicBezTo>
                    <a:pt x="934" y="268"/>
                    <a:pt x="467" y="10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50"/>
          <p:cNvGrpSpPr/>
          <p:nvPr/>
        </p:nvGrpSpPr>
        <p:grpSpPr>
          <a:xfrm>
            <a:off x="394450" y="3405138"/>
            <a:ext cx="1089150" cy="686450"/>
            <a:chOff x="9922625" y="3949725"/>
            <a:chExt cx="1089150" cy="686450"/>
          </a:xfrm>
        </p:grpSpPr>
        <p:sp>
          <p:nvSpPr>
            <p:cNvPr id="685" name="Google Shape;685;p50"/>
            <p:cNvSpPr/>
            <p:nvPr/>
          </p:nvSpPr>
          <p:spPr>
            <a:xfrm>
              <a:off x="9925125" y="4110675"/>
              <a:ext cx="1077475" cy="525500"/>
            </a:xfrm>
            <a:custGeom>
              <a:avLst/>
              <a:gdLst/>
              <a:ahLst/>
              <a:cxnLst/>
              <a:rect l="l" t="t" r="r" b="b"/>
              <a:pathLst>
                <a:path w="43099" h="21020" extrusionOk="0">
                  <a:moveTo>
                    <a:pt x="1" y="1"/>
                  </a:moveTo>
                  <a:cubicBezTo>
                    <a:pt x="1" y="1"/>
                    <a:pt x="68" y="401"/>
                    <a:pt x="201" y="1068"/>
                  </a:cubicBezTo>
                  <a:cubicBezTo>
                    <a:pt x="1035" y="5338"/>
                    <a:pt x="4971" y="20715"/>
                    <a:pt x="17213" y="20915"/>
                  </a:cubicBezTo>
                  <a:cubicBezTo>
                    <a:pt x="21961" y="20993"/>
                    <a:pt x="26420" y="21019"/>
                    <a:pt x="30255" y="21019"/>
                  </a:cubicBezTo>
                  <a:cubicBezTo>
                    <a:pt x="37924" y="21019"/>
                    <a:pt x="43098" y="20915"/>
                    <a:pt x="43098" y="20915"/>
                  </a:cubicBezTo>
                  <a:cubicBezTo>
                    <a:pt x="43098" y="20915"/>
                    <a:pt x="26019" y="12443"/>
                    <a:pt x="26853" y="1"/>
                  </a:cubicBezTo>
                  <a:close/>
                </a:path>
              </a:pathLst>
            </a:custGeom>
            <a:solidFill>
              <a:srgbClr val="BDB9B0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9925125" y="3951400"/>
              <a:ext cx="1077475" cy="526325"/>
            </a:xfrm>
            <a:custGeom>
              <a:avLst/>
              <a:gdLst/>
              <a:ahLst/>
              <a:cxnLst/>
              <a:rect l="l" t="t" r="r" b="b"/>
              <a:pathLst>
                <a:path w="43099" h="21053" extrusionOk="0">
                  <a:moveTo>
                    <a:pt x="1" y="0"/>
                  </a:moveTo>
                  <a:cubicBezTo>
                    <a:pt x="1" y="0"/>
                    <a:pt x="68" y="434"/>
                    <a:pt x="201" y="1101"/>
                  </a:cubicBezTo>
                  <a:cubicBezTo>
                    <a:pt x="1035" y="5371"/>
                    <a:pt x="4971" y="20748"/>
                    <a:pt x="17213" y="20949"/>
                  </a:cubicBezTo>
                  <a:cubicBezTo>
                    <a:pt x="21950" y="21026"/>
                    <a:pt x="26405" y="21052"/>
                    <a:pt x="30240" y="21052"/>
                  </a:cubicBezTo>
                  <a:cubicBezTo>
                    <a:pt x="37909" y="21052"/>
                    <a:pt x="43098" y="20949"/>
                    <a:pt x="43098" y="20949"/>
                  </a:cubicBezTo>
                  <a:cubicBezTo>
                    <a:pt x="43098" y="20949"/>
                    <a:pt x="26019" y="12476"/>
                    <a:pt x="26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9922625" y="3949725"/>
              <a:ext cx="1089150" cy="530400"/>
            </a:xfrm>
            <a:custGeom>
              <a:avLst/>
              <a:gdLst/>
              <a:ahLst/>
              <a:cxnLst/>
              <a:rect l="l" t="t" r="r" b="b"/>
              <a:pathLst>
                <a:path w="43566" h="21216" extrusionOk="0">
                  <a:moveTo>
                    <a:pt x="1" y="1"/>
                  </a:moveTo>
                  <a:lnTo>
                    <a:pt x="1" y="101"/>
                  </a:lnTo>
                  <a:cubicBezTo>
                    <a:pt x="368" y="2202"/>
                    <a:pt x="868" y="4270"/>
                    <a:pt x="1569" y="6305"/>
                  </a:cubicBezTo>
                  <a:cubicBezTo>
                    <a:pt x="2302" y="8473"/>
                    <a:pt x="3236" y="10575"/>
                    <a:pt x="4371" y="12576"/>
                  </a:cubicBezTo>
                  <a:cubicBezTo>
                    <a:pt x="5605" y="14711"/>
                    <a:pt x="7173" y="16612"/>
                    <a:pt x="9074" y="18180"/>
                  </a:cubicBezTo>
                  <a:cubicBezTo>
                    <a:pt x="11075" y="19781"/>
                    <a:pt x="13510" y="20749"/>
                    <a:pt x="16046" y="21016"/>
                  </a:cubicBezTo>
                  <a:cubicBezTo>
                    <a:pt x="17313" y="21149"/>
                    <a:pt x="18547" y="21116"/>
                    <a:pt x="19748" y="21149"/>
                  </a:cubicBezTo>
                  <a:lnTo>
                    <a:pt x="23384" y="21182"/>
                  </a:lnTo>
                  <a:lnTo>
                    <a:pt x="30389" y="21216"/>
                  </a:lnTo>
                  <a:cubicBezTo>
                    <a:pt x="34926" y="21216"/>
                    <a:pt x="39229" y="21149"/>
                    <a:pt x="43198" y="21082"/>
                  </a:cubicBezTo>
                  <a:lnTo>
                    <a:pt x="43565" y="21082"/>
                  </a:lnTo>
                  <a:lnTo>
                    <a:pt x="43232" y="20916"/>
                  </a:lnTo>
                  <a:cubicBezTo>
                    <a:pt x="43220" y="20909"/>
                    <a:pt x="43208" y="20903"/>
                    <a:pt x="43195" y="20896"/>
                  </a:cubicBezTo>
                  <a:lnTo>
                    <a:pt x="43195" y="20896"/>
                  </a:lnTo>
                  <a:lnTo>
                    <a:pt x="43198" y="20882"/>
                  </a:lnTo>
                  <a:lnTo>
                    <a:pt x="43198" y="20882"/>
                  </a:lnTo>
                  <a:cubicBezTo>
                    <a:pt x="43189" y="20882"/>
                    <a:pt x="43179" y="20883"/>
                    <a:pt x="43170" y="20883"/>
                  </a:cubicBezTo>
                  <a:lnTo>
                    <a:pt x="43170" y="20883"/>
                  </a:lnTo>
                  <a:cubicBezTo>
                    <a:pt x="41424" y="19957"/>
                    <a:pt x="39743" y="18934"/>
                    <a:pt x="38128" y="17780"/>
                  </a:cubicBezTo>
                  <a:cubicBezTo>
                    <a:pt x="36660" y="16746"/>
                    <a:pt x="35293" y="15612"/>
                    <a:pt x="33958" y="14378"/>
                  </a:cubicBezTo>
                  <a:cubicBezTo>
                    <a:pt x="31790" y="12409"/>
                    <a:pt x="29989" y="10074"/>
                    <a:pt x="28588" y="7473"/>
                  </a:cubicBezTo>
                  <a:cubicBezTo>
                    <a:pt x="28121" y="6505"/>
                    <a:pt x="27721" y="5505"/>
                    <a:pt x="27420" y="4437"/>
                  </a:cubicBezTo>
                  <a:cubicBezTo>
                    <a:pt x="27220" y="3670"/>
                    <a:pt x="27087" y="2869"/>
                    <a:pt x="27020" y="2102"/>
                  </a:cubicBezTo>
                  <a:cubicBezTo>
                    <a:pt x="26987" y="1769"/>
                    <a:pt x="26953" y="1468"/>
                    <a:pt x="26953" y="1235"/>
                  </a:cubicBezTo>
                  <a:lnTo>
                    <a:pt x="26953" y="601"/>
                  </a:lnTo>
                  <a:lnTo>
                    <a:pt x="26953" y="201"/>
                  </a:lnTo>
                  <a:cubicBezTo>
                    <a:pt x="26953" y="167"/>
                    <a:pt x="26953" y="134"/>
                    <a:pt x="26953" y="67"/>
                  </a:cubicBezTo>
                  <a:cubicBezTo>
                    <a:pt x="26953" y="67"/>
                    <a:pt x="26920" y="134"/>
                    <a:pt x="26920" y="201"/>
                  </a:cubicBezTo>
                  <a:cubicBezTo>
                    <a:pt x="26920" y="301"/>
                    <a:pt x="26953" y="434"/>
                    <a:pt x="26920" y="601"/>
                  </a:cubicBezTo>
                  <a:cubicBezTo>
                    <a:pt x="26887" y="768"/>
                    <a:pt x="26887" y="968"/>
                    <a:pt x="26887" y="1235"/>
                  </a:cubicBezTo>
                  <a:cubicBezTo>
                    <a:pt x="26920" y="1468"/>
                    <a:pt x="26953" y="1769"/>
                    <a:pt x="26953" y="2102"/>
                  </a:cubicBezTo>
                  <a:cubicBezTo>
                    <a:pt x="27020" y="2903"/>
                    <a:pt x="27154" y="3703"/>
                    <a:pt x="27354" y="4470"/>
                  </a:cubicBezTo>
                  <a:cubicBezTo>
                    <a:pt x="27654" y="5538"/>
                    <a:pt x="28021" y="6539"/>
                    <a:pt x="28521" y="7539"/>
                  </a:cubicBezTo>
                  <a:cubicBezTo>
                    <a:pt x="29855" y="10141"/>
                    <a:pt x="31690" y="12510"/>
                    <a:pt x="33858" y="14478"/>
                  </a:cubicBezTo>
                  <a:cubicBezTo>
                    <a:pt x="35193" y="15712"/>
                    <a:pt x="36594" y="16879"/>
                    <a:pt x="38061" y="17913"/>
                  </a:cubicBezTo>
                  <a:cubicBezTo>
                    <a:pt x="39602" y="19014"/>
                    <a:pt x="41203" y="19996"/>
                    <a:pt x="42862" y="20888"/>
                  </a:cubicBezTo>
                  <a:lnTo>
                    <a:pt x="42862" y="20888"/>
                  </a:lnTo>
                  <a:cubicBezTo>
                    <a:pt x="39018" y="20951"/>
                    <a:pt x="34829" y="20982"/>
                    <a:pt x="30389" y="20982"/>
                  </a:cubicBezTo>
                  <a:lnTo>
                    <a:pt x="23384" y="20949"/>
                  </a:lnTo>
                  <a:lnTo>
                    <a:pt x="19782" y="20882"/>
                  </a:lnTo>
                  <a:cubicBezTo>
                    <a:pt x="18547" y="20882"/>
                    <a:pt x="17313" y="20882"/>
                    <a:pt x="16112" y="20782"/>
                  </a:cubicBezTo>
                  <a:cubicBezTo>
                    <a:pt x="13577" y="20515"/>
                    <a:pt x="11175" y="19548"/>
                    <a:pt x="9207" y="17947"/>
                  </a:cubicBezTo>
                  <a:cubicBezTo>
                    <a:pt x="7339" y="16412"/>
                    <a:pt x="5772" y="14544"/>
                    <a:pt x="4571" y="12443"/>
                  </a:cubicBezTo>
                  <a:cubicBezTo>
                    <a:pt x="3403" y="10475"/>
                    <a:pt x="2469" y="8373"/>
                    <a:pt x="1769" y="6205"/>
                  </a:cubicBezTo>
                  <a:cubicBezTo>
                    <a:pt x="1079" y="4203"/>
                    <a:pt x="551" y="2200"/>
                    <a:pt x="185" y="134"/>
                  </a:cubicBezTo>
                  <a:lnTo>
                    <a:pt x="185" y="134"/>
                  </a:lnTo>
                  <a:lnTo>
                    <a:pt x="19548" y="101"/>
                  </a:lnTo>
                  <a:lnTo>
                    <a:pt x="25019" y="67"/>
                  </a:lnTo>
                  <a:lnTo>
                    <a:pt x="25052" y="67"/>
                  </a:lnTo>
                  <a:lnTo>
                    <a:pt x="1961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10143625" y="4057300"/>
              <a:ext cx="79250" cy="95200"/>
            </a:xfrm>
            <a:custGeom>
              <a:avLst/>
              <a:gdLst/>
              <a:ahLst/>
              <a:cxnLst/>
              <a:rect l="l" t="t" r="r" b="b"/>
              <a:pathLst>
                <a:path w="3170" h="3808" extrusionOk="0">
                  <a:moveTo>
                    <a:pt x="1702" y="1"/>
                  </a:moveTo>
                  <a:cubicBezTo>
                    <a:pt x="601" y="1"/>
                    <a:pt x="67" y="534"/>
                    <a:pt x="67" y="1202"/>
                  </a:cubicBezTo>
                  <a:cubicBezTo>
                    <a:pt x="67" y="2536"/>
                    <a:pt x="2135" y="2136"/>
                    <a:pt x="2135" y="2703"/>
                  </a:cubicBezTo>
                  <a:cubicBezTo>
                    <a:pt x="2135" y="2869"/>
                    <a:pt x="1969" y="3003"/>
                    <a:pt x="1568" y="3003"/>
                  </a:cubicBezTo>
                  <a:cubicBezTo>
                    <a:pt x="1135" y="3003"/>
                    <a:pt x="701" y="2869"/>
                    <a:pt x="334" y="2636"/>
                  </a:cubicBezTo>
                  <a:lnTo>
                    <a:pt x="0" y="3403"/>
                  </a:lnTo>
                  <a:cubicBezTo>
                    <a:pt x="428" y="3647"/>
                    <a:pt x="911" y="3808"/>
                    <a:pt x="1424" y="3808"/>
                  </a:cubicBezTo>
                  <a:cubicBezTo>
                    <a:pt x="1472" y="3808"/>
                    <a:pt x="1520" y="3806"/>
                    <a:pt x="1568" y="3803"/>
                  </a:cubicBezTo>
                  <a:cubicBezTo>
                    <a:pt x="2636" y="3803"/>
                    <a:pt x="3169" y="3270"/>
                    <a:pt x="3169" y="2636"/>
                  </a:cubicBezTo>
                  <a:cubicBezTo>
                    <a:pt x="3169" y="1268"/>
                    <a:pt x="1101" y="1702"/>
                    <a:pt x="1101" y="1135"/>
                  </a:cubicBezTo>
                  <a:cubicBezTo>
                    <a:pt x="1101" y="968"/>
                    <a:pt x="1268" y="801"/>
                    <a:pt x="1668" y="801"/>
                  </a:cubicBezTo>
                  <a:cubicBezTo>
                    <a:pt x="2035" y="801"/>
                    <a:pt x="2369" y="901"/>
                    <a:pt x="2702" y="1101"/>
                  </a:cubicBezTo>
                  <a:lnTo>
                    <a:pt x="3003" y="334"/>
                  </a:lnTo>
                  <a:cubicBezTo>
                    <a:pt x="2602" y="101"/>
                    <a:pt x="2135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10235350" y="4058975"/>
              <a:ext cx="72575" cy="91750"/>
            </a:xfrm>
            <a:custGeom>
              <a:avLst/>
              <a:gdLst/>
              <a:ahLst/>
              <a:cxnLst/>
              <a:rect l="l" t="t" r="r" b="b"/>
              <a:pathLst>
                <a:path w="2903" h="3670" extrusionOk="0">
                  <a:moveTo>
                    <a:pt x="1" y="0"/>
                  </a:moveTo>
                  <a:lnTo>
                    <a:pt x="1" y="3670"/>
                  </a:lnTo>
                  <a:lnTo>
                    <a:pt x="2903" y="3670"/>
                  </a:lnTo>
                  <a:lnTo>
                    <a:pt x="2903" y="2869"/>
                  </a:lnTo>
                  <a:lnTo>
                    <a:pt x="1001" y="2869"/>
                  </a:lnTo>
                  <a:lnTo>
                    <a:pt x="1001" y="2202"/>
                  </a:lnTo>
                  <a:lnTo>
                    <a:pt x="2636" y="2202"/>
                  </a:lnTo>
                  <a:lnTo>
                    <a:pt x="2636" y="1435"/>
                  </a:lnTo>
                  <a:lnTo>
                    <a:pt x="1001" y="1435"/>
                  </a:lnTo>
                  <a:lnTo>
                    <a:pt x="1001" y="801"/>
                  </a:lnTo>
                  <a:lnTo>
                    <a:pt x="2869" y="801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10322925" y="4058975"/>
              <a:ext cx="82575" cy="91750"/>
            </a:xfrm>
            <a:custGeom>
              <a:avLst/>
              <a:gdLst/>
              <a:ahLst/>
              <a:cxnLst/>
              <a:rect l="l" t="t" r="r" b="b"/>
              <a:pathLst>
                <a:path w="3303" h="3670" extrusionOk="0">
                  <a:moveTo>
                    <a:pt x="1601" y="834"/>
                  </a:moveTo>
                  <a:cubicBezTo>
                    <a:pt x="2035" y="834"/>
                    <a:pt x="2235" y="1034"/>
                    <a:pt x="2235" y="1368"/>
                  </a:cubicBezTo>
                  <a:cubicBezTo>
                    <a:pt x="2235" y="1702"/>
                    <a:pt x="2035" y="1902"/>
                    <a:pt x="1635" y="1902"/>
                  </a:cubicBezTo>
                  <a:lnTo>
                    <a:pt x="1034" y="1902"/>
                  </a:lnTo>
                  <a:lnTo>
                    <a:pt x="1034" y="834"/>
                  </a:lnTo>
                  <a:close/>
                  <a:moveTo>
                    <a:pt x="0" y="0"/>
                  </a:moveTo>
                  <a:lnTo>
                    <a:pt x="0" y="3670"/>
                  </a:lnTo>
                  <a:lnTo>
                    <a:pt x="1034" y="3670"/>
                  </a:lnTo>
                  <a:lnTo>
                    <a:pt x="1034" y="2702"/>
                  </a:lnTo>
                  <a:lnTo>
                    <a:pt x="1668" y="2702"/>
                  </a:lnTo>
                  <a:cubicBezTo>
                    <a:pt x="2669" y="2702"/>
                    <a:pt x="3303" y="2202"/>
                    <a:pt x="3303" y="1368"/>
                  </a:cubicBezTo>
                  <a:cubicBezTo>
                    <a:pt x="3303" y="534"/>
                    <a:pt x="2669" y="0"/>
                    <a:pt x="1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10407150" y="4058975"/>
              <a:ext cx="81750" cy="91750"/>
            </a:xfrm>
            <a:custGeom>
              <a:avLst/>
              <a:gdLst/>
              <a:ahLst/>
              <a:cxnLst/>
              <a:rect l="l" t="t" r="r" b="b"/>
              <a:pathLst>
                <a:path w="3270" h="3670" extrusionOk="0">
                  <a:moveTo>
                    <a:pt x="0" y="0"/>
                  </a:moveTo>
                  <a:lnTo>
                    <a:pt x="0" y="834"/>
                  </a:lnTo>
                  <a:lnTo>
                    <a:pt x="1101" y="834"/>
                  </a:lnTo>
                  <a:lnTo>
                    <a:pt x="1101" y="3670"/>
                  </a:lnTo>
                  <a:lnTo>
                    <a:pt x="2135" y="3670"/>
                  </a:lnTo>
                  <a:lnTo>
                    <a:pt x="2135" y="834"/>
                  </a:lnTo>
                  <a:lnTo>
                    <a:pt x="3269" y="83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10126100" y="4207400"/>
              <a:ext cx="56750" cy="55900"/>
            </a:xfrm>
            <a:custGeom>
              <a:avLst/>
              <a:gdLst/>
              <a:ahLst/>
              <a:cxnLst/>
              <a:rect l="l" t="t" r="r" b="b"/>
              <a:pathLst>
                <a:path w="2270" h="2236" extrusionOk="0">
                  <a:moveTo>
                    <a:pt x="2269" y="1"/>
                  </a:moveTo>
                  <a:cubicBezTo>
                    <a:pt x="1802" y="301"/>
                    <a:pt x="1402" y="635"/>
                    <a:pt x="1068" y="1035"/>
                  </a:cubicBezTo>
                  <a:cubicBezTo>
                    <a:pt x="668" y="1402"/>
                    <a:pt x="301" y="1802"/>
                    <a:pt x="1" y="2236"/>
                  </a:cubicBezTo>
                  <a:cubicBezTo>
                    <a:pt x="435" y="1936"/>
                    <a:pt x="868" y="1602"/>
                    <a:pt x="1202" y="1202"/>
                  </a:cubicBezTo>
                  <a:cubicBezTo>
                    <a:pt x="1602" y="835"/>
                    <a:pt x="1969" y="435"/>
                    <a:pt x="2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10120275" y="4209925"/>
              <a:ext cx="66750" cy="55050"/>
            </a:xfrm>
            <a:custGeom>
              <a:avLst/>
              <a:gdLst/>
              <a:ahLst/>
              <a:cxnLst/>
              <a:rect l="l" t="t" r="r" b="b"/>
              <a:pathLst>
                <a:path w="2670" h="2202" extrusionOk="0">
                  <a:moveTo>
                    <a:pt x="0" y="0"/>
                  </a:moveTo>
                  <a:cubicBezTo>
                    <a:pt x="367" y="434"/>
                    <a:pt x="801" y="834"/>
                    <a:pt x="1268" y="1201"/>
                  </a:cubicBezTo>
                  <a:cubicBezTo>
                    <a:pt x="1668" y="1568"/>
                    <a:pt x="2169" y="1935"/>
                    <a:pt x="2669" y="2202"/>
                  </a:cubicBezTo>
                  <a:cubicBezTo>
                    <a:pt x="2302" y="1768"/>
                    <a:pt x="1868" y="1368"/>
                    <a:pt x="1401" y="1034"/>
                  </a:cubicBezTo>
                  <a:cubicBezTo>
                    <a:pt x="968" y="634"/>
                    <a:pt x="501" y="2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10246200" y="4205750"/>
              <a:ext cx="49225" cy="45875"/>
            </a:xfrm>
            <a:custGeom>
              <a:avLst/>
              <a:gdLst/>
              <a:ahLst/>
              <a:cxnLst/>
              <a:rect l="l" t="t" r="r" b="b"/>
              <a:pathLst>
                <a:path w="1969" h="1835" extrusionOk="0">
                  <a:moveTo>
                    <a:pt x="1968" y="0"/>
                  </a:moveTo>
                  <a:lnTo>
                    <a:pt x="1968" y="0"/>
                  </a:lnTo>
                  <a:cubicBezTo>
                    <a:pt x="1568" y="234"/>
                    <a:pt x="1201" y="501"/>
                    <a:pt x="901" y="834"/>
                  </a:cubicBezTo>
                  <a:cubicBezTo>
                    <a:pt x="567" y="1101"/>
                    <a:pt x="234" y="1435"/>
                    <a:pt x="0" y="1835"/>
                  </a:cubicBezTo>
                  <a:cubicBezTo>
                    <a:pt x="401" y="1601"/>
                    <a:pt x="768" y="1301"/>
                    <a:pt x="1068" y="968"/>
                  </a:cubicBezTo>
                  <a:cubicBezTo>
                    <a:pt x="1401" y="701"/>
                    <a:pt x="1702" y="367"/>
                    <a:pt x="1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10242850" y="4206575"/>
              <a:ext cx="53400" cy="48400"/>
            </a:xfrm>
            <a:custGeom>
              <a:avLst/>
              <a:gdLst/>
              <a:ahLst/>
              <a:cxnLst/>
              <a:rect l="l" t="t" r="r" b="b"/>
              <a:pathLst>
                <a:path w="2136" h="1936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401"/>
                    <a:pt x="635" y="768"/>
                    <a:pt x="1002" y="1035"/>
                  </a:cubicBezTo>
                  <a:cubicBezTo>
                    <a:pt x="1335" y="1402"/>
                    <a:pt x="1736" y="1702"/>
                    <a:pt x="2136" y="1935"/>
                  </a:cubicBezTo>
                  <a:cubicBezTo>
                    <a:pt x="1869" y="1535"/>
                    <a:pt x="1535" y="1168"/>
                    <a:pt x="1168" y="901"/>
                  </a:cubicBezTo>
                  <a:cubicBezTo>
                    <a:pt x="835" y="534"/>
                    <a:pt x="435" y="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10367950" y="4205750"/>
              <a:ext cx="48400" cy="45875"/>
            </a:xfrm>
            <a:custGeom>
              <a:avLst/>
              <a:gdLst/>
              <a:ahLst/>
              <a:cxnLst/>
              <a:rect l="l" t="t" r="r" b="b"/>
              <a:pathLst>
                <a:path w="1936" h="1835" extrusionOk="0">
                  <a:moveTo>
                    <a:pt x="1935" y="0"/>
                  </a:moveTo>
                  <a:lnTo>
                    <a:pt x="1935" y="0"/>
                  </a:lnTo>
                  <a:cubicBezTo>
                    <a:pt x="1535" y="234"/>
                    <a:pt x="1201" y="501"/>
                    <a:pt x="901" y="834"/>
                  </a:cubicBezTo>
                  <a:cubicBezTo>
                    <a:pt x="534" y="1101"/>
                    <a:pt x="234" y="1435"/>
                    <a:pt x="1" y="1835"/>
                  </a:cubicBezTo>
                  <a:cubicBezTo>
                    <a:pt x="367" y="1601"/>
                    <a:pt x="734" y="1301"/>
                    <a:pt x="1035" y="968"/>
                  </a:cubicBezTo>
                  <a:cubicBezTo>
                    <a:pt x="1402" y="701"/>
                    <a:pt x="1702" y="367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10364625" y="4206575"/>
              <a:ext cx="53375" cy="48400"/>
            </a:xfrm>
            <a:custGeom>
              <a:avLst/>
              <a:gdLst/>
              <a:ahLst/>
              <a:cxnLst/>
              <a:rect l="l" t="t" r="r" b="b"/>
              <a:pathLst>
                <a:path w="2135" h="1936" extrusionOk="0">
                  <a:moveTo>
                    <a:pt x="0" y="1"/>
                  </a:moveTo>
                  <a:cubicBezTo>
                    <a:pt x="267" y="401"/>
                    <a:pt x="601" y="768"/>
                    <a:pt x="1001" y="1035"/>
                  </a:cubicBezTo>
                  <a:cubicBezTo>
                    <a:pt x="1334" y="1402"/>
                    <a:pt x="1701" y="1702"/>
                    <a:pt x="2135" y="1935"/>
                  </a:cubicBezTo>
                  <a:cubicBezTo>
                    <a:pt x="1868" y="1535"/>
                    <a:pt x="1501" y="1168"/>
                    <a:pt x="1134" y="901"/>
                  </a:cubicBezTo>
                  <a:cubicBezTo>
                    <a:pt x="801" y="534"/>
                    <a:pt x="400" y="2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10481375" y="4206575"/>
              <a:ext cx="49225" cy="45050"/>
            </a:xfrm>
            <a:custGeom>
              <a:avLst/>
              <a:gdLst/>
              <a:ahLst/>
              <a:cxnLst/>
              <a:rect l="l" t="t" r="r" b="b"/>
              <a:pathLst>
                <a:path w="1969" h="1802" extrusionOk="0">
                  <a:moveTo>
                    <a:pt x="1968" y="1"/>
                  </a:moveTo>
                  <a:cubicBezTo>
                    <a:pt x="1568" y="201"/>
                    <a:pt x="1201" y="468"/>
                    <a:pt x="901" y="801"/>
                  </a:cubicBezTo>
                  <a:cubicBezTo>
                    <a:pt x="534" y="1068"/>
                    <a:pt x="234" y="1402"/>
                    <a:pt x="0" y="1802"/>
                  </a:cubicBezTo>
                  <a:cubicBezTo>
                    <a:pt x="400" y="1568"/>
                    <a:pt x="734" y="1302"/>
                    <a:pt x="1034" y="968"/>
                  </a:cubicBezTo>
                  <a:cubicBezTo>
                    <a:pt x="1401" y="701"/>
                    <a:pt x="1701" y="368"/>
                    <a:pt x="1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10478025" y="4206575"/>
              <a:ext cx="53400" cy="48400"/>
            </a:xfrm>
            <a:custGeom>
              <a:avLst/>
              <a:gdLst/>
              <a:ahLst/>
              <a:cxnLst/>
              <a:rect l="l" t="t" r="r" b="b"/>
              <a:pathLst>
                <a:path w="2136" h="1936" extrusionOk="0">
                  <a:moveTo>
                    <a:pt x="1" y="1"/>
                  </a:moveTo>
                  <a:cubicBezTo>
                    <a:pt x="268" y="401"/>
                    <a:pt x="601" y="734"/>
                    <a:pt x="1001" y="1035"/>
                  </a:cubicBezTo>
                  <a:cubicBezTo>
                    <a:pt x="1335" y="1402"/>
                    <a:pt x="1735" y="1702"/>
                    <a:pt x="2136" y="1935"/>
                  </a:cubicBezTo>
                  <a:cubicBezTo>
                    <a:pt x="1869" y="1535"/>
                    <a:pt x="1535" y="1168"/>
                    <a:pt x="1135" y="868"/>
                  </a:cubicBezTo>
                  <a:cubicBezTo>
                    <a:pt x="801" y="534"/>
                    <a:pt x="434" y="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10574775" y="4203250"/>
              <a:ext cx="46725" cy="45050"/>
            </a:xfrm>
            <a:custGeom>
              <a:avLst/>
              <a:gdLst/>
              <a:ahLst/>
              <a:cxnLst/>
              <a:rect l="l" t="t" r="r" b="b"/>
              <a:pathLst>
                <a:path w="1869" h="1802" extrusionOk="0">
                  <a:moveTo>
                    <a:pt x="1868" y="0"/>
                  </a:moveTo>
                  <a:cubicBezTo>
                    <a:pt x="1501" y="234"/>
                    <a:pt x="1168" y="501"/>
                    <a:pt x="867" y="834"/>
                  </a:cubicBezTo>
                  <a:cubicBezTo>
                    <a:pt x="534" y="1101"/>
                    <a:pt x="234" y="1435"/>
                    <a:pt x="0" y="1801"/>
                  </a:cubicBezTo>
                  <a:cubicBezTo>
                    <a:pt x="400" y="1601"/>
                    <a:pt x="734" y="1301"/>
                    <a:pt x="1034" y="968"/>
                  </a:cubicBezTo>
                  <a:cubicBezTo>
                    <a:pt x="1368" y="701"/>
                    <a:pt x="1635" y="367"/>
                    <a:pt x="1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10570600" y="4204900"/>
              <a:ext cx="53400" cy="45900"/>
            </a:xfrm>
            <a:custGeom>
              <a:avLst/>
              <a:gdLst/>
              <a:ahLst/>
              <a:cxnLst/>
              <a:rect l="l" t="t" r="r" b="b"/>
              <a:pathLst>
                <a:path w="2136" h="1836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401"/>
                    <a:pt x="601" y="735"/>
                    <a:pt x="1001" y="1002"/>
                  </a:cubicBezTo>
                  <a:cubicBezTo>
                    <a:pt x="1335" y="1335"/>
                    <a:pt x="1702" y="1602"/>
                    <a:pt x="2135" y="1836"/>
                  </a:cubicBezTo>
                  <a:cubicBezTo>
                    <a:pt x="1868" y="1469"/>
                    <a:pt x="1535" y="1135"/>
                    <a:pt x="1134" y="835"/>
                  </a:cubicBezTo>
                  <a:cubicBezTo>
                    <a:pt x="801" y="501"/>
                    <a:pt x="434" y="2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10174475" y="4289125"/>
              <a:ext cx="47575" cy="45900"/>
            </a:xfrm>
            <a:custGeom>
              <a:avLst/>
              <a:gdLst/>
              <a:ahLst/>
              <a:cxnLst/>
              <a:rect l="l" t="t" r="r" b="b"/>
              <a:pathLst>
                <a:path w="1903" h="1836" extrusionOk="0">
                  <a:moveTo>
                    <a:pt x="1902" y="1"/>
                  </a:moveTo>
                  <a:lnTo>
                    <a:pt x="1902" y="1"/>
                  </a:lnTo>
                  <a:cubicBezTo>
                    <a:pt x="1535" y="234"/>
                    <a:pt x="1168" y="501"/>
                    <a:pt x="901" y="835"/>
                  </a:cubicBezTo>
                  <a:cubicBezTo>
                    <a:pt x="534" y="1102"/>
                    <a:pt x="234" y="1469"/>
                    <a:pt x="1" y="1836"/>
                  </a:cubicBezTo>
                  <a:cubicBezTo>
                    <a:pt x="401" y="1602"/>
                    <a:pt x="735" y="1335"/>
                    <a:pt x="1035" y="1002"/>
                  </a:cubicBezTo>
                  <a:cubicBezTo>
                    <a:pt x="1368" y="701"/>
                    <a:pt x="1669" y="368"/>
                    <a:pt x="19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10170300" y="4290800"/>
              <a:ext cx="55075" cy="45900"/>
            </a:xfrm>
            <a:custGeom>
              <a:avLst/>
              <a:gdLst/>
              <a:ahLst/>
              <a:cxnLst/>
              <a:rect l="l" t="t" r="r" b="b"/>
              <a:pathLst>
                <a:path w="2203" h="1836" extrusionOk="0">
                  <a:moveTo>
                    <a:pt x="1" y="1"/>
                  </a:moveTo>
                  <a:lnTo>
                    <a:pt x="1" y="1"/>
                  </a:lnTo>
                  <a:cubicBezTo>
                    <a:pt x="268" y="401"/>
                    <a:pt x="635" y="735"/>
                    <a:pt x="1035" y="1001"/>
                  </a:cubicBezTo>
                  <a:cubicBezTo>
                    <a:pt x="1369" y="1335"/>
                    <a:pt x="1769" y="1635"/>
                    <a:pt x="2202" y="1835"/>
                  </a:cubicBezTo>
                  <a:cubicBezTo>
                    <a:pt x="1902" y="1468"/>
                    <a:pt x="1535" y="1135"/>
                    <a:pt x="1168" y="835"/>
                  </a:cubicBezTo>
                  <a:cubicBezTo>
                    <a:pt x="801" y="501"/>
                    <a:pt x="435" y="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10288725" y="4291650"/>
              <a:ext cx="50075" cy="43375"/>
            </a:xfrm>
            <a:custGeom>
              <a:avLst/>
              <a:gdLst/>
              <a:ahLst/>
              <a:cxnLst/>
              <a:rect l="l" t="t" r="r" b="b"/>
              <a:pathLst>
                <a:path w="2003" h="1735" extrusionOk="0">
                  <a:moveTo>
                    <a:pt x="2002" y="0"/>
                  </a:moveTo>
                  <a:cubicBezTo>
                    <a:pt x="1602" y="200"/>
                    <a:pt x="1235" y="467"/>
                    <a:pt x="935" y="801"/>
                  </a:cubicBezTo>
                  <a:cubicBezTo>
                    <a:pt x="568" y="1067"/>
                    <a:pt x="267" y="1368"/>
                    <a:pt x="1" y="1735"/>
                  </a:cubicBezTo>
                  <a:cubicBezTo>
                    <a:pt x="401" y="1534"/>
                    <a:pt x="768" y="1268"/>
                    <a:pt x="1068" y="967"/>
                  </a:cubicBezTo>
                  <a:cubicBezTo>
                    <a:pt x="1435" y="667"/>
                    <a:pt x="1735" y="367"/>
                    <a:pt x="2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10287050" y="4290800"/>
              <a:ext cx="52575" cy="48400"/>
            </a:xfrm>
            <a:custGeom>
              <a:avLst/>
              <a:gdLst/>
              <a:ahLst/>
              <a:cxnLst/>
              <a:rect l="l" t="t" r="r" b="b"/>
              <a:pathLst>
                <a:path w="2103" h="1936" extrusionOk="0">
                  <a:moveTo>
                    <a:pt x="1" y="1"/>
                  </a:moveTo>
                  <a:lnTo>
                    <a:pt x="1" y="1"/>
                  </a:lnTo>
                  <a:cubicBezTo>
                    <a:pt x="268" y="401"/>
                    <a:pt x="601" y="735"/>
                    <a:pt x="968" y="1035"/>
                  </a:cubicBezTo>
                  <a:cubicBezTo>
                    <a:pt x="1302" y="1402"/>
                    <a:pt x="1669" y="1702"/>
                    <a:pt x="2102" y="1935"/>
                  </a:cubicBezTo>
                  <a:cubicBezTo>
                    <a:pt x="1836" y="1535"/>
                    <a:pt x="1502" y="1202"/>
                    <a:pt x="1135" y="901"/>
                  </a:cubicBezTo>
                  <a:cubicBezTo>
                    <a:pt x="801" y="534"/>
                    <a:pt x="401" y="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10406300" y="4293300"/>
              <a:ext cx="50075" cy="44225"/>
            </a:xfrm>
            <a:custGeom>
              <a:avLst/>
              <a:gdLst/>
              <a:ahLst/>
              <a:cxnLst/>
              <a:rect l="l" t="t" r="r" b="b"/>
              <a:pathLst>
                <a:path w="2003" h="1769" extrusionOk="0">
                  <a:moveTo>
                    <a:pt x="2002" y="1"/>
                  </a:moveTo>
                  <a:lnTo>
                    <a:pt x="2002" y="1"/>
                  </a:lnTo>
                  <a:cubicBezTo>
                    <a:pt x="1602" y="201"/>
                    <a:pt x="1235" y="468"/>
                    <a:pt x="935" y="801"/>
                  </a:cubicBezTo>
                  <a:cubicBezTo>
                    <a:pt x="568" y="1068"/>
                    <a:pt x="268" y="1402"/>
                    <a:pt x="1" y="1769"/>
                  </a:cubicBezTo>
                  <a:cubicBezTo>
                    <a:pt x="401" y="1569"/>
                    <a:pt x="768" y="1268"/>
                    <a:pt x="1068" y="968"/>
                  </a:cubicBezTo>
                  <a:cubicBezTo>
                    <a:pt x="1435" y="701"/>
                    <a:pt x="1736" y="368"/>
                    <a:pt x="2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10404650" y="4292475"/>
              <a:ext cx="52550" cy="49225"/>
            </a:xfrm>
            <a:custGeom>
              <a:avLst/>
              <a:gdLst/>
              <a:ahLst/>
              <a:cxnLst/>
              <a:rect l="l" t="t" r="r" b="b"/>
              <a:pathLst>
                <a:path w="2102" h="1969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401"/>
                    <a:pt x="601" y="768"/>
                    <a:pt x="968" y="1068"/>
                  </a:cubicBezTo>
                  <a:cubicBezTo>
                    <a:pt x="1301" y="1401"/>
                    <a:pt x="1668" y="1702"/>
                    <a:pt x="2102" y="1968"/>
                  </a:cubicBezTo>
                  <a:cubicBezTo>
                    <a:pt x="1835" y="1568"/>
                    <a:pt x="1501" y="1201"/>
                    <a:pt x="1134" y="901"/>
                  </a:cubicBezTo>
                  <a:cubicBezTo>
                    <a:pt x="801" y="534"/>
                    <a:pt x="401" y="2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10514725" y="4288300"/>
              <a:ext cx="49225" cy="43400"/>
            </a:xfrm>
            <a:custGeom>
              <a:avLst/>
              <a:gdLst/>
              <a:ahLst/>
              <a:cxnLst/>
              <a:rect l="l" t="t" r="r" b="b"/>
              <a:pathLst>
                <a:path w="1969" h="1736" extrusionOk="0">
                  <a:moveTo>
                    <a:pt x="1968" y="1"/>
                  </a:moveTo>
                  <a:cubicBezTo>
                    <a:pt x="1568" y="201"/>
                    <a:pt x="1235" y="468"/>
                    <a:pt x="901" y="801"/>
                  </a:cubicBezTo>
                  <a:cubicBezTo>
                    <a:pt x="567" y="1068"/>
                    <a:pt x="234" y="1368"/>
                    <a:pt x="0" y="1735"/>
                  </a:cubicBezTo>
                  <a:cubicBezTo>
                    <a:pt x="401" y="1535"/>
                    <a:pt x="768" y="1268"/>
                    <a:pt x="1068" y="968"/>
                  </a:cubicBezTo>
                  <a:cubicBezTo>
                    <a:pt x="1401" y="701"/>
                    <a:pt x="1735" y="368"/>
                    <a:pt x="1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10512225" y="4287475"/>
              <a:ext cx="52550" cy="48375"/>
            </a:xfrm>
            <a:custGeom>
              <a:avLst/>
              <a:gdLst/>
              <a:ahLst/>
              <a:cxnLst/>
              <a:rect l="l" t="t" r="r" b="b"/>
              <a:pathLst>
                <a:path w="2102" h="1935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401"/>
                    <a:pt x="601" y="734"/>
                    <a:pt x="968" y="1068"/>
                  </a:cubicBezTo>
                  <a:cubicBezTo>
                    <a:pt x="1301" y="1401"/>
                    <a:pt x="1702" y="1701"/>
                    <a:pt x="2102" y="1935"/>
                  </a:cubicBezTo>
                  <a:cubicBezTo>
                    <a:pt x="1835" y="1568"/>
                    <a:pt x="1501" y="1201"/>
                    <a:pt x="1134" y="901"/>
                  </a:cubicBezTo>
                  <a:cubicBezTo>
                    <a:pt x="801" y="534"/>
                    <a:pt x="434" y="2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10615625" y="4279975"/>
              <a:ext cx="44225" cy="50050"/>
            </a:xfrm>
            <a:custGeom>
              <a:avLst/>
              <a:gdLst/>
              <a:ahLst/>
              <a:cxnLst/>
              <a:rect l="l" t="t" r="r" b="b"/>
              <a:pathLst>
                <a:path w="1769" h="2002" extrusionOk="0">
                  <a:moveTo>
                    <a:pt x="1769" y="0"/>
                  </a:moveTo>
                  <a:lnTo>
                    <a:pt x="1769" y="0"/>
                  </a:lnTo>
                  <a:cubicBezTo>
                    <a:pt x="1368" y="267"/>
                    <a:pt x="1068" y="567"/>
                    <a:pt x="801" y="934"/>
                  </a:cubicBezTo>
                  <a:cubicBezTo>
                    <a:pt x="468" y="1234"/>
                    <a:pt x="201" y="1601"/>
                    <a:pt x="1" y="2001"/>
                  </a:cubicBezTo>
                  <a:cubicBezTo>
                    <a:pt x="368" y="1735"/>
                    <a:pt x="701" y="1434"/>
                    <a:pt x="968" y="1067"/>
                  </a:cubicBezTo>
                  <a:cubicBezTo>
                    <a:pt x="1268" y="767"/>
                    <a:pt x="1535" y="400"/>
                    <a:pt x="1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10607300" y="4285800"/>
              <a:ext cx="58400" cy="41725"/>
            </a:xfrm>
            <a:custGeom>
              <a:avLst/>
              <a:gdLst/>
              <a:ahLst/>
              <a:cxnLst/>
              <a:rect l="l" t="t" r="r" b="b"/>
              <a:pathLst>
                <a:path w="2336" h="1669" extrusionOk="0">
                  <a:moveTo>
                    <a:pt x="0" y="1"/>
                  </a:moveTo>
                  <a:cubicBezTo>
                    <a:pt x="334" y="367"/>
                    <a:pt x="701" y="668"/>
                    <a:pt x="1101" y="935"/>
                  </a:cubicBezTo>
                  <a:cubicBezTo>
                    <a:pt x="1468" y="1235"/>
                    <a:pt x="1901" y="1502"/>
                    <a:pt x="2335" y="1668"/>
                  </a:cubicBezTo>
                  <a:cubicBezTo>
                    <a:pt x="2001" y="1301"/>
                    <a:pt x="1635" y="1001"/>
                    <a:pt x="1234" y="734"/>
                  </a:cubicBezTo>
                  <a:cubicBezTo>
                    <a:pt x="867" y="434"/>
                    <a:pt x="467" y="16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10283725" y="4370850"/>
              <a:ext cx="49225" cy="44225"/>
            </a:xfrm>
            <a:custGeom>
              <a:avLst/>
              <a:gdLst/>
              <a:ahLst/>
              <a:cxnLst/>
              <a:rect l="l" t="t" r="r" b="b"/>
              <a:pathLst>
                <a:path w="1969" h="1769" extrusionOk="0">
                  <a:moveTo>
                    <a:pt x="1969" y="1"/>
                  </a:moveTo>
                  <a:cubicBezTo>
                    <a:pt x="1568" y="234"/>
                    <a:pt x="1201" y="501"/>
                    <a:pt x="901" y="802"/>
                  </a:cubicBezTo>
                  <a:cubicBezTo>
                    <a:pt x="534" y="1068"/>
                    <a:pt x="234" y="1402"/>
                    <a:pt x="0" y="1769"/>
                  </a:cubicBezTo>
                  <a:cubicBezTo>
                    <a:pt x="367" y="1569"/>
                    <a:pt x="734" y="1302"/>
                    <a:pt x="1035" y="968"/>
                  </a:cubicBezTo>
                  <a:cubicBezTo>
                    <a:pt x="1401" y="701"/>
                    <a:pt x="1702" y="368"/>
                    <a:pt x="19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10281225" y="4370025"/>
              <a:ext cx="52550" cy="49225"/>
            </a:xfrm>
            <a:custGeom>
              <a:avLst/>
              <a:gdLst/>
              <a:ahLst/>
              <a:cxnLst/>
              <a:rect l="l" t="t" r="r" b="b"/>
              <a:pathLst>
                <a:path w="2102" h="1969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401"/>
                    <a:pt x="601" y="768"/>
                    <a:pt x="968" y="1068"/>
                  </a:cubicBezTo>
                  <a:cubicBezTo>
                    <a:pt x="1301" y="1435"/>
                    <a:pt x="1668" y="1735"/>
                    <a:pt x="2102" y="1969"/>
                  </a:cubicBezTo>
                  <a:cubicBezTo>
                    <a:pt x="1835" y="1568"/>
                    <a:pt x="1501" y="1201"/>
                    <a:pt x="1101" y="901"/>
                  </a:cubicBezTo>
                  <a:cubicBezTo>
                    <a:pt x="768" y="568"/>
                    <a:pt x="401" y="26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10385475" y="4372525"/>
              <a:ext cx="50875" cy="42550"/>
            </a:xfrm>
            <a:custGeom>
              <a:avLst/>
              <a:gdLst/>
              <a:ahLst/>
              <a:cxnLst/>
              <a:rect l="l" t="t" r="r" b="b"/>
              <a:pathLst>
                <a:path w="2035" h="1702" extrusionOk="0">
                  <a:moveTo>
                    <a:pt x="2035" y="1"/>
                  </a:moveTo>
                  <a:cubicBezTo>
                    <a:pt x="1635" y="201"/>
                    <a:pt x="1268" y="468"/>
                    <a:pt x="967" y="768"/>
                  </a:cubicBezTo>
                  <a:cubicBezTo>
                    <a:pt x="600" y="1035"/>
                    <a:pt x="267" y="1335"/>
                    <a:pt x="0" y="1702"/>
                  </a:cubicBezTo>
                  <a:cubicBezTo>
                    <a:pt x="400" y="1502"/>
                    <a:pt x="767" y="1235"/>
                    <a:pt x="1067" y="935"/>
                  </a:cubicBezTo>
                  <a:cubicBezTo>
                    <a:pt x="1434" y="668"/>
                    <a:pt x="1768" y="368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10384625" y="437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" y="1"/>
                  </a:moveTo>
                  <a:lnTo>
                    <a:pt x="1" y="1"/>
                  </a:lnTo>
                  <a:cubicBezTo>
                    <a:pt x="268" y="401"/>
                    <a:pt x="568" y="768"/>
                    <a:pt x="935" y="1101"/>
                  </a:cubicBezTo>
                  <a:cubicBezTo>
                    <a:pt x="1268" y="1468"/>
                    <a:pt x="1635" y="1769"/>
                    <a:pt x="2035" y="2035"/>
                  </a:cubicBezTo>
                  <a:cubicBezTo>
                    <a:pt x="1769" y="1635"/>
                    <a:pt x="1468" y="1268"/>
                    <a:pt x="1101" y="935"/>
                  </a:cubicBezTo>
                  <a:cubicBezTo>
                    <a:pt x="768" y="568"/>
                    <a:pt x="401" y="26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10493875" y="4372525"/>
              <a:ext cx="50900" cy="41725"/>
            </a:xfrm>
            <a:custGeom>
              <a:avLst/>
              <a:gdLst/>
              <a:ahLst/>
              <a:cxnLst/>
              <a:rect l="l" t="t" r="r" b="b"/>
              <a:pathLst>
                <a:path w="2036" h="1669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35" y="201"/>
                    <a:pt x="1268" y="434"/>
                    <a:pt x="934" y="735"/>
                  </a:cubicBezTo>
                  <a:cubicBezTo>
                    <a:pt x="568" y="1001"/>
                    <a:pt x="267" y="1302"/>
                    <a:pt x="0" y="1669"/>
                  </a:cubicBezTo>
                  <a:cubicBezTo>
                    <a:pt x="401" y="1468"/>
                    <a:pt x="768" y="1235"/>
                    <a:pt x="1101" y="935"/>
                  </a:cubicBezTo>
                  <a:cubicBezTo>
                    <a:pt x="1468" y="668"/>
                    <a:pt x="1768" y="368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10493050" y="4369200"/>
              <a:ext cx="50875" cy="50900"/>
            </a:xfrm>
            <a:custGeom>
              <a:avLst/>
              <a:gdLst/>
              <a:ahLst/>
              <a:cxnLst/>
              <a:rect l="l" t="t" r="r" b="b"/>
              <a:pathLst>
                <a:path w="2035" h="2036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401"/>
                    <a:pt x="567" y="767"/>
                    <a:pt x="934" y="1101"/>
                  </a:cubicBezTo>
                  <a:cubicBezTo>
                    <a:pt x="1268" y="1468"/>
                    <a:pt x="1635" y="1768"/>
                    <a:pt x="2035" y="2035"/>
                  </a:cubicBezTo>
                  <a:cubicBezTo>
                    <a:pt x="1768" y="1635"/>
                    <a:pt x="1468" y="1234"/>
                    <a:pt x="1101" y="934"/>
                  </a:cubicBezTo>
                  <a:cubicBezTo>
                    <a:pt x="767" y="567"/>
                    <a:pt x="400" y="2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10602275" y="4370850"/>
              <a:ext cx="50900" cy="41725"/>
            </a:xfrm>
            <a:custGeom>
              <a:avLst/>
              <a:gdLst/>
              <a:ahLst/>
              <a:cxnLst/>
              <a:rect l="l" t="t" r="r" b="b"/>
              <a:pathLst>
                <a:path w="2036" h="1669" extrusionOk="0">
                  <a:moveTo>
                    <a:pt x="2036" y="1"/>
                  </a:moveTo>
                  <a:cubicBezTo>
                    <a:pt x="1635" y="201"/>
                    <a:pt x="1268" y="435"/>
                    <a:pt x="935" y="768"/>
                  </a:cubicBezTo>
                  <a:cubicBezTo>
                    <a:pt x="568" y="1002"/>
                    <a:pt x="234" y="1302"/>
                    <a:pt x="1" y="1669"/>
                  </a:cubicBezTo>
                  <a:cubicBezTo>
                    <a:pt x="401" y="1469"/>
                    <a:pt x="768" y="1202"/>
                    <a:pt x="1068" y="902"/>
                  </a:cubicBezTo>
                  <a:cubicBezTo>
                    <a:pt x="1435" y="668"/>
                    <a:pt x="1769" y="335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10601450" y="4368350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" y="1"/>
                  </a:moveTo>
                  <a:lnTo>
                    <a:pt x="1" y="1"/>
                  </a:lnTo>
                  <a:cubicBezTo>
                    <a:pt x="234" y="401"/>
                    <a:pt x="568" y="768"/>
                    <a:pt x="935" y="1068"/>
                  </a:cubicBezTo>
                  <a:cubicBezTo>
                    <a:pt x="1235" y="1435"/>
                    <a:pt x="1602" y="1769"/>
                    <a:pt x="2035" y="2036"/>
                  </a:cubicBezTo>
                  <a:cubicBezTo>
                    <a:pt x="1768" y="1602"/>
                    <a:pt x="1435" y="1235"/>
                    <a:pt x="1068" y="935"/>
                  </a:cubicBezTo>
                  <a:cubicBezTo>
                    <a:pt x="768" y="568"/>
                    <a:pt x="401" y="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10709850" y="4370025"/>
              <a:ext cx="51750" cy="41725"/>
            </a:xfrm>
            <a:custGeom>
              <a:avLst/>
              <a:gdLst/>
              <a:ahLst/>
              <a:cxnLst/>
              <a:rect l="l" t="t" r="r" b="b"/>
              <a:pathLst>
                <a:path w="2070" h="1669" extrusionOk="0">
                  <a:moveTo>
                    <a:pt x="2069" y="1"/>
                  </a:moveTo>
                  <a:lnTo>
                    <a:pt x="2069" y="1"/>
                  </a:lnTo>
                  <a:cubicBezTo>
                    <a:pt x="1302" y="434"/>
                    <a:pt x="601" y="1001"/>
                    <a:pt x="1" y="1668"/>
                  </a:cubicBezTo>
                  <a:cubicBezTo>
                    <a:pt x="401" y="1468"/>
                    <a:pt x="768" y="1235"/>
                    <a:pt x="1102" y="935"/>
                  </a:cubicBezTo>
                  <a:cubicBezTo>
                    <a:pt x="1469" y="668"/>
                    <a:pt x="1802" y="368"/>
                    <a:pt x="2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10709025" y="4366700"/>
              <a:ext cx="50900" cy="5087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" y="0"/>
                  </a:moveTo>
                  <a:cubicBezTo>
                    <a:pt x="267" y="400"/>
                    <a:pt x="601" y="767"/>
                    <a:pt x="968" y="1101"/>
                  </a:cubicBezTo>
                  <a:cubicBezTo>
                    <a:pt x="1268" y="1468"/>
                    <a:pt x="1635" y="1801"/>
                    <a:pt x="2035" y="2035"/>
                  </a:cubicBezTo>
                  <a:cubicBezTo>
                    <a:pt x="1802" y="1635"/>
                    <a:pt x="1468" y="1268"/>
                    <a:pt x="1101" y="934"/>
                  </a:cubicBezTo>
                  <a:cubicBezTo>
                    <a:pt x="801" y="567"/>
                    <a:pt x="434" y="2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50"/>
          <p:cNvGrpSpPr/>
          <p:nvPr/>
        </p:nvGrpSpPr>
        <p:grpSpPr>
          <a:xfrm>
            <a:off x="924925" y="4408125"/>
            <a:ext cx="1239225" cy="590675"/>
            <a:chOff x="10668175" y="4492400"/>
            <a:chExt cx="1239225" cy="590675"/>
          </a:xfrm>
        </p:grpSpPr>
        <p:sp>
          <p:nvSpPr>
            <p:cNvPr id="723" name="Google Shape;723;p50"/>
            <p:cNvSpPr/>
            <p:nvPr/>
          </p:nvSpPr>
          <p:spPr>
            <a:xfrm>
              <a:off x="10668175" y="4630225"/>
              <a:ext cx="1205050" cy="452850"/>
            </a:xfrm>
            <a:custGeom>
              <a:avLst/>
              <a:gdLst/>
              <a:ahLst/>
              <a:cxnLst/>
              <a:rect l="l" t="t" r="r" b="b"/>
              <a:pathLst>
                <a:path w="48202" h="18114" extrusionOk="0">
                  <a:moveTo>
                    <a:pt x="31016" y="0"/>
                  </a:moveTo>
                  <a:cubicBezTo>
                    <a:pt x="30081" y="0"/>
                    <a:pt x="29126" y="63"/>
                    <a:pt x="28154" y="200"/>
                  </a:cubicBezTo>
                  <a:cubicBezTo>
                    <a:pt x="20348" y="1268"/>
                    <a:pt x="13443" y="7205"/>
                    <a:pt x="13443" y="7205"/>
                  </a:cubicBezTo>
                  <a:lnTo>
                    <a:pt x="0" y="17112"/>
                  </a:lnTo>
                  <a:cubicBezTo>
                    <a:pt x="0" y="17112"/>
                    <a:pt x="6405" y="16979"/>
                    <a:pt x="16012" y="13176"/>
                  </a:cubicBezTo>
                  <a:cubicBezTo>
                    <a:pt x="18045" y="12381"/>
                    <a:pt x="19883" y="12059"/>
                    <a:pt x="21527" y="12059"/>
                  </a:cubicBezTo>
                  <a:cubicBezTo>
                    <a:pt x="28645" y="12059"/>
                    <a:pt x="32123" y="18113"/>
                    <a:pt x="32123" y="18113"/>
                  </a:cubicBezTo>
                  <a:lnTo>
                    <a:pt x="48201" y="6805"/>
                  </a:lnTo>
                  <a:cubicBezTo>
                    <a:pt x="48201" y="6805"/>
                    <a:pt x="40758" y="0"/>
                    <a:pt x="31016" y="0"/>
                  </a:cubicBezTo>
                  <a:close/>
                </a:path>
              </a:pathLst>
            </a:custGeom>
            <a:solidFill>
              <a:srgbClr val="BDB9B0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10698175" y="4494300"/>
              <a:ext cx="1205075" cy="454500"/>
            </a:xfrm>
            <a:custGeom>
              <a:avLst/>
              <a:gdLst/>
              <a:ahLst/>
              <a:cxnLst/>
              <a:rect l="l" t="t" r="r" b="b"/>
              <a:pathLst>
                <a:path w="48203" h="18180" extrusionOk="0">
                  <a:moveTo>
                    <a:pt x="30991" y="0"/>
                  </a:moveTo>
                  <a:cubicBezTo>
                    <a:pt x="30054" y="0"/>
                    <a:pt x="29096" y="63"/>
                    <a:pt x="28121" y="200"/>
                  </a:cubicBezTo>
                  <a:cubicBezTo>
                    <a:pt x="20349" y="1334"/>
                    <a:pt x="13411" y="7238"/>
                    <a:pt x="13411" y="7238"/>
                  </a:cubicBezTo>
                  <a:lnTo>
                    <a:pt x="1" y="17179"/>
                  </a:lnTo>
                  <a:cubicBezTo>
                    <a:pt x="1" y="17179"/>
                    <a:pt x="6372" y="17012"/>
                    <a:pt x="15979" y="13243"/>
                  </a:cubicBezTo>
                  <a:cubicBezTo>
                    <a:pt x="18026" y="12439"/>
                    <a:pt x="19874" y="12113"/>
                    <a:pt x="21526" y="12113"/>
                  </a:cubicBezTo>
                  <a:cubicBezTo>
                    <a:pt x="28651" y="12113"/>
                    <a:pt x="32124" y="18180"/>
                    <a:pt x="32124" y="18180"/>
                  </a:cubicBezTo>
                  <a:lnTo>
                    <a:pt x="48202" y="6805"/>
                  </a:lnTo>
                  <a:cubicBezTo>
                    <a:pt x="48202" y="6805"/>
                    <a:pt x="40759" y="0"/>
                    <a:pt x="30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10698175" y="4492400"/>
              <a:ext cx="1209225" cy="458900"/>
            </a:xfrm>
            <a:custGeom>
              <a:avLst/>
              <a:gdLst/>
              <a:ahLst/>
              <a:cxnLst/>
              <a:rect l="l" t="t" r="r" b="b"/>
              <a:pathLst>
                <a:path w="48369" h="18356" extrusionOk="0">
                  <a:moveTo>
                    <a:pt x="31015" y="0"/>
                  </a:moveTo>
                  <a:cubicBezTo>
                    <a:pt x="30275" y="0"/>
                    <a:pt x="29531" y="36"/>
                    <a:pt x="28788" y="109"/>
                  </a:cubicBezTo>
                  <a:cubicBezTo>
                    <a:pt x="27220" y="276"/>
                    <a:pt x="25686" y="610"/>
                    <a:pt x="24185" y="1143"/>
                  </a:cubicBezTo>
                  <a:cubicBezTo>
                    <a:pt x="22784" y="1610"/>
                    <a:pt x="21416" y="2177"/>
                    <a:pt x="20082" y="2878"/>
                  </a:cubicBezTo>
                  <a:cubicBezTo>
                    <a:pt x="17714" y="4079"/>
                    <a:pt x="15445" y="5546"/>
                    <a:pt x="13377" y="7248"/>
                  </a:cubicBezTo>
                  <a:lnTo>
                    <a:pt x="1" y="17255"/>
                  </a:lnTo>
                  <a:lnTo>
                    <a:pt x="1" y="17255"/>
                  </a:lnTo>
                  <a:lnTo>
                    <a:pt x="13477" y="7348"/>
                  </a:lnTo>
                  <a:cubicBezTo>
                    <a:pt x="15545" y="5680"/>
                    <a:pt x="17780" y="4212"/>
                    <a:pt x="20149" y="3011"/>
                  </a:cubicBezTo>
                  <a:cubicBezTo>
                    <a:pt x="21483" y="2344"/>
                    <a:pt x="22851" y="1777"/>
                    <a:pt x="24252" y="1310"/>
                  </a:cubicBezTo>
                  <a:cubicBezTo>
                    <a:pt x="25719" y="810"/>
                    <a:pt x="27254" y="476"/>
                    <a:pt x="28822" y="309"/>
                  </a:cubicBezTo>
                  <a:cubicBezTo>
                    <a:pt x="29557" y="236"/>
                    <a:pt x="30293" y="200"/>
                    <a:pt x="31027" y="200"/>
                  </a:cubicBezTo>
                  <a:cubicBezTo>
                    <a:pt x="33653" y="200"/>
                    <a:pt x="36252" y="664"/>
                    <a:pt x="38729" y="1577"/>
                  </a:cubicBezTo>
                  <a:cubicBezTo>
                    <a:pt x="42098" y="2744"/>
                    <a:pt x="45267" y="4546"/>
                    <a:pt x="48035" y="6847"/>
                  </a:cubicBezTo>
                  <a:lnTo>
                    <a:pt x="48038" y="6850"/>
                  </a:lnTo>
                  <a:lnTo>
                    <a:pt x="48038" y="6850"/>
                  </a:lnTo>
                  <a:lnTo>
                    <a:pt x="32156" y="18086"/>
                  </a:lnTo>
                  <a:lnTo>
                    <a:pt x="32156" y="18086"/>
                  </a:lnTo>
                  <a:cubicBezTo>
                    <a:pt x="31470" y="17059"/>
                    <a:pt x="30659" y="16127"/>
                    <a:pt x="29756" y="15320"/>
                  </a:cubicBezTo>
                  <a:cubicBezTo>
                    <a:pt x="28855" y="14486"/>
                    <a:pt x="27821" y="13819"/>
                    <a:pt x="26753" y="13285"/>
                  </a:cubicBezTo>
                  <a:cubicBezTo>
                    <a:pt x="25105" y="12514"/>
                    <a:pt x="23330" y="12104"/>
                    <a:pt x="21529" y="12104"/>
                  </a:cubicBezTo>
                  <a:cubicBezTo>
                    <a:pt x="21070" y="12104"/>
                    <a:pt x="20609" y="12130"/>
                    <a:pt x="20149" y="12185"/>
                  </a:cubicBezTo>
                  <a:cubicBezTo>
                    <a:pt x="19115" y="12285"/>
                    <a:pt x="18114" y="12518"/>
                    <a:pt x="17113" y="12852"/>
                  </a:cubicBezTo>
                  <a:cubicBezTo>
                    <a:pt x="16179" y="13152"/>
                    <a:pt x="15279" y="13519"/>
                    <a:pt x="14411" y="13852"/>
                  </a:cubicBezTo>
                  <a:cubicBezTo>
                    <a:pt x="12677" y="14486"/>
                    <a:pt x="11076" y="15020"/>
                    <a:pt x="9574" y="15420"/>
                  </a:cubicBezTo>
                  <a:cubicBezTo>
                    <a:pt x="7273" y="16087"/>
                    <a:pt x="4938" y="16588"/>
                    <a:pt x="2569" y="16955"/>
                  </a:cubicBezTo>
                  <a:cubicBezTo>
                    <a:pt x="1736" y="17088"/>
                    <a:pt x="1068" y="17155"/>
                    <a:pt x="635" y="17188"/>
                  </a:cubicBezTo>
                  <a:lnTo>
                    <a:pt x="168" y="17221"/>
                  </a:lnTo>
                  <a:lnTo>
                    <a:pt x="668" y="17221"/>
                  </a:lnTo>
                  <a:cubicBezTo>
                    <a:pt x="1102" y="17188"/>
                    <a:pt x="1736" y="17121"/>
                    <a:pt x="2569" y="17021"/>
                  </a:cubicBezTo>
                  <a:cubicBezTo>
                    <a:pt x="4938" y="16688"/>
                    <a:pt x="7306" y="16187"/>
                    <a:pt x="9608" y="15520"/>
                  </a:cubicBezTo>
                  <a:cubicBezTo>
                    <a:pt x="11109" y="15120"/>
                    <a:pt x="12743" y="14586"/>
                    <a:pt x="14478" y="13952"/>
                  </a:cubicBezTo>
                  <a:cubicBezTo>
                    <a:pt x="15345" y="13652"/>
                    <a:pt x="16246" y="13285"/>
                    <a:pt x="17180" y="12985"/>
                  </a:cubicBezTo>
                  <a:cubicBezTo>
                    <a:pt x="18147" y="12652"/>
                    <a:pt x="19148" y="12451"/>
                    <a:pt x="20182" y="12351"/>
                  </a:cubicBezTo>
                  <a:cubicBezTo>
                    <a:pt x="20646" y="12295"/>
                    <a:pt x="21112" y="12267"/>
                    <a:pt x="21578" y="12267"/>
                  </a:cubicBezTo>
                  <a:cubicBezTo>
                    <a:pt x="23327" y="12267"/>
                    <a:pt x="25073" y="12662"/>
                    <a:pt x="26653" y="13452"/>
                  </a:cubicBezTo>
                  <a:cubicBezTo>
                    <a:pt x="28855" y="14520"/>
                    <a:pt x="30723" y="16187"/>
                    <a:pt x="32024" y="18289"/>
                  </a:cubicBezTo>
                  <a:lnTo>
                    <a:pt x="32091" y="18356"/>
                  </a:lnTo>
                  <a:lnTo>
                    <a:pt x="32191" y="18322"/>
                  </a:lnTo>
                  <a:lnTo>
                    <a:pt x="48269" y="6981"/>
                  </a:lnTo>
                  <a:lnTo>
                    <a:pt x="48369" y="6881"/>
                  </a:lnTo>
                  <a:lnTo>
                    <a:pt x="48269" y="6814"/>
                  </a:lnTo>
                  <a:lnTo>
                    <a:pt x="48169" y="6714"/>
                  </a:lnTo>
                  <a:cubicBezTo>
                    <a:pt x="45367" y="4379"/>
                    <a:pt x="42198" y="2578"/>
                    <a:pt x="38762" y="1377"/>
                  </a:cubicBezTo>
                  <a:cubicBezTo>
                    <a:pt x="36285" y="464"/>
                    <a:pt x="33666" y="0"/>
                    <a:pt x="31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11322800" y="4701925"/>
              <a:ext cx="8300" cy="65900"/>
            </a:xfrm>
            <a:custGeom>
              <a:avLst/>
              <a:gdLst/>
              <a:ahLst/>
              <a:cxnLst/>
              <a:rect l="l" t="t" r="r" b="b"/>
              <a:pathLst>
                <a:path w="332" h="2636" extrusionOk="0">
                  <a:moveTo>
                    <a:pt x="267" y="1"/>
                  </a:moveTo>
                  <a:lnTo>
                    <a:pt x="267" y="1"/>
                  </a:lnTo>
                  <a:cubicBezTo>
                    <a:pt x="134" y="401"/>
                    <a:pt x="67" y="868"/>
                    <a:pt x="67" y="1302"/>
                  </a:cubicBezTo>
                  <a:cubicBezTo>
                    <a:pt x="4" y="1709"/>
                    <a:pt x="1" y="2117"/>
                    <a:pt x="56" y="2552"/>
                  </a:cubicBezTo>
                  <a:lnTo>
                    <a:pt x="56" y="2552"/>
                  </a:lnTo>
                  <a:cubicBezTo>
                    <a:pt x="271" y="1711"/>
                    <a:pt x="332" y="840"/>
                    <a:pt x="267" y="1"/>
                  </a:cubicBezTo>
                  <a:close/>
                  <a:moveTo>
                    <a:pt x="56" y="2552"/>
                  </a:moveTo>
                  <a:lnTo>
                    <a:pt x="56" y="2552"/>
                  </a:lnTo>
                  <a:cubicBezTo>
                    <a:pt x="49" y="2580"/>
                    <a:pt x="41" y="2608"/>
                    <a:pt x="34" y="2636"/>
                  </a:cubicBezTo>
                  <a:lnTo>
                    <a:pt x="67" y="2636"/>
                  </a:lnTo>
                  <a:cubicBezTo>
                    <a:pt x="63" y="2608"/>
                    <a:pt x="59" y="2580"/>
                    <a:pt x="56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11291950" y="4733725"/>
              <a:ext cx="72575" cy="6075"/>
            </a:xfrm>
            <a:custGeom>
              <a:avLst/>
              <a:gdLst/>
              <a:ahLst/>
              <a:cxnLst/>
              <a:rect l="l" t="t" r="r" b="b"/>
              <a:pathLst>
                <a:path w="2903" h="243" extrusionOk="0">
                  <a:moveTo>
                    <a:pt x="1532" y="0"/>
                  </a:moveTo>
                  <a:cubicBezTo>
                    <a:pt x="1022" y="0"/>
                    <a:pt x="511" y="42"/>
                    <a:pt x="0" y="130"/>
                  </a:cubicBezTo>
                  <a:cubicBezTo>
                    <a:pt x="350" y="205"/>
                    <a:pt x="720" y="242"/>
                    <a:pt x="1079" y="242"/>
                  </a:cubicBezTo>
                  <a:cubicBezTo>
                    <a:pt x="1199" y="242"/>
                    <a:pt x="1318" y="238"/>
                    <a:pt x="1435" y="230"/>
                  </a:cubicBezTo>
                  <a:cubicBezTo>
                    <a:pt x="1523" y="236"/>
                    <a:pt x="1611" y="239"/>
                    <a:pt x="1698" y="239"/>
                  </a:cubicBezTo>
                  <a:cubicBezTo>
                    <a:pt x="2101" y="239"/>
                    <a:pt x="2491" y="179"/>
                    <a:pt x="2902" y="96"/>
                  </a:cubicBezTo>
                  <a:cubicBezTo>
                    <a:pt x="2446" y="33"/>
                    <a:pt x="1989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11389525" y="4637725"/>
              <a:ext cx="8350" cy="65075"/>
            </a:xfrm>
            <a:custGeom>
              <a:avLst/>
              <a:gdLst/>
              <a:ahLst/>
              <a:cxnLst/>
              <a:rect l="l" t="t" r="r" b="b"/>
              <a:pathLst>
                <a:path w="334" h="2603" extrusionOk="0">
                  <a:moveTo>
                    <a:pt x="267" y="0"/>
                  </a:moveTo>
                  <a:cubicBezTo>
                    <a:pt x="133" y="434"/>
                    <a:pt x="67" y="868"/>
                    <a:pt x="100" y="1301"/>
                  </a:cubicBezTo>
                  <a:cubicBezTo>
                    <a:pt x="0" y="1702"/>
                    <a:pt x="0" y="2169"/>
                    <a:pt x="100" y="2602"/>
                  </a:cubicBezTo>
                  <a:cubicBezTo>
                    <a:pt x="234" y="2169"/>
                    <a:pt x="300" y="1735"/>
                    <a:pt x="267" y="1301"/>
                  </a:cubicBezTo>
                  <a:cubicBezTo>
                    <a:pt x="334" y="868"/>
                    <a:pt x="334" y="434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11359500" y="4668550"/>
              <a:ext cx="70075" cy="6750"/>
            </a:xfrm>
            <a:custGeom>
              <a:avLst/>
              <a:gdLst/>
              <a:ahLst/>
              <a:cxnLst/>
              <a:rect l="l" t="t" r="r" b="b"/>
              <a:pathLst>
                <a:path w="2803" h="270" extrusionOk="0">
                  <a:moveTo>
                    <a:pt x="1897" y="0"/>
                  </a:moveTo>
                  <a:cubicBezTo>
                    <a:pt x="1732" y="0"/>
                    <a:pt x="1567" y="11"/>
                    <a:pt x="1401" y="35"/>
                  </a:cubicBezTo>
                  <a:cubicBezTo>
                    <a:pt x="1318" y="29"/>
                    <a:pt x="1235" y="26"/>
                    <a:pt x="1150" y="26"/>
                  </a:cubicBezTo>
                  <a:cubicBezTo>
                    <a:pt x="759" y="26"/>
                    <a:pt x="357" y="86"/>
                    <a:pt x="0" y="168"/>
                  </a:cubicBezTo>
                  <a:cubicBezTo>
                    <a:pt x="302" y="233"/>
                    <a:pt x="603" y="270"/>
                    <a:pt x="905" y="270"/>
                  </a:cubicBezTo>
                  <a:cubicBezTo>
                    <a:pt x="1070" y="270"/>
                    <a:pt x="1236" y="259"/>
                    <a:pt x="1401" y="235"/>
                  </a:cubicBezTo>
                  <a:cubicBezTo>
                    <a:pt x="1484" y="241"/>
                    <a:pt x="1567" y="244"/>
                    <a:pt x="1649" y="244"/>
                  </a:cubicBezTo>
                  <a:cubicBezTo>
                    <a:pt x="2034" y="244"/>
                    <a:pt x="2418" y="184"/>
                    <a:pt x="2802" y="102"/>
                  </a:cubicBezTo>
                  <a:cubicBezTo>
                    <a:pt x="2501" y="37"/>
                    <a:pt x="2199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11459575" y="4581000"/>
              <a:ext cx="12525" cy="65075"/>
            </a:xfrm>
            <a:custGeom>
              <a:avLst/>
              <a:gdLst/>
              <a:ahLst/>
              <a:cxnLst/>
              <a:rect l="l" t="t" r="r" b="b"/>
              <a:pathLst>
                <a:path w="501" h="2603" extrusionOk="0">
                  <a:moveTo>
                    <a:pt x="500" y="1"/>
                  </a:moveTo>
                  <a:lnTo>
                    <a:pt x="500" y="1"/>
                  </a:lnTo>
                  <a:cubicBezTo>
                    <a:pt x="300" y="401"/>
                    <a:pt x="200" y="835"/>
                    <a:pt x="133" y="1269"/>
                  </a:cubicBezTo>
                  <a:cubicBezTo>
                    <a:pt x="33" y="1702"/>
                    <a:pt x="0" y="2136"/>
                    <a:pt x="33" y="2603"/>
                  </a:cubicBezTo>
                  <a:cubicBezTo>
                    <a:pt x="200" y="2169"/>
                    <a:pt x="300" y="1736"/>
                    <a:pt x="367" y="1302"/>
                  </a:cubicBezTo>
                  <a:cubicBezTo>
                    <a:pt x="467" y="868"/>
                    <a:pt x="500" y="435"/>
                    <a:pt x="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11430375" y="4611725"/>
              <a:ext cx="71750" cy="7250"/>
            </a:xfrm>
            <a:custGeom>
              <a:avLst/>
              <a:gdLst/>
              <a:ahLst/>
              <a:cxnLst/>
              <a:rect l="l" t="t" r="r" b="b"/>
              <a:pathLst>
                <a:path w="2870" h="290" extrusionOk="0">
                  <a:moveTo>
                    <a:pt x="777" y="0"/>
                  </a:moveTo>
                  <a:cubicBezTo>
                    <a:pt x="519" y="0"/>
                    <a:pt x="260" y="13"/>
                    <a:pt x="1" y="40"/>
                  </a:cubicBezTo>
                  <a:cubicBezTo>
                    <a:pt x="468" y="173"/>
                    <a:pt x="935" y="240"/>
                    <a:pt x="1435" y="240"/>
                  </a:cubicBezTo>
                  <a:cubicBezTo>
                    <a:pt x="1668" y="273"/>
                    <a:pt x="1910" y="290"/>
                    <a:pt x="2152" y="290"/>
                  </a:cubicBezTo>
                  <a:cubicBezTo>
                    <a:pt x="2394" y="290"/>
                    <a:pt x="2636" y="273"/>
                    <a:pt x="2869" y="240"/>
                  </a:cubicBezTo>
                  <a:cubicBezTo>
                    <a:pt x="2186" y="93"/>
                    <a:pt x="1484" y="0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11532125" y="4523475"/>
              <a:ext cx="11700" cy="63400"/>
            </a:xfrm>
            <a:custGeom>
              <a:avLst/>
              <a:gdLst/>
              <a:ahLst/>
              <a:cxnLst/>
              <a:rect l="l" t="t" r="r" b="b"/>
              <a:pathLst>
                <a:path w="468" h="2536" extrusionOk="0">
                  <a:moveTo>
                    <a:pt x="434" y="0"/>
                  </a:moveTo>
                  <a:lnTo>
                    <a:pt x="434" y="0"/>
                  </a:lnTo>
                  <a:cubicBezTo>
                    <a:pt x="267" y="367"/>
                    <a:pt x="167" y="801"/>
                    <a:pt x="134" y="1235"/>
                  </a:cubicBezTo>
                  <a:cubicBezTo>
                    <a:pt x="33" y="1668"/>
                    <a:pt x="0" y="2102"/>
                    <a:pt x="33" y="2535"/>
                  </a:cubicBezTo>
                  <a:cubicBezTo>
                    <a:pt x="200" y="2135"/>
                    <a:pt x="300" y="1702"/>
                    <a:pt x="334" y="1268"/>
                  </a:cubicBezTo>
                  <a:cubicBezTo>
                    <a:pt x="434" y="868"/>
                    <a:pt x="467" y="401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11502925" y="4553075"/>
              <a:ext cx="70900" cy="7450"/>
            </a:xfrm>
            <a:custGeom>
              <a:avLst/>
              <a:gdLst/>
              <a:ahLst/>
              <a:cxnLst/>
              <a:rect l="l" t="t" r="r" b="b"/>
              <a:pathLst>
                <a:path w="2836" h="298" extrusionOk="0">
                  <a:moveTo>
                    <a:pt x="718" y="1"/>
                  </a:moveTo>
                  <a:cubicBezTo>
                    <a:pt x="476" y="1"/>
                    <a:pt x="234" y="17"/>
                    <a:pt x="1" y="51"/>
                  </a:cubicBezTo>
                  <a:cubicBezTo>
                    <a:pt x="468" y="184"/>
                    <a:pt x="935" y="251"/>
                    <a:pt x="1402" y="251"/>
                  </a:cubicBezTo>
                  <a:cubicBezTo>
                    <a:pt x="1612" y="281"/>
                    <a:pt x="1828" y="297"/>
                    <a:pt x="2045" y="297"/>
                  </a:cubicBezTo>
                  <a:cubicBezTo>
                    <a:pt x="2312" y="297"/>
                    <a:pt x="2579" y="272"/>
                    <a:pt x="2836" y="217"/>
                  </a:cubicBezTo>
                  <a:cubicBezTo>
                    <a:pt x="2449" y="107"/>
                    <a:pt x="2062" y="42"/>
                    <a:pt x="1675" y="42"/>
                  </a:cubicBezTo>
                  <a:cubicBezTo>
                    <a:pt x="1595" y="42"/>
                    <a:pt x="1515" y="45"/>
                    <a:pt x="1435" y="51"/>
                  </a:cubicBezTo>
                  <a:cubicBezTo>
                    <a:pt x="1201" y="17"/>
                    <a:pt x="960" y="1"/>
                    <a:pt x="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11426200" y="4743625"/>
              <a:ext cx="8375" cy="70075"/>
            </a:xfrm>
            <a:custGeom>
              <a:avLst/>
              <a:gdLst/>
              <a:ahLst/>
              <a:cxnLst/>
              <a:rect l="l" t="t" r="r" b="b"/>
              <a:pathLst>
                <a:path w="335" h="2803" extrusionOk="0">
                  <a:moveTo>
                    <a:pt x="268" y="1"/>
                  </a:moveTo>
                  <a:lnTo>
                    <a:pt x="268" y="1"/>
                  </a:lnTo>
                  <a:cubicBezTo>
                    <a:pt x="134" y="468"/>
                    <a:pt x="67" y="935"/>
                    <a:pt x="67" y="1402"/>
                  </a:cubicBezTo>
                  <a:cubicBezTo>
                    <a:pt x="1" y="1869"/>
                    <a:pt x="1" y="2336"/>
                    <a:pt x="67" y="2803"/>
                  </a:cubicBezTo>
                  <a:cubicBezTo>
                    <a:pt x="268" y="1869"/>
                    <a:pt x="334" y="935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11392850" y="4776950"/>
              <a:ext cx="75900" cy="6475"/>
            </a:xfrm>
            <a:custGeom>
              <a:avLst/>
              <a:gdLst/>
              <a:ahLst/>
              <a:cxnLst/>
              <a:rect l="l" t="t" r="r" b="b"/>
              <a:pathLst>
                <a:path w="3036" h="259" extrusionOk="0">
                  <a:moveTo>
                    <a:pt x="2067" y="1"/>
                  </a:moveTo>
                  <a:cubicBezTo>
                    <a:pt x="1889" y="1"/>
                    <a:pt x="1712" y="12"/>
                    <a:pt x="1535" y="35"/>
                  </a:cubicBezTo>
                  <a:cubicBezTo>
                    <a:pt x="1443" y="30"/>
                    <a:pt x="1353" y="27"/>
                    <a:pt x="1263" y="27"/>
                  </a:cubicBezTo>
                  <a:cubicBezTo>
                    <a:pt x="829" y="27"/>
                    <a:pt x="415" y="92"/>
                    <a:pt x="0" y="202"/>
                  </a:cubicBezTo>
                  <a:cubicBezTo>
                    <a:pt x="388" y="240"/>
                    <a:pt x="771" y="258"/>
                    <a:pt x="1151" y="258"/>
                  </a:cubicBezTo>
                  <a:cubicBezTo>
                    <a:pt x="1785" y="258"/>
                    <a:pt x="2411" y="206"/>
                    <a:pt x="3036" y="102"/>
                  </a:cubicBezTo>
                  <a:cubicBezTo>
                    <a:pt x="2713" y="37"/>
                    <a:pt x="2390" y="1"/>
                    <a:pt x="2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11497925" y="4678575"/>
              <a:ext cx="9200" cy="57575"/>
            </a:xfrm>
            <a:custGeom>
              <a:avLst/>
              <a:gdLst/>
              <a:ahLst/>
              <a:cxnLst/>
              <a:rect l="l" t="t" r="r" b="b"/>
              <a:pathLst>
                <a:path w="368" h="2303" extrusionOk="0">
                  <a:moveTo>
                    <a:pt x="301" y="1"/>
                  </a:moveTo>
                  <a:cubicBezTo>
                    <a:pt x="167" y="334"/>
                    <a:pt x="67" y="735"/>
                    <a:pt x="67" y="1135"/>
                  </a:cubicBezTo>
                  <a:cubicBezTo>
                    <a:pt x="0" y="1502"/>
                    <a:pt x="0" y="1902"/>
                    <a:pt x="67" y="2302"/>
                  </a:cubicBezTo>
                  <a:cubicBezTo>
                    <a:pt x="201" y="1936"/>
                    <a:pt x="301" y="1535"/>
                    <a:pt x="301" y="1168"/>
                  </a:cubicBezTo>
                  <a:cubicBezTo>
                    <a:pt x="367" y="768"/>
                    <a:pt x="367" y="368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11472075" y="4706100"/>
              <a:ext cx="62575" cy="5025"/>
            </a:xfrm>
            <a:custGeom>
              <a:avLst/>
              <a:gdLst/>
              <a:ahLst/>
              <a:cxnLst/>
              <a:rect l="l" t="t" r="r" b="b"/>
              <a:pathLst>
                <a:path w="2503" h="201" extrusionOk="0">
                  <a:moveTo>
                    <a:pt x="1251" y="1"/>
                  </a:moveTo>
                  <a:cubicBezTo>
                    <a:pt x="834" y="1"/>
                    <a:pt x="417" y="34"/>
                    <a:pt x="0" y="101"/>
                  </a:cubicBezTo>
                  <a:cubicBezTo>
                    <a:pt x="417" y="167"/>
                    <a:pt x="834" y="201"/>
                    <a:pt x="1251" y="201"/>
                  </a:cubicBezTo>
                  <a:cubicBezTo>
                    <a:pt x="1668" y="201"/>
                    <a:pt x="2085" y="167"/>
                    <a:pt x="2502" y="101"/>
                  </a:cubicBezTo>
                  <a:cubicBezTo>
                    <a:pt x="2085" y="34"/>
                    <a:pt x="1668" y="1"/>
                    <a:pt x="1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11577150" y="4607700"/>
              <a:ext cx="9200" cy="57575"/>
            </a:xfrm>
            <a:custGeom>
              <a:avLst/>
              <a:gdLst/>
              <a:ahLst/>
              <a:cxnLst/>
              <a:rect l="l" t="t" r="r" b="b"/>
              <a:pathLst>
                <a:path w="368" h="2303" extrusionOk="0">
                  <a:moveTo>
                    <a:pt x="301" y="0"/>
                  </a:moveTo>
                  <a:cubicBezTo>
                    <a:pt x="167" y="367"/>
                    <a:pt x="100" y="768"/>
                    <a:pt x="67" y="1168"/>
                  </a:cubicBezTo>
                  <a:cubicBezTo>
                    <a:pt x="0" y="1535"/>
                    <a:pt x="0" y="1935"/>
                    <a:pt x="67" y="2302"/>
                  </a:cubicBezTo>
                  <a:cubicBezTo>
                    <a:pt x="234" y="1935"/>
                    <a:pt x="301" y="1568"/>
                    <a:pt x="301" y="1168"/>
                  </a:cubicBezTo>
                  <a:cubicBezTo>
                    <a:pt x="367" y="801"/>
                    <a:pt x="367" y="401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11552125" y="4635225"/>
              <a:ext cx="62575" cy="6175"/>
            </a:xfrm>
            <a:custGeom>
              <a:avLst/>
              <a:gdLst/>
              <a:ahLst/>
              <a:cxnLst/>
              <a:rect l="l" t="t" r="r" b="b"/>
              <a:pathLst>
                <a:path w="2503" h="247" extrusionOk="0">
                  <a:moveTo>
                    <a:pt x="811" y="0"/>
                  </a:moveTo>
                  <a:cubicBezTo>
                    <a:pt x="534" y="0"/>
                    <a:pt x="268" y="45"/>
                    <a:pt x="1" y="134"/>
                  </a:cubicBezTo>
                  <a:cubicBezTo>
                    <a:pt x="301" y="209"/>
                    <a:pt x="601" y="246"/>
                    <a:pt x="915" y="246"/>
                  </a:cubicBezTo>
                  <a:cubicBezTo>
                    <a:pt x="1020" y="246"/>
                    <a:pt x="1126" y="242"/>
                    <a:pt x="1235" y="234"/>
                  </a:cubicBezTo>
                  <a:cubicBezTo>
                    <a:pt x="1343" y="242"/>
                    <a:pt x="1450" y="246"/>
                    <a:pt x="1555" y="246"/>
                  </a:cubicBezTo>
                  <a:cubicBezTo>
                    <a:pt x="1871" y="246"/>
                    <a:pt x="2177" y="209"/>
                    <a:pt x="2502" y="134"/>
                  </a:cubicBezTo>
                  <a:cubicBezTo>
                    <a:pt x="2190" y="62"/>
                    <a:pt x="1895" y="7"/>
                    <a:pt x="1592" y="7"/>
                  </a:cubicBezTo>
                  <a:cubicBezTo>
                    <a:pt x="1474" y="7"/>
                    <a:pt x="1356" y="15"/>
                    <a:pt x="1235" y="34"/>
                  </a:cubicBezTo>
                  <a:cubicBezTo>
                    <a:pt x="1090" y="11"/>
                    <a:pt x="950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11647200" y="4556000"/>
              <a:ext cx="9200" cy="57550"/>
            </a:xfrm>
            <a:custGeom>
              <a:avLst/>
              <a:gdLst/>
              <a:ahLst/>
              <a:cxnLst/>
              <a:rect l="l" t="t" r="r" b="b"/>
              <a:pathLst>
                <a:path w="368" h="2302" extrusionOk="0">
                  <a:moveTo>
                    <a:pt x="301" y="0"/>
                  </a:moveTo>
                  <a:lnTo>
                    <a:pt x="301" y="0"/>
                  </a:lnTo>
                  <a:cubicBezTo>
                    <a:pt x="67" y="734"/>
                    <a:pt x="0" y="1535"/>
                    <a:pt x="67" y="2302"/>
                  </a:cubicBezTo>
                  <a:cubicBezTo>
                    <a:pt x="301" y="1568"/>
                    <a:pt x="367" y="767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11621350" y="4583200"/>
              <a:ext cx="62575" cy="6500"/>
            </a:xfrm>
            <a:custGeom>
              <a:avLst/>
              <a:gdLst/>
              <a:ahLst/>
              <a:cxnLst/>
              <a:rect l="l" t="t" r="r" b="b"/>
              <a:pathLst>
                <a:path w="2503" h="260" extrusionOk="0">
                  <a:moveTo>
                    <a:pt x="929" y="1"/>
                  </a:moveTo>
                  <a:cubicBezTo>
                    <a:pt x="620" y="1"/>
                    <a:pt x="301" y="38"/>
                    <a:pt x="0" y="113"/>
                  </a:cubicBezTo>
                  <a:cubicBezTo>
                    <a:pt x="306" y="215"/>
                    <a:pt x="631" y="259"/>
                    <a:pt x="946" y="259"/>
                  </a:cubicBezTo>
                  <a:cubicBezTo>
                    <a:pt x="1044" y="259"/>
                    <a:pt x="1140" y="254"/>
                    <a:pt x="1235" y="247"/>
                  </a:cubicBezTo>
                  <a:cubicBezTo>
                    <a:pt x="1343" y="255"/>
                    <a:pt x="1449" y="259"/>
                    <a:pt x="1555" y="259"/>
                  </a:cubicBezTo>
                  <a:cubicBezTo>
                    <a:pt x="1870" y="259"/>
                    <a:pt x="2177" y="222"/>
                    <a:pt x="2502" y="146"/>
                  </a:cubicBezTo>
                  <a:cubicBezTo>
                    <a:pt x="2171" y="45"/>
                    <a:pt x="1859" y="1"/>
                    <a:pt x="1537" y="1"/>
                  </a:cubicBezTo>
                  <a:cubicBezTo>
                    <a:pt x="1437" y="1"/>
                    <a:pt x="1337" y="5"/>
                    <a:pt x="1235" y="13"/>
                  </a:cubicBezTo>
                  <a:cubicBezTo>
                    <a:pt x="1134" y="5"/>
                    <a:pt x="103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11179375" y="4696100"/>
              <a:ext cx="8350" cy="69225"/>
            </a:xfrm>
            <a:custGeom>
              <a:avLst/>
              <a:gdLst/>
              <a:ahLst/>
              <a:cxnLst/>
              <a:rect l="l" t="t" r="r" b="b"/>
              <a:pathLst>
                <a:path w="334" h="276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133" y="434"/>
                    <a:pt x="67" y="901"/>
                    <a:pt x="67" y="1368"/>
                  </a:cubicBezTo>
                  <a:cubicBezTo>
                    <a:pt x="0" y="1835"/>
                    <a:pt x="0" y="2302"/>
                    <a:pt x="100" y="2769"/>
                  </a:cubicBezTo>
                  <a:cubicBezTo>
                    <a:pt x="300" y="1868"/>
                    <a:pt x="334" y="934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11146850" y="4728950"/>
              <a:ext cx="75075" cy="6875"/>
            </a:xfrm>
            <a:custGeom>
              <a:avLst/>
              <a:gdLst/>
              <a:ahLst/>
              <a:cxnLst/>
              <a:rect l="l" t="t" r="r" b="b"/>
              <a:pathLst>
                <a:path w="3003" h="275" extrusionOk="0">
                  <a:moveTo>
                    <a:pt x="2051" y="1"/>
                  </a:moveTo>
                  <a:cubicBezTo>
                    <a:pt x="1867" y="1"/>
                    <a:pt x="1684" y="8"/>
                    <a:pt x="1501" y="21"/>
                  </a:cubicBezTo>
                  <a:cubicBezTo>
                    <a:pt x="1001" y="21"/>
                    <a:pt x="467" y="54"/>
                    <a:pt x="0" y="187"/>
                  </a:cubicBezTo>
                  <a:cubicBezTo>
                    <a:pt x="317" y="251"/>
                    <a:pt x="635" y="274"/>
                    <a:pt x="952" y="274"/>
                  </a:cubicBezTo>
                  <a:cubicBezTo>
                    <a:pt x="1135" y="274"/>
                    <a:pt x="1318" y="266"/>
                    <a:pt x="1501" y="254"/>
                  </a:cubicBezTo>
                  <a:cubicBezTo>
                    <a:pt x="2002" y="254"/>
                    <a:pt x="2535" y="221"/>
                    <a:pt x="3002" y="87"/>
                  </a:cubicBezTo>
                  <a:cubicBezTo>
                    <a:pt x="2685" y="24"/>
                    <a:pt x="2368" y="1"/>
                    <a:pt x="2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11251100" y="4630225"/>
              <a:ext cx="9125" cy="57550"/>
            </a:xfrm>
            <a:custGeom>
              <a:avLst/>
              <a:gdLst/>
              <a:ahLst/>
              <a:cxnLst/>
              <a:rect l="l" t="t" r="r" b="b"/>
              <a:pathLst>
                <a:path w="365" h="2302" extrusionOk="0">
                  <a:moveTo>
                    <a:pt x="300" y="0"/>
                  </a:moveTo>
                  <a:cubicBezTo>
                    <a:pt x="167" y="367"/>
                    <a:pt x="100" y="767"/>
                    <a:pt x="100" y="1134"/>
                  </a:cubicBezTo>
                  <a:cubicBezTo>
                    <a:pt x="5" y="1513"/>
                    <a:pt x="0" y="1892"/>
                    <a:pt x="85" y="2243"/>
                  </a:cubicBezTo>
                  <a:lnTo>
                    <a:pt x="85" y="2243"/>
                  </a:lnTo>
                  <a:cubicBezTo>
                    <a:pt x="303" y="1525"/>
                    <a:pt x="365" y="747"/>
                    <a:pt x="300" y="0"/>
                  </a:cubicBezTo>
                  <a:close/>
                  <a:moveTo>
                    <a:pt x="85" y="2243"/>
                  </a:moveTo>
                  <a:cubicBezTo>
                    <a:pt x="79" y="2263"/>
                    <a:pt x="73" y="2282"/>
                    <a:pt x="66" y="2302"/>
                  </a:cubicBezTo>
                  <a:lnTo>
                    <a:pt x="100" y="2302"/>
                  </a:lnTo>
                  <a:cubicBezTo>
                    <a:pt x="95" y="2282"/>
                    <a:pt x="89" y="2263"/>
                    <a:pt x="85" y="22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11225225" y="4657950"/>
              <a:ext cx="62575" cy="5650"/>
            </a:xfrm>
            <a:custGeom>
              <a:avLst/>
              <a:gdLst/>
              <a:ahLst/>
              <a:cxnLst/>
              <a:rect l="l" t="t" r="r" b="b"/>
              <a:pathLst>
                <a:path w="2503" h="226" extrusionOk="0">
                  <a:moveTo>
                    <a:pt x="1252" y="0"/>
                  </a:moveTo>
                  <a:cubicBezTo>
                    <a:pt x="835" y="0"/>
                    <a:pt x="418" y="42"/>
                    <a:pt x="1" y="125"/>
                  </a:cubicBezTo>
                  <a:cubicBezTo>
                    <a:pt x="418" y="192"/>
                    <a:pt x="835" y="225"/>
                    <a:pt x="1252" y="225"/>
                  </a:cubicBezTo>
                  <a:cubicBezTo>
                    <a:pt x="1669" y="225"/>
                    <a:pt x="2085" y="192"/>
                    <a:pt x="2502" y="125"/>
                  </a:cubicBezTo>
                  <a:cubicBezTo>
                    <a:pt x="2085" y="42"/>
                    <a:pt x="1669" y="0"/>
                    <a:pt x="1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11331150" y="4560175"/>
              <a:ext cx="9175" cy="57550"/>
            </a:xfrm>
            <a:custGeom>
              <a:avLst/>
              <a:gdLst/>
              <a:ahLst/>
              <a:cxnLst/>
              <a:rect l="l" t="t" r="r" b="b"/>
              <a:pathLst>
                <a:path w="367" h="2302" extrusionOk="0">
                  <a:moveTo>
                    <a:pt x="300" y="0"/>
                  </a:moveTo>
                  <a:cubicBezTo>
                    <a:pt x="133" y="367"/>
                    <a:pt x="67" y="734"/>
                    <a:pt x="67" y="1134"/>
                  </a:cubicBezTo>
                  <a:cubicBezTo>
                    <a:pt x="0" y="1501"/>
                    <a:pt x="0" y="1901"/>
                    <a:pt x="67" y="2302"/>
                  </a:cubicBezTo>
                  <a:cubicBezTo>
                    <a:pt x="200" y="1935"/>
                    <a:pt x="300" y="1534"/>
                    <a:pt x="300" y="1168"/>
                  </a:cubicBezTo>
                  <a:cubicBezTo>
                    <a:pt x="367" y="767"/>
                    <a:pt x="367" y="367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11304450" y="4587375"/>
              <a:ext cx="62575" cy="6475"/>
            </a:xfrm>
            <a:custGeom>
              <a:avLst/>
              <a:gdLst/>
              <a:ahLst/>
              <a:cxnLst/>
              <a:rect l="l" t="t" r="r" b="b"/>
              <a:pathLst>
                <a:path w="2503" h="259" extrusionOk="0">
                  <a:moveTo>
                    <a:pt x="948" y="0"/>
                  </a:moveTo>
                  <a:cubicBezTo>
                    <a:pt x="632" y="0"/>
                    <a:pt x="326" y="38"/>
                    <a:pt x="1" y="113"/>
                  </a:cubicBezTo>
                  <a:cubicBezTo>
                    <a:pt x="357" y="195"/>
                    <a:pt x="692" y="255"/>
                    <a:pt x="1041" y="255"/>
                  </a:cubicBezTo>
                  <a:cubicBezTo>
                    <a:pt x="1116" y="255"/>
                    <a:pt x="1191" y="252"/>
                    <a:pt x="1268" y="246"/>
                  </a:cubicBezTo>
                  <a:cubicBezTo>
                    <a:pt x="1368" y="255"/>
                    <a:pt x="1470" y="259"/>
                    <a:pt x="1574" y="259"/>
                  </a:cubicBezTo>
                  <a:cubicBezTo>
                    <a:pt x="1883" y="259"/>
                    <a:pt x="2202" y="221"/>
                    <a:pt x="2502" y="146"/>
                  </a:cubicBezTo>
                  <a:cubicBezTo>
                    <a:pt x="2197" y="44"/>
                    <a:pt x="1871" y="1"/>
                    <a:pt x="1556" y="1"/>
                  </a:cubicBezTo>
                  <a:cubicBezTo>
                    <a:pt x="1459" y="1"/>
                    <a:pt x="1363" y="5"/>
                    <a:pt x="1268" y="13"/>
                  </a:cubicBezTo>
                  <a:cubicBezTo>
                    <a:pt x="1160" y="5"/>
                    <a:pt x="1053" y="0"/>
                    <a:pt x="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11400350" y="4508450"/>
              <a:ext cx="9200" cy="57575"/>
            </a:xfrm>
            <a:custGeom>
              <a:avLst/>
              <a:gdLst/>
              <a:ahLst/>
              <a:cxnLst/>
              <a:rect l="l" t="t" r="r" b="b"/>
              <a:pathLst>
                <a:path w="368" h="2303" extrusionOk="0">
                  <a:moveTo>
                    <a:pt x="301" y="1"/>
                  </a:moveTo>
                  <a:cubicBezTo>
                    <a:pt x="101" y="735"/>
                    <a:pt x="1" y="1502"/>
                    <a:pt x="67" y="2303"/>
                  </a:cubicBezTo>
                  <a:cubicBezTo>
                    <a:pt x="301" y="1535"/>
                    <a:pt x="368" y="768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11374500" y="4535675"/>
              <a:ext cx="62575" cy="5650"/>
            </a:xfrm>
            <a:custGeom>
              <a:avLst/>
              <a:gdLst/>
              <a:ahLst/>
              <a:cxnLst/>
              <a:rect l="l" t="t" r="r" b="b"/>
              <a:pathLst>
                <a:path w="2503" h="226" extrusionOk="0">
                  <a:moveTo>
                    <a:pt x="943" y="0"/>
                  </a:moveTo>
                  <a:cubicBezTo>
                    <a:pt x="620" y="0"/>
                    <a:pt x="301" y="38"/>
                    <a:pt x="1" y="113"/>
                  </a:cubicBezTo>
                  <a:cubicBezTo>
                    <a:pt x="301" y="188"/>
                    <a:pt x="620" y="225"/>
                    <a:pt x="943" y="225"/>
                  </a:cubicBezTo>
                  <a:cubicBezTo>
                    <a:pt x="1051" y="225"/>
                    <a:pt x="1160" y="221"/>
                    <a:pt x="1268" y="213"/>
                  </a:cubicBezTo>
                  <a:cubicBezTo>
                    <a:pt x="1368" y="221"/>
                    <a:pt x="1470" y="225"/>
                    <a:pt x="1574" y="225"/>
                  </a:cubicBezTo>
                  <a:cubicBezTo>
                    <a:pt x="1883" y="225"/>
                    <a:pt x="2202" y="188"/>
                    <a:pt x="2502" y="113"/>
                  </a:cubicBezTo>
                  <a:cubicBezTo>
                    <a:pt x="2202" y="38"/>
                    <a:pt x="1883" y="0"/>
                    <a:pt x="1574" y="0"/>
                  </a:cubicBezTo>
                  <a:cubicBezTo>
                    <a:pt x="1470" y="0"/>
                    <a:pt x="1368" y="4"/>
                    <a:pt x="1268" y="13"/>
                  </a:cubicBezTo>
                  <a:cubicBezTo>
                    <a:pt x="1160" y="4"/>
                    <a:pt x="1051" y="0"/>
                    <a:pt x="9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50"/>
          <p:cNvGrpSpPr/>
          <p:nvPr/>
        </p:nvGrpSpPr>
        <p:grpSpPr>
          <a:xfrm>
            <a:off x="7872338" y="1925200"/>
            <a:ext cx="1103325" cy="756400"/>
            <a:chOff x="13347575" y="2492025"/>
            <a:chExt cx="1103325" cy="756400"/>
          </a:xfrm>
        </p:grpSpPr>
        <p:sp>
          <p:nvSpPr>
            <p:cNvPr id="751" name="Google Shape;751;p50"/>
            <p:cNvSpPr/>
            <p:nvPr/>
          </p:nvSpPr>
          <p:spPr>
            <a:xfrm>
              <a:off x="13482675" y="2726350"/>
              <a:ext cx="968225" cy="522075"/>
            </a:xfrm>
            <a:custGeom>
              <a:avLst/>
              <a:gdLst/>
              <a:ahLst/>
              <a:cxnLst/>
              <a:rect l="l" t="t" r="r" b="b"/>
              <a:pathLst>
                <a:path w="38729" h="20883" extrusionOk="0">
                  <a:moveTo>
                    <a:pt x="38728" y="1"/>
                  </a:moveTo>
                  <a:lnTo>
                    <a:pt x="14077" y="1035"/>
                  </a:lnTo>
                  <a:cubicBezTo>
                    <a:pt x="15345" y="12443"/>
                    <a:pt x="0" y="20882"/>
                    <a:pt x="0" y="20882"/>
                  </a:cubicBezTo>
                  <a:cubicBezTo>
                    <a:pt x="0" y="20882"/>
                    <a:pt x="10708" y="20649"/>
                    <a:pt x="23751" y="19881"/>
                  </a:cubicBezTo>
                  <a:cubicBezTo>
                    <a:pt x="34992" y="19214"/>
                    <a:pt x="37994" y="4937"/>
                    <a:pt x="38595" y="1001"/>
                  </a:cubicBezTo>
                  <a:cubicBezTo>
                    <a:pt x="38695" y="368"/>
                    <a:pt x="38728" y="1"/>
                    <a:pt x="38728" y="1"/>
                  </a:cubicBezTo>
                  <a:close/>
                </a:path>
              </a:pathLst>
            </a:custGeom>
            <a:solidFill>
              <a:srgbClr val="BDB9B0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13356750" y="2493675"/>
              <a:ext cx="1078300" cy="525500"/>
            </a:xfrm>
            <a:custGeom>
              <a:avLst/>
              <a:gdLst/>
              <a:ahLst/>
              <a:cxnLst/>
              <a:rect l="l" t="t" r="r" b="b"/>
              <a:pathLst>
                <a:path w="43132" h="21020" extrusionOk="0">
                  <a:moveTo>
                    <a:pt x="16245" y="1"/>
                  </a:moveTo>
                  <a:cubicBezTo>
                    <a:pt x="17113" y="12443"/>
                    <a:pt x="1" y="20916"/>
                    <a:pt x="1" y="20916"/>
                  </a:cubicBezTo>
                  <a:cubicBezTo>
                    <a:pt x="1" y="20916"/>
                    <a:pt x="5189" y="21020"/>
                    <a:pt x="12859" y="21020"/>
                  </a:cubicBezTo>
                  <a:cubicBezTo>
                    <a:pt x="16694" y="21020"/>
                    <a:pt x="21149" y="20994"/>
                    <a:pt x="25886" y="20916"/>
                  </a:cubicBezTo>
                  <a:cubicBezTo>
                    <a:pt x="38161" y="20716"/>
                    <a:pt x="42097" y="5338"/>
                    <a:pt x="42931" y="1068"/>
                  </a:cubicBezTo>
                  <a:cubicBezTo>
                    <a:pt x="43065" y="401"/>
                    <a:pt x="43131" y="1"/>
                    <a:pt x="43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13347575" y="2492025"/>
              <a:ext cx="1089150" cy="529550"/>
            </a:xfrm>
            <a:custGeom>
              <a:avLst/>
              <a:gdLst/>
              <a:ahLst/>
              <a:cxnLst/>
              <a:rect l="l" t="t" r="r" b="b"/>
              <a:pathLst>
                <a:path w="43566" h="21182" extrusionOk="0">
                  <a:moveTo>
                    <a:pt x="16612" y="567"/>
                  </a:moveTo>
                  <a:cubicBezTo>
                    <a:pt x="16612" y="692"/>
                    <a:pt x="16613" y="853"/>
                    <a:pt x="16626" y="1023"/>
                  </a:cubicBezTo>
                  <a:lnTo>
                    <a:pt x="16626" y="1023"/>
                  </a:lnTo>
                  <a:cubicBezTo>
                    <a:pt x="16632" y="842"/>
                    <a:pt x="16613" y="695"/>
                    <a:pt x="16612" y="567"/>
                  </a:cubicBezTo>
                  <a:close/>
                  <a:moveTo>
                    <a:pt x="43465" y="0"/>
                  </a:moveTo>
                  <a:lnTo>
                    <a:pt x="23951" y="34"/>
                  </a:lnTo>
                  <a:lnTo>
                    <a:pt x="18514" y="67"/>
                  </a:lnTo>
                  <a:lnTo>
                    <a:pt x="18547" y="67"/>
                  </a:lnTo>
                  <a:lnTo>
                    <a:pt x="24018" y="100"/>
                  </a:lnTo>
                  <a:lnTo>
                    <a:pt x="43347" y="133"/>
                  </a:lnTo>
                  <a:lnTo>
                    <a:pt x="43347" y="133"/>
                  </a:lnTo>
                  <a:cubicBezTo>
                    <a:pt x="42982" y="2200"/>
                    <a:pt x="42487" y="4202"/>
                    <a:pt x="41797" y="6205"/>
                  </a:cubicBezTo>
                  <a:cubicBezTo>
                    <a:pt x="41063" y="8373"/>
                    <a:pt x="40129" y="10474"/>
                    <a:pt x="38995" y="12442"/>
                  </a:cubicBezTo>
                  <a:cubicBezTo>
                    <a:pt x="37794" y="14544"/>
                    <a:pt x="36227" y="16412"/>
                    <a:pt x="34325" y="17946"/>
                  </a:cubicBezTo>
                  <a:cubicBezTo>
                    <a:pt x="32357" y="19548"/>
                    <a:pt x="29955" y="20515"/>
                    <a:pt x="27454" y="20782"/>
                  </a:cubicBezTo>
                  <a:cubicBezTo>
                    <a:pt x="26219" y="20915"/>
                    <a:pt x="24985" y="20882"/>
                    <a:pt x="23784" y="20915"/>
                  </a:cubicBezTo>
                  <a:lnTo>
                    <a:pt x="20148" y="20949"/>
                  </a:lnTo>
                  <a:lnTo>
                    <a:pt x="13143" y="20982"/>
                  </a:lnTo>
                  <a:cubicBezTo>
                    <a:pt x="8747" y="20982"/>
                    <a:pt x="4569" y="20951"/>
                    <a:pt x="703" y="20888"/>
                  </a:cubicBezTo>
                  <a:lnTo>
                    <a:pt x="703" y="20888"/>
                  </a:lnTo>
                  <a:cubicBezTo>
                    <a:pt x="2363" y="19996"/>
                    <a:pt x="3963" y="19014"/>
                    <a:pt x="5505" y="17913"/>
                  </a:cubicBezTo>
                  <a:cubicBezTo>
                    <a:pt x="6972" y="16846"/>
                    <a:pt x="8373" y="15711"/>
                    <a:pt x="9708" y="14477"/>
                  </a:cubicBezTo>
                  <a:cubicBezTo>
                    <a:pt x="11876" y="12476"/>
                    <a:pt x="13677" y="10107"/>
                    <a:pt x="15045" y="7506"/>
                  </a:cubicBezTo>
                  <a:cubicBezTo>
                    <a:pt x="15545" y="6538"/>
                    <a:pt x="15912" y="5504"/>
                    <a:pt x="16212" y="4437"/>
                  </a:cubicBezTo>
                  <a:cubicBezTo>
                    <a:pt x="16412" y="3669"/>
                    <a:pt x="16546" y="2869"/>
                    <a:pt x="16612" y="2068"/>
                  </a:cubicBezTo>
                  <a:cubicBezTo>
                    <a:pt x="16612" y="1735"/>
                    <a:pt x="16679" y="1435"/>
                    <a:pt x="16646" y="1201"/>
                  </a:cubicBezTo>
                  <a:cubicBezTo>
                    <a:pt x="16637" y="1141"/>
                    <a:pt x="16631" y="1082"/>
                    <a:pt x="16626" y="1023"/>
                  </a:cubicBezTo>
                  <a:lnTo>
                    <a:pt x="16626" y="1023"/>
                  </a:lnTo>
                  <a:cubicBezTo>
                    <a:pt x="16625" y="1079"/>
                    <a:pt x="16620" y="1138"/>
                    <a:pt x="16612" y="1201"/>
                  </a:cubicBezTo>
                  <a:cubicBezTo>
                    <a:pt x="16612" y="1435"/>
                    <a:pt x="16579" y="1735"/>
                    <a:pt x="16546" y="2068"/>
                  </a:cubicBezTo>
                  <a:cubicBezTo>
                    <a:pt x="16479" y="2869"/>
                    <a:pt x="16346" y="3636"/>
                    <a:pt x="16145" y="4437"/>
                  </a:cubicBezTo>
                  <a:cubicBezTo>
                    <a:pt x="15845" y="5471"/>
                    <a:pt x="15445" y="6471"/>
                    <a:pt x="14978" y="7439"/>
                  </a:cubicBezTo>
                  <a:cubicBezTo>
                    <a:pt x="13610" y="10041"/>
                    <a:pt x="11776" y="12376"/>
                    <a:pt x="9607" y="14344"/>
                  </a:cubicBezTo>
                  <a:cubicBezTo>
                    <a:pt x="8273" y="15578"/>
                    <a:pt x="6872" y="16712"/>
                    <a:pt x="5404" y="17780"/>
                  </a:cubicBezTo>
                  <a:cubicBezTo>
                    <a:pt x="3822" y="18901"/>
                    <a:pt x="2141" y="19957"/>
                    <a:pt x="395" y="20883"/>
                  </a:cubicBezTo>
                  <a:lnTo>
                    <a:pt x="395" y="20883"/>
                  </a:lnTo>
                  <a:cubicBezTo>
                    <a:pt x="375" y="20882"/>
                    <a:pt x="355" y="20882"/>
                    <a:pt x="334" y="20882"/>
                  </a:cubicBezTo>
                  <a:lnTo>
                    <a:pt x="334" y="20882"/>
                  </a:lnTo>
                  <a:lnTo>
                    <a:pt x="345" y="20909"/>
                  </a:lnTo>
                  <a:lnTo>
                    <a:pt x="345" y="20909"/>
                  </a:lnTo>
                  <a:cubicBezTo>
                    <a:pt x="342" y="20911"/>
                    <a:pt x="338" y="20913"/>
                    <a:pt x="334" y="20915"/>
                  </a:cubicBezTo>
                  <a:lnTo>
                    <a:pt x="1" y="21082"/>
                  </a:lnTo>
                  <a:lnTo>
                    <a:pt x="368" y="21082"/>
                  </a:lnTo>
                  <a:cubicBezTo>
                    <a:pt x="4337" y="21149"/>
                    <a:pt x="8607" y="21182"/>
                    <a:pt x="13177" y="21182"/>
                  </a:cubicBezTo>
                  <a:lnTo>
                    <a:pt x="20182" y="21149"/>
                  </a:lnTo>
                  <a:lnTo>
                    <a:pt x="23818" y="21115"/>
                  </a:lnTo>
                  <a:cubicBezTo>
                    <a:pt x="25018" y="21115"/>
                    <a:pt x="26253" y="21115"/>
                    <a:pt x="27487" y="21015"/>
                  </a:cubicBezTo>
                  <a:cubicBezTo>
                    <a:pt x="30055" y="20748"/>
                    <a:pt x="32490" y="19748"/>
                    <a:pt x="34492" y="18113"/>
                  </a:cubicBezTo>
                  <a:cubicBezTo>
                    <a:pt x="36393" y="16579"/>
                    <a:pt x="37961" y="14677"/>
                    <a:pt x="39195" y="12542"/>
                  </a:cubicBezTo>
                  <a:cubicBezTo>
                    <a:pt x="40329" y="10574"/>
                    <a:pt x="41263" y="8473"/>
                    <a:pt x="41997" y="6271"/>
                  </a:cubicBezTo>
                  <a:cubicBezTo>
                    <a:pt x="42698" y="4270"/>
                    <a:pt x="43198" y="2202"/>
                    <a:pt x="43565" y="100"/>
                  </a:cubicBezTo>
                  <a:lnTo>
                    <a:pt x="43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13912150" y="2579575"/>
              <a:ext cx="105925" cy="91750"/>
            </a:xfrm>
            <a:custGeom>
              <a:avLst/>
              <a:gdLst/>
              <a:ahLst/>
              <a:cxnLst/>
              <a:rect l="l" t="t" r="r" b="b"/>
              <a:pathLst>
                <a:path w="4237" h="3670" extrusionOk="0">
                  <a:moveTo>
                    <a:pt x="2102" y="1035"/>
                  </a:moveTo>
                  <a:lnTo>
                    <a:pt x="2569" y="2202"/>
                  </a:lnTo>
                  <a:lnTo>
                    <a:pt x="1635" y="2202"/>
                  </a:lnTo>
                  <a:lnTo>
                    <a:pt x="2102" y="1035"/>
                  </a:lnTo>
                  <a:close/>
                  <a:moveTo>
                    <a:pt x="1602" y="1"/>
                  </a:moveTo>
                  <a:lnTo>
                    <a:pt x="0" y="3670"/>
                  </a:lnTo>
                  <a:lnTo>
                    <a:pt x="1034" y="3670"/>
                  </a:lnTo>
                  <a:lnTo>
                    <a:pt x="1335" y="2969"/>
                  </a:lnTo>
                  <a:lnTo>
                    <a:pt x="2869" y="2969"/>
                  </a:lnTo>
                  <a:lnTo>
                    <a:pt x="3169" y="3670"/>
                  </a:lnTo>
                  <a:lnTo>
                    <a:pt x="4237" y="3670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14025550" y="2579575"/>
              <a:ext cx="82600" cy="91750"/>
            </a:xfrm>
            <a:custGeom>
              <a:avLst/>
              <a:gdLst/>
              <a:ahLst/>
              <a:cxnLst/>
              <a:rect l="l" t="t" r="r" b="b"/>
              <a:pathLst>
                <a:path w="3304" h="3670" extrusionOk="0">
                  <a:moveTo>
                    <a:pt x="1602" y="835"/>
                  </a:moveTo>
                  <a:cubicBezTo>
                    <a:pt x="2036" y="835"/>
                    <a:pt x="2236" y="1035"/>
                    <a:pt x="2236" y="1368"/>
                  </a:cubicBezTo>
                  <a:cubicBezTo>
                    <a:pt x="2236" y="1702"/>
                    <a:pt x="2036" y="1902"/>
                    <a:pt x="1602" y="1902"/>
                  </a:cubicBezTo>
                  <a:lnTo>
                    <a:pt x="1035" y="1902"/>
                  </a:lnTo>
                  <a:lnTo>
                    <a:pt x="1035" y="835"/>
                  </a:lnTo>
                  <a:close/>
                  <a:moveTo>
                    <a:pt x="1" y="1"/>
                  </a:moveTo>
                  <a:lnTo>
                    <a:pt x="1" y="3670"/>
                  </a:lnTo>
                  <a:lnTo>
                    <a:pt x="1035" y="3670"/>
                  </a:lnTo>
                  <a:lnTo>
                    <a:pt x="1035" y="2736"/>
                  </a:lnTo>
                  <a:lnTo>
                    <a:pt x="1669" y="2736"/>
                  </a:lnTo>
                  <a:cubicBezTo>
                    <a:pt x="2670" y="2736"/>
                    <a:pt x="3303" y="2202"/>
                    <a:pt x="3303" y="1368"/>
                  </a:cubicBezTo>
                  <a:cubicBezTo>
                    <a:pt x="3303" y="534"/>
                    <a:pt x="2670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14120625" y="2579575"/>
              <a:ext cx="84250" cy="91750"/>
            </a:xfrm>
            <a:custGeom>
              <a:avLst/>
              <a:gdLst/>
              <a:ahLst/>
              <a:cxnLst/>
              <a:rect l="l" t="t" r="r" b="b"/>
              <a:pathLst>
                <a:path w="3370" h="3670" extrusionOk="0">
                  <a:moveTo>
                    <a:pt x="1602" y="835"/>
                  </a:moveTo>
                  <a:cubicBezTo>
                    <a:pt x="2036" y="835"/>
                    <a:pt x="2236" y="1035"/>
                    <a:pt x="2236" y="1368"/>
                  </a:cubicBezTo>
                  <a:cubicBezTo>
                    <a:pt x="2236" y="1702"/>
                    <a:pt x="2036" y="1902"/>
                    <a:pt x="1602" y="1902"/>
                  </a:cubicBezTo>
                  <a:lnTo>
                    <a:pt x="1035" y="1902"/>
                  </a:lnTo>
                  <a:lnTo>
                    <a:pt x="1035" y="835"/>
                  </a:lnTo>
                  <a:close/>
                  <a:moveTo>
                    <a:pt x="1" y="1"/>
                  </a:moveTo>
                  <a:lnTo>
                    <a:pt x="1" y="3670"/>
                  </a:lnTo>
                  <a:lnTo>
                    <a:pt x="1035" y="3670"/>
                  </a:lnTo>
                  <a:lnTo>
                    <a:pt x="1035" y="2703"/>
                  </a:lnTo>
                  <a:lnTo>
                    <a:pt x="1602" y="2703"/>
                  </a:lnTo>
                  <a:lnTo>
                    <a:pt x="2236" y="3670"/>
                  </a:lnTo>
                  <a:lnTo>
                    <a:pt x="3370" y="3670"/>
                  </a:lnTo>
                  <a:lnTo>
                    <a:pt x="2569" y="2502"/>
                  </a:lnTo>
                  <a:cubicBezTo>
                    <a:pt x="3036" y="2302"/>
                    <a:pt x="3303" y="1835"/>
                    <a:pt x="3270" y="1368"/>
                  </a:cubicBezTo>
                  <a:cubicBezTo>
                    <a:pt x="3270" y="534"/>
                    <a:pt x="2669" y="1"/>
                    <a:pt x="1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13743700" y="2751375"/>
              <a:ext cx="58400" cy="55900"/>
            </a:xfrm>
            <a:custGeom>
              <a:avLst/>
              <a:gdLst/>
              <a:ahLst/>
              <a:cxnLst/>
              <a:rect l="l" t="t" r="r" b="b"/>
              <a:pathLst>
                <a:path w="2336" h="2236" extrusionOk="0">
                  <a:moveTo>
                    <a:pt x="2335" y="0"/>
                  </a:moveTo>
                  <a:cubicBezTo>
                    <a:pt x="1868" y="300"/>
                    <a:pt x="1435" y="634"/>
                    <a:pt x="1068" y="1034"/>
                  </a:cubicBezTo>
                  <a:cubicBezTo>
                    <a:pt x="667" y="1368"/>
                    <a:pt x="300" y="1768"/>
                    <a:pt x="0" y="2235"/>
                  </a:cubicBezTo>
                  <a:cubicBezTo>
                    <a:pt x="868" y="1601"/>
                    <a:pt x="1635" y="834"/>
                    <a:pt x="2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13738700" y="2753025"/>
              <a:ext cx="65900" cy="56750"/>
            </a:xfrm>
            <a:custGeom>
              <a:avLst/>
              <a:gdLst/>
              <a:ahLst/>
              <a:cxnLst/>
              <a:rect l="l" t="t" r="r" b="b"/>
              <a:pathLst>
                <a:path w="2636" h="2270" extrusionOk="0">
                  <a:moveTo>
                    <a:pt x="0" y="1"/>
                  </a:moveTo>
                  <a:cubicBezTo>
                    <a:pt x="767" y="868"/>
                    <a:pt x="1668" y="1635"/>
                    <a:pt x="2635" y="2269"/>
                  </a:cubicBezTo>
                  <a:cubicBezTo>
                    <a:pt x="2268" y="1802"/>
                    <a:pt x="1835" y="1402"/>
                    <a:pt x="1368" y="1035"/>
                  </a:cubicBezTo>
                  <a:cubicBezTo>
                    <a:pt x="967" y="635"/>
                    <a:pt x="500" y="30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13863775" y="2753025"/>
              <a:ext cx="50075" cy="44225"/>
            </a:xfrm>
            <a:custGeom>
              <a:avLst/>
              <a:gdLst/>
              <a:ahLst/>
              <a:cxnLst/>
              <a:rect l="l" t="t" r="r" b="b"/>
              <a:pathLst>
                <a:path w="2003" h="1769" extrusionOk="0">
                  <a:moveTo>
                    <a:pt x="2002" y="1"/>
                  </a:moveTo>
                  <a:lnTo>
                    <a:pt x="2002" y="1"/>
                  </a:lnTo>
                  <a:cubicBezTo>
                    <a:pt x="1602" y="201"/>
                    <a:pt x="1235" y="501"/>
                    <a:pt x="935" y="802"/>
                  </a:cubicBezTo>
                  <a:cubicBezTo>
                    <a:pt x="568" y="1068"/>
                    <a:pt x="268" y="1402"/>
                    <a:pt x="1" y="1769"/>
                  </a:cubicBezTo>
                  <a:cubicBezTo>
                    <a:pt x="401" y="1569"/>
                    <a:pt x="768" y="1302"/>
                    <a:pt x="1068" y="968"/>
                  </a:cubicBezTo>
                  <a:cubicBezTo>
                    <a:pt x="1435" y="701"/>
                    <a:pt x="1735" y="368"/>
                    <a:pt x="2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13861275" y="2752200"/>
              <a:ext cx="53400" cy="49225"/>
            </a:xfrm>
            <a:custGeom>
              <a:avLst/>
              <a:gdLst/>
              <a:ahLst/>
              <a:cxnLst/>
              <a:rect l="l" t="t" r="r" b="b"/>
              <a:pathLst>
                <a:path w="2136" h="1969" extrusionOk="0">
                  <a:moveTo>
                    <a:pt x="1" y="1"/>
                  </a:moveTo>
                  <a:lnTo>
                    <a:pt x="1" y="1"/>
                  </a:lnTo>
                  <a:cubicBezTo>
                    <a:pt x="601" y="768"/>
                    <a:pt x="1335" y="1435"/>
                    <a:pt x="2135" y="1969"/>
                  </a:cubicBezTo>
                  <a:cubicBezTo>
                    <a:pt x="1835" y="1568"/>
                    <a:pt x="1535" y="1201"/>
                    <a:pt x="1135" y="901"/>
                  </a:cubicBezTo>
                  <a:cubicBezTo>
                    <a:pt x="801" y="568"/>
                    <a:pt x="434" y="26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13985525" y="2755550"/>
              <a:ext cx="49225" cy="44200"/>
            </a:xfrm>
            <a:custGeom>
              <a:avLst/>
              <a:gdLst/>
              <a:ahLst/>
              <a:cxnLst/>
              <a:rect l="l" t="t" r="r" b="b"/>
              <a:pathLst>
                <a:path w="1969" h="1768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235" y="467"/>
                    <a:pt x="535" y="1067"/>
                    <a:pt x="1" y="1768"/>
                  </a:cubicBezTo>
                  <a:cubicBezTo>
                    <a:pt x="368" y="1534"/>
                    <a:pt x="735" y="1268"/>
                    <a:pt x="1068" y="967"/>
                  </a:cubicBezTo>
                  <a:cubicBezTo>
                    <a:pt x="1402" y="701"/>
                    <a:pt x="1735" y="367"/>
                    <a:pt x="1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13983025" y="2754700"/>
              <a:ext cx="52575" cy="49225"/>
            </a:xfrm>
            <a:custGeom>
              <a:avLst/>
              <a:gdLst/>
              <a:ahLst/>
              <a:cxnLst/>
              <a:rect l="l" t="t" r="r" b="b"/>
              <a:pathLst>
                <a:path w="2103" h="1969" extrusionOk="0">
                  <a:moveTo>
                    <a:pt x="1" y="1"/>
                  </a:moveTo>
                  <a:cubicBezTo>
                    <a:pt x="268" y="401"/>
                    <a:pt x="601" y="768"/>
                    <a:pt x="968" y="1068"/>
                  </a:cubicBezTo>
                  <a:cubicBezTo>
                    <a:pt x="1286" y="1386"/>
                    <a:pt x="1633" y="1673"/>
                    <a:pt x="2040" y="1930"/>
                  </a:cubicBezTo>
                  <a:lnTo>
                    <a:pt x="2040" y="1930"/>
                  </a:lnTo>
                  <a:cubicBezTo>
                    <a:pt x="1477" y="1179"/>
                    <a:pt x="755" y="525"/>
                    <a:pt x="1" y="1"/>
                  </a:cubicBezTo>
                  <a:close/>
                  <a:moveTo>
                    <a:pt x="2040" y="1930"/>
                  </a:moveTo>
                  <a:cubicBezTo>
                    <a:pt x="2050" y="1943"/>
                    <a:pt x="2059" y="1956"/>
                    <a:pt x="2069" y="1969"/>
                  </a:cubicBezTo>
                  <a:lnTo>
                    <a:pt x="2102" y="1969"/>
                  </a:lnTo>
                  <a:cubicBezTo>
                    <a:pt x="2081" y="1956"/>
                    <a:pt x="2061" y="1943"/>
                    <a:pt x="2040" y="1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14098950" y="2758050"/>
              <a:ext cx="49225" cy="43375"/>
            </a:xfrm>
            <a:custGeom>
              <a:avLst/>
              <a:gdLst/>
              <a:ahLst/>
              <a:cxnLst/>
              <a:rect l="l" t="t" r="r" b="b"/>
              <a:pathLst>
                <a:path w="1969" h="1735" extrusionOk="0">
                  <a:moveTo>
                    <a:pt x="1968" y="0"/>
                  </a:moveTo>
                  <a:cubicBezTo>
                    <a:pt x="1568" y="200"/>
                    <a:pt x="1235" y="467"/>
                    <a:pt x="901" y="801"/>
                  </a:cubicBezTo>
                  <a:cubicBezTo>
                    <a:pt x="567" y="1068"/>
                    <a:pt x="234" y="1368"/>
                    <a:pt x="0" y="1735"/>
                  </a:cubicBezTo>
                  <a:cubicBezTo>
                    <a:pt x="401" y="1535"/>
                    <a:pt x="734" y="1268"/>
                    <a:pt x="1068" y="934"/>
                  </a:cubicBezTo>
                  <a:cubicBezTo>
                    <a:pt x="1401" y="667"/>
                    <a:pt x="1735" y="367"/>
                    <a:pt x="1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14096450" y="27572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401"/>
                    <a:pt x="601" y="735"/>
                    <a:pt x="968" y="1035"/>
                  </a:cubicBezTo>
                  <a:cubicBezTo>
                    <a:pt x="1301" y="1402"/>
                    <a:pt x="1702" y="1702"/>
                    <a:pt x="2102" y="1935"/>
                  </a:cubicBezTo>
                  <a:cubicBezTo>
                    <a:pt x="1835" y="1535"/>
                    <a:pt x="1501" y="1202"/>
                    <a:pt x="1134" y="901"/>
                  </a:cubicBezTo>
                  <a:cubicBezTo>
                    <a:pt x="801" y="534"/>
                    <a:pt x="434" y="23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14192350" y="2757200"/>
              <a:ext cx="47550" cy="43400"/>
            </a:xfrm>
            <a:custGeom>
              <a:avLst/>
              <a:gdLst/>
              <a:ahLst/>
              <a:cxnLst/>
              <a:rect l="l" t="t" r="r" b="b"/>
              <a:pathLst>
                <a:path w="1902" h="1736" extrusionOk="0">
                  <a:moveTo>
                    <a:pt x="1902" y="1"/>
                  </a:moveTo>
                  <a:lnTo>
                    <a:pt x="1902" y="1"/>
                  </a:lnTo>
                  <a:cubicBezTo>
                    <a:pt x="1535" y="201"/>
                    <a:pt x="1168" y="468"/>
                    <a:pt x="901" y="768"/>
                  </a:cubicBezTo>
                  <a:cubicBezTo>
                    <a:pt x="534" y="1035"/>
                    <a:pt x="234" y="1368"/>
                    <a:pt x="0" y="1735"/>
                  </a:cubicBezTo>
                  <a:cubicBezTo>
                    <a:pt x="734" y="1268"/>
                    <a:pt x="1368" y="668"/>
                    <a:pt x="19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14189025" y="2757200"/>
              <a:ext cx="52550" cy="46725"/>
            </a:xfrm>
            <a:custGeom>
              <a:avLst/>
              <a:gdLst/>
              <a:ahLst/>
              <a:cxnLst/>
              <a:rect l="l" t="t" r="r" b="b"/>
              <a:pathLst>
                <a:path w="2102" h="1869" extrusionOk="0">
                  <a:moveTo>
                    <a:pt x="0" y="1"/>
                  </a:moveTo>
                  <a:cubicBezTo>
                    <a:pt x="267" y="368"/>
                    <a:pt x="600" y="735"/>
                    <a:pt x="1001" y="1035"/>
                  </a:cubicBezTo>
                  <a:cubicBezTo>
                    <a:pt x="1334" y="1368"/>
                    <a:pt x="1701" y="1635"/>
                    <a:pt x="2102" y="1869"/>
                  </a:cubicBezTo>
                  <a:cubicBezTo>
                    <a:pt x="1835" y="1468"/>
                    <a:pt x="1501" y="1102"/>
                    <a:pt x="1134" y="835"/>
                  </a:cubicBezTo>
                  <a:cubicBezTo>
                    <a:pt x="801" y="468"/>
                    <a:pt x="400" y="20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13691150" y="2822250"/>
              <a:ext cx="59250" cy="53400"/>
            </a:xfrm>
            <a:custGeom>
              <a:avLst/>
              <a:gdLst/>
              <a:ahLst/>
              <a:cxnLst/>
              <a:rect l="l" t="t" r="r" b="b"/>
              <a:pathLst>
                <a:path w="2370" h="2136" extrusionOk="0">
                  <a:moveTo>
                    <a:pt x="2369" y="1"/>
                  </a:moveTo>
                  <a:lnTo>
                    <a:pt x="2369" y="1"/>
                  </a:lnTo>
                  <a:cubicBezTo>
                    <a:pt x="1468" y="601"/>
                    <a:pt x="668" y="1302"/>
                    <a:pt x="1" y="2135"/>
                  </a:cubicBezTo>
                  <a:cubicBezTo>
                    <a:pt x="434" y="1869"/>
                    <a:pt x="868" y="1535"/>
                    <a:pt x="1235" y="1135"/>
                  </a:cubicBezTo>
                  <a:cubicBezTo>
                    <a:pt x="1669" y="801"/>
                    <a:pt x="2036" y="434"/>
                    <a:pt x="2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13686975" y="2821425"/>
              <a:ext cx="64250" cy="58400"/>
            </a:xfrm>
            <a:custGeom>
              <a:avLst/>
              <a:gdLst/>
              <a:ahLst/>
              <a:cxnLst/>
              <a:rect l="l" t="t" r="r" b="b"/>
              <a:pathLst>
                <a:path w="2570" h="2336" extrusionOk="0">
                  <a:moveTo>
                    <a:pt x="1" y="0"/>
                  </a:moveTo>
                  <a:cubicBezTo>
                    <a:pt x="335" y="467"/>
                    <a:pt x="768" y="901"/>
                    <a:pt x="1202" y="1268"/>
                  </a:cubicBezTo>
                  <a:cubicBezTo>
                    <a:pt x="1602" y="1668"/>
                    <a:pt x="2069" y="2035"/>
                    <a:pt x="2569" y="2335"/>
                  </a:cubicBezTo>
                  <a:cubicBezTo>
                    <a:pt x="2203" y="1868"/>
                    <a:pt x="1802" y="1435"/>
                    <a:pt x="1369" y="1101"/>
                  </a:cubicBezTo>
                  <a:cubicBezTo>
                    <a:pt x="935" y="667"/>
                    <a:pt x="501" y="30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13811250" y="2826425"/>
              <a:ext cx="50875" cy="42550"/>
            </a:xfrm>
            <a:custGeom>
              <a:avLst/>
              <a:gdLst/>
              <a:ahLst/>
              <a:cxnLst/>
              <a:rect l="l" t="t" r="r" b="b"/>
              <a:pathLst>
                <a:path w="2035" h="1702" extrusionOk="0">
                  <a:moveTo>
                    <a:pt x="2035" y="0"/>
                  </a:moveTo>
                  <a:cubicBezTo>
                    <a:pt x="1268" y="467"/>
                    <a:pt x="601" y="1034"/>
                    <a:pt x="0" y="1702"/>
                  </a:cubicBezTo>
                  <a:cubicBezTo>
                    <a:pt x="400" y="1501"/>
                    <a:pt x="767" y="1268"/>
                    <a:pt x="1101" y="934"/>
                  </a:cubicBezTo>
                  <a:cubicBezTo>
                    <a:pt x="1468" y="701"/>
                    <a:pt x="1768" y="367"/>
                    <a:pt x="2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13810400" y="2823925"/>
              <a:ext cx="51725" cy="50900"/>
            </a:xfrm>
            <a:custGeom>
              <a:avLst/>
              <a:gdLst/>
              <a:ahLst/>
              <a:cxnLst/>
              <a:rect l="l" t="t" r="r" b="b"/>
              <a:pathLst>
                <a:path w="2069" h="2036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434"/>
                    <a:pt x="568" y="801"/>
                    <a:pt x="935" y="1101"/>
                  </a:cubicBezTo>
                  <a:cubicBezTo>
                    <a:pt x="1268" y="1468"/>
                    <a:pt x="1635" y="1768"/>
                    <a:pt x="2069" y="2035"/>
                  </a:cubicBezTo>
                  <a:cubicBezTo>
                    <a:pt x="1469" y="1268"/>
                    <a:pt x="768" y="5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13933000" y="2832250"/>
              <a:ext cx="50900" cy="42575"/>
            </a:xfrm>
            <a:custGeom>
              <a:avLst/>
              <a:gdLst/>
              <a:ahLst/>
              <a:cxnLst/>
              <a:rect l="l" t="t" r="r" b="b"/>
              <a:pathLst>
                <a:path w="2036" h="1703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35" y="201"/>
                    <a:pt x="1268" y="468"/>
                    <a:pt x="934" y="768"/>
                  </a:cubicBezTo>
                  <a:cubicBezTo>
                    <a:pt x="567" y="1035"/>
                    <a:pt x="267" y="1335"/>
                    <a:pt x="0" y="1702"/>
                  </a:cubicBezTo>
                  <a:cubicBezTo>
                    <a:pt x="401" y="1502"/>
                    <a:pt x="768" y="1235"/>
                    <a:pt x="1068" y="935"/>
                  </a:cubicBezTo>
                  <a:cubicBezTo>
                    <a:pt x="1435" y="668"/>
                    <a:pt x="1768" y="368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13931325" y="2829750"/>
              <a:ext cx="51725" cy="50900"/>
            </a:xfrm>
            <a:custGeom>
              <a:avLst/>
              <a:gdLst/>
              <a:ahLst/>
              <a:cxnLst/>
              <a:rect l="l" t="t" r="r" b="b"/>
              <a:pathLst>
                <a:path w="2069" h="2036" extrusionOk="0">
                  <a:moveTo>
                    <a:pt x="1" y="1"/>
                  </a:moveTo>
                  <a:cubicBezTo>
                    <a:pt x="267" y="401"/>
                    <a:pt x="601" y="768"/>
                    <a:pt x="968" y="1102"/>
                  </a:cubicBezTo>
                  <a:cubicBezTo>
                    <a:pt x="1268" y="1469"/>
                    <a:pt x="1635" y="1769"/>
                    <a:pt x="2069" y="2036"/>
                  </a:cubicBezTo>
                  <a:cubicBezTo>
                    <a:pt x="1802" y="1635"/>
                    <a:pt x="1468" y="1268"/>
                    <a:pt x="1101" y="935"/>
                  </a:cubicBezTo>
                  <a:cubicBezTo>
                    <a:pt x="801" y="568"/>
                    <a:pt x="434" y="2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14046400" y="2838100"/>
              <a:ext cx="50900" cy="41725"/>
            </a:xfrm>
            <a:custGeom>
              <a:avLst/>
              <a:gdLst/>
              <a:ahLst/>
              <a:cxnLst/>
              <a:rect l="l" t="t" r="r" b="b"/>
              <a:pathLst>
                <a:path w="2036" h="1669" extrusionOk="0">
                  <a:moveTo>
                    <a:pt x="2036" y="0"/>
                  </a:moveTo>
                  <a:cubicBezTo>
                    <a:pt x="1635" y="167"/>
                    <a:pt x="1268" y="434"/>
                    <a:pt x="935" y="734"/>
                  </a:cubicBezTo>
                  <a:cubicBezTo>
                    <a:pt x="568" y="1001"/>
                    <a:pt x="268" y="1301"/>
                    <a:pt x="1" y="1668"/>
                  </a:cubicBezTo>
                  <a:cubicBezTo>
                    <a:pt x="768" y="1235"/>
                    <a:pt x="1435" y="668"/>
                    <a:pt x="2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14044750" y="2835600"/>
              <a:ext cx="51725" cy="50050"/>
            </a:xfrm>
            <a:custGeom>
              <a:avLst/>
              <a:gdLst/>
              <a:ahLst/>
              <a:cxnLst/>
              <a:rect l="l" t="t" r="r" b="b"/>
              <a:pathLst>
                <a:path w="2069" h="2002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401"/>
                    <a:pt x="601" y="768"/>
                    <a:pt x="968" y="1068"/>
                  </a:cubicBezTo>
                  <a:cubicBezTo>
                    <a:pt x="1268" y="1435"/>
                    <a:pt x="1635" y="1735"/>
                    <a:pt x="2068" y="2002"/>
                  </a:cubicBezTo>
                  <a:cubicBezTo>
                    <a:pt x="1801" y="1601"/>
                    <a:pt x="1468" y="1235"/>
                    <a:pt x="1101" y="934"/>
                  </a:cubicBezTo>
                  <a:cubicBezTo>
                    <a:pt x="801" y="567"/>
                    <a:pt x="434" y="2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14139800" y="2839775"/>
              <a:ext cx="49225" cy="42550"/>
            </a:xfrm>
            <a:custGeom>
              <a:avLst/>
              <a:gdLst/>
              <a:ahLst/>
              <a:cxnLst/>
              <a:rect l="l" t="t" r="r" b="b"/>
              <a:pathLst>
                <a:path w="1969" h="1702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202" y="434"/>
                    <a:pt x="568" y="1001"/>
                    <a:pt x="1" y="1701"/>
                  </a:cubicBezTo>
                  <a:cubicBezTo>
                    <a:pt x="401" y="1501"/>
                    <a:pt x="735" y="1234"/>
                    <a:pt x="1068" y="934"/>
                  </a:cubicBezTo>
                  <a:cubicBezTo>
                    <a:pt x="1402" y="667"/>
                    <a:pt x="1702" y="334"/>
                    <a:pt x="1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14138150" y="2838100"/>
              <a:ext cx="50875" cy="48400"/>
            </a:xfrm>
            <a:custGeom>
              <a:avLst/>
              <a:gdLst/>
              <a:ahLst/>
              <a:cxnLst/>
              <a:rect l="l" t="t" r="r" b="b"/>
              <a:pathLst>
                <a:path w="2035" h="1936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401"/>
                    <a:pt x="567" y="734"/>
                    <a:pt x="934" y="1034"/>
                  </a:cubicBezTo>
                  <a:cubicBezTo>
                    <a:pt x="1268" y="1401"/>
                    <a:pt x="1635" y="1702"/>
                    <a:pt x="2035" y="1935"/>
                  </a:cubicBezTo>
                  <a:cubicBezTo>
                    <a:pt x="1768" y="1535"/>
                    <a:pt x="1468" y="1168"/>
                    <a:pt x="1101" y="868"/>
                  </a:cubicBezTo>
                  <a:cubicBezTo>
                    <a:pt x="767" y="534"/>
                    <a:pt x="400" y="2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13589425" y="2898975"/>
              <a:ext cx="59225" cy="53400"/>
            </a:xfrm>
            <a:custGeom>
              <a:avLst/>
              <a:gdLst/>
              <a:ahLst/>
              <a:cxnLst/>
              <a:rect l="l" t="t" r="r" b="b"/>
              <a:pathLst>
                <a:path w="2369" h="2136" extrusionOk="0">
                  <a:moveTo>
                    <a:pt x="2369" y="0"/>
                  </a:moveTo>
                  <a:cubicBezTo>
                    <a:pt x="1501" y="601"/>
                    <a:pt x="701" y="1301"/>
                    <a:pt x="0" y="2135"/>
                  </a:cubicBezTo>
                  <a:cubicBezTo>
                    <a:pt x="901" y="1535"/>
                    <a:pt x="1701" y="801"/>
                    <a:pt x="2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13586075" y="2898150"/>
              <a:ext cx="64250" cy="58400"/>
            </a:xfrm>
            <a:custGeom>
              <a:avLst/>
              <a:gdLst/>
              <a:ahLst/>
              <a:cxnLst/>
              <a:rect l="l" t="t" r="r" b="b"/>
              <a:pathLst>
                <a:path w="2570" h="2336" extrusionOk="0">
                  <a:moveTo>
                    <a:pt x="1" y="0"/>
                  </a:moveTo>
                  <a:cubicBezTo>
                    <a:pt x="334" y="467"/>
                    <a:pt x="768" y="867"/>
                    <a:pt x="1202" y="1268"/>
                  </a:cubicBezTo>
                  <a:cubicBezTo>
                    <a:pt x="1602" y="1668"/>
                    <a:pt x="2069" y="2035"/>
                    <a:pt x="2569" y="2335"/>
                  </a:cubicBezTo>
                  <a:cubicBezTo>
                    <a:pt x="1802" y="1434"/>
                    <a:pt x="935" y="6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13710325" y="2903150"/>
              <a:ext cx="50900" cy="42550"/>
            </a:xfrm>
            <a:custGeom>
              <a:avLst/>
              <a:gdLst/>
              <a:ahLst/>
              <a:cxnLst/>
              <a:rect l="l" t="t" r="r" b="b"/>
              <a:pathLst>
                <a:path w="2036" h="1702" extrusionOk="0">
                  <a:moveTo>
                    <a:pt x="2036" y="0"/>
                  </a:moveTo>
                  <a:cubicBezTo>
                    <a:pt x="1635" y="200"/>
                    <a:pt x="1269" y="467"/>
                    <a:pt x="935" y="767"/>
                  </a:cubicBezTo>
                  <a:cubicBezTo>
                    <a:pt x="568" y="1034"/>
                    <a:pt x="268" y="1335"/>
                    <a:pt x="1" y="1701"/>
                  </a:cubicBezTo>
                  <a:cubicBezTo>
                    <a:pt x="768" y="1268"/>
                    <a:pt x="1435" y="667"/>
                    <a:pt x="20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13709500" y="2900650"/>
              <a:ext cx="50900" cy="5087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" y="0"/>
                  </a:moveTo>
                  <a:cubicBezTo>
                    <a:pt x="234" y="434"/>
                    <a:pt x="568" y="801"/>
                    <a:pt x="935" y="1101"/>
                  </a:cubicBezTo>
                  <a:cubicBezTo>
                    <a:pt x="1268" y="1468"/>
                    <a:pt x="1635" y="1768"/>
                    <a:pt x="2035" y="2035"/>
                  </a:cubicBezTo>
                  <a:cubicBezTo>
                    <a:pt x="1769" y="1635"/>
                    <a:pt x="1468" y="1268"/>
                    <a:pt x="1101" y="934"/>
                  </a:cubicBezTo>
                  <a:cubicBezTo>
                    <a:pt x="768" y="567"/>
                    <a:pt x="401" y="2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13831250" y="2908975"/>
              <a:ext cx="50900" cy="42550"/>
            </a:xfrm>
            <a:custGeom>
              <a:avLst/>
              <a:gdLst/>
              <a:ahLst/>
              <a:cxnLst/>
              <a:rect l="l" t="t" r="r" b="b"/>
              <a:pathLst>
                <a:path w="2036" h="1702" extrusionOk="0">
                  <a:moveTo>
                    <a:pt x="2036" y="1"/>
                  </a:moveTo>
                  <a:lnTo>
                    <a:pt x="2036" y="1"/>
                  </a:lnTo>
                  <a:cubicBezTo>
                    <a:pt x="1268" y="434"/>
                    <a:pt x="601" y="1035"/>
                    <a:pt x="1" y="1702"/>
                  </a:cubicBezTo>
                  <a:cubicBezTo>
                    <a:pt x="401" y="1502"/>
                    <a:pt x="768" y="1235"/>
                    <a:pt x="1102" y="935"/>
                  </a:cubicBezTo>
                  <a:cubicBezTo>
                    <a:pt x="1468" y="668"/>
                    <a:pt x="1769" y="368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13830425" y="290647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401"/>
                    <a:pt x="567" y="768"/>
                    <a:pt x="934" y="1101"/>
                  </a:cubicBezTo>
                  <a:cubicBezTo>
                    <a:pt x="1268" y="1468"/>
                    <a:pt x="1635" y="1769"/>
                    <a:pt x="2035" y="2035"/>
                  </a:cubicBezTo>
                  <a:cubicBezTo>
                    <a:pt x="1802" y="1602"/>
                    <a:pt x="1468" y="1235"/>
                    <a:pt x="1101" y="935"/>
                  </a:cubicBezTo>
                  <a:cubicBezTo>
                    <a:pt x="768" y="568"/>
                    <a:pt x="401" y="2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13944675" y="2913975"/>
              <a:ext cx="50900" cy="42575"/>
            </a:xfrm>
            <a:custGeom>
              <a:avLst/>
              <a:gdLst/>
              <a:ahLst/>
              <a:cxnLst/>
              <a:rect l="l" t="t" r="r" b="b"/>
              <a:pathLst>
                <a:path w="2036" h="1703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635" y="201"/>
                    <a:pt x="1268" y="468"/>
                    <a:pt x="968" y="768"/>
                  </a:cubicBezTo>
                  <a:cubicBezTo>
                    <a:pt x="601" y="1035"/>
                    <a:pt x="267" y="1335"/>
                    <a:pt x="0" y="1702"/>
                  </a:cubicBezTo>
                  <a:cubicBezTo>
                    <a:pt x="401" y="1502"/>
                    <a:pt x="768" y="1268"/>
                    <a:pt x="1101" y="935"/>
                  </a:cubicBezTo>
                  <a:cubicBezTo>
                    <a:pt x="1468" y="701"/>
                    <a:pt x="1768" y="368"/>
                    <a:pt x="2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13943825" y="2912325"/>
              <a:ext cx="50900" cy="50050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400"/>
                    <a:pt x="568" y="767"/>
                    <a:pt x="935" y="1068"/>
                  </a:cubicBezTo>
                  <a:cubicBezTo>
                    <a:pt x="1269" y="1435"/>
                    <a:pt x="1635" y="1735"/>
                    <a:pt x="2036" y="2002"/>
                  </a:cubicBezTo>
                  <a:cubicBezTo>
                    <a:pt x="1802" y="1601"/>
                    <a:pt x="1469" y="1234"/>
                    <a:pt x="1102" y="934"/>
                  </a:cubicBezTo>
                  <a:cubicBezTo>
                    <a:pt x="768" y="567"/>
                    <a:pt x="401" y="2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14038900" y="2915650"/>
              <a:ext cx="48400" cy="42550"/>
            </a:xfrm>
            <a:custGeom>
              <a:avLst/>
              <a:gdLst/>
              <a:ahLst/>
              <a:cxnLst/>
              <a:rect l="l" t="t" r="r" b="b"/>
              <a:pathLst>
                <a:path w="1936" h="1702" extrusionOk="0">
                  <a:moveTo>
                    <a:pt x="1935" y="1"/>
                  </a:moveTo>
                  <a:lnTo>
                    <a:pt x="1935" y="1"/>
                  </a:lnTo>
                  <a:cubicBezTo>
                    <a:pt x="1568" y="201"/>
                    <a:pt x="1202" y="468"/>
                    <a:pt x="901" y="768"/>
                  </a:cubicBezTo>
                  <a:cubicBezTo>
                    <a:pt x="534" y="1035"/>
                    <a:pt x="234" y="1368"/>
                    <a:pt x="1" y="1702"/>
                  </a:cubicBezTo>
                  <a:cubicBezTo>
                    <a:pt x="368" y="1502"/>
                    <a:pt x="735" y="1268"/>
                    <a:pt x="1035" y="935"/>
                  </a:cubicBezTo>
                  <a:cubicBezTo>
                    <a:pt x="1402" y="668"/>
                    <a:pt x="1702" y="368"/>
                    <a:pt x="1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14036400" y="2914825"/>
              <a:ext cx="51725" cy="48375"/>
            </a:xfrm>
            <a:custGeom>
              <a:avLst/>
              <a:gdLst/>
              <a:ahLst/>
              <a:cxnLst/>
              <a:rect l="l" t="t" r="r" b="b"/>
              <a:pathLst>
                <a:path w="2069" h="1935" extrusionOk="0">
                  <a:moveTo>
                    <a:pt x="1" y="0"/>
                  </a:moveTo>
                  <a:cubicBezTo>
                    <a:pt x="601" y="734"/>
                    <a:pt x="1268" y="1401"/>
                    <a:pt x="2069" y="1935"/>
                  </a:cubicBezTo>
                  <a:cubicBezTo>
                    <a:pt x="1802" y="1535"/>
                    <a:pt x="1468" y="1168"/>
                    <a:pt x="1101" y="868"/>
                  </a:cubicBezTo>
                  <a:cubicBezTo>
                    <a:pt x="801" y="534"/>
                    <a:pt x="434" y="2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50"/>
          <p:cNvGrpSpPr/>
          <p:nvPr/>
        </p:nvGrpSpPr>
        <p:grpSpPr>
          <a:xfrm flipH="1">
            <a:off x="6979988" y="4408125"/>
            <a:ext cx="1239225" cy="590675"/>
            <a:chOff x="10668175" y="4492400"/>
            <a:chExt cx="1239225" cy="590675"/>
          </a:xfrm>
        </p:grpSpPr>
        <p:sp>
          <p:nvSpPr>
            <p:cNvPr id="788" name="Google Shape;788;p50"/>
            <p:cNvSpPr/>
            <p:nvPr/>
          </p:nvSpPr>
          <p:spPr>
            <a:xfrm>
              <a:off x="10668175" y="4630225"/>
              <a:ext cx="1205050" cy="452850"/>
            </a:xfrm>
            <a:custGeom>
              <a:avLst/>
              <a:gdLst/>
              <a:ahLst/>
              <a:cxnLst/>
              <a:rect l="l" t="t" r="r" b="b"/>
              <a:pathLst>
                <a:path w="48202" h="18114" extrusionOk="0">
                  <a:moveTo>
                    <a:pt x="31016" y="0"/>
                  </a:moveTo>
                  <a:cubicBezTo>
                    <a:pt x="30081" y="0"/>
                    <a:pt x="29126" y="63"/>
                    <a:pt x="28154" y="200"/>
                  </a:cubicBezTo>
                  <a:cubicBezTo>
                    <a:pt x="20348" y="1268"/>
                    <a:pt x="13443" y="7205"/>
                    <a:pt x="13443" y="7205"/>
                  </a:cubicBezTo>
                  <a:lnTo>
                    <a:pt x="0" y="17112"/>
                  </a:lnTo>
                  <a:cubicBezTo>
                    <a:pt x="0" y="17112"/>
                    <a:pt x="6405" y="16979"/>
                    <a:pt x="16012" y="13176"/>
                  </a:cubicBezTo>
                  <a:cubicBezTo>
                    <a:pt x="18045" y="12381"/>
                    <a:pt x="19883" y="12059"/>
                    <a:pt x="21527" y="12059"/>
                  </a:cubicBezTo>
                  <a:cubicBezTo>
                    <a:pt x="28645" y="12059"/>
                    <a:pt x="32123" y="18113"/>
                    <a:pt x="32123" y="18113"/>
                  </a:cubicBezTo>
                  <a:lnTo>
                    <a:pt x="48201" y="6805"/>
                  </a:lnTo>
                  <a:cubicBezTo>
                    <a:pt x="48201" y="6805"/>
                    <a:pt x="40758" y="0"/>
                    <a:pt x="31016" y="0"/>
                  </a:cubicBezTo>
                  <a:close/>
                </a:path>
              </a:pathLst>
            </a:custGeom>
            <a:solidFill>
              <a:srgbClr val="BDB9B0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10698175" y="4494300"/>
              <a:ext cx="1205075" cy="454500"/>
            </a:xfrm>
            <a:custGeom>
              <a:avLst/>
              <a:gdLst/>
              <a:ahLst/>
              <a:cxnLst/>
              <a:rect l="l" t="t" r="r" b="b"/>
              <a:pathLst>
                <a:path w="48203" h="18180" extrusionOk="0">
                  <a:moveTo>
                    <a:pt x="30991" y="0"/>
                  </a:moveTo>
                  <a:cubicBezTo>
                    <a:pt x="30054" y="0"/>
                    <a:pt x="29096" y="63"/>
                    <a:pt x="28121" y="200"/>
                  </a:cubicBezTo>
                  <a:cubicBezTo>
                    <a:pt x="20349" y="1334"/>
                    <a:pt x="13411" y="7238"/>
                    <a:pt x="13411" y="7238"/>
                  </a:cubicBezTo>
                  <a:lnTo>
                    <a:pt x="1" y="17179"/>
                  </a:lnTo>
                  <a:cubicBezTo>
                    <a:pt x="1" y="17179"/>
                    <a:pt x="6372" y="17012"/>
                    <a:pt x="15979" y="13243"/>
                  </a:cubicBezTo>
                  <a:cubicBezTo>
                    <a:pt x="18026" y="12439"/>
                    <a:pt x="19874" y="12113"/>
                    <a:pt x="21526" y="12113"/>
                  </a:cubicBezTo>
                  <a:cubicBezTo>
                    <a:pt x="28651" y="12113"/>
                    <a:pt x="32124" y="18180"/>
                    <a:pt x="32124" y="18180"/>
                  </a:cubicBezTo>
                  <a:lnTo>
                    <a:pt x="48202" y="6805"/>
                  </a:lnTo>
                  <a:cubicBezTo>
                    <a:pt x="48202" y="6805"/>
                    <a:pt x="40759" y="0"/>
                    <a:pt x="30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10698175" y="4492400"/>
              <a:ext cx="1209225" cy="458900"/>
            </a:xfrm>
            <a:custGeom>
              <a:avLst/>
              <a:gdLst/>
              <a:ahLst/>
              <a:cxnLst/>
              <a:rect l="l" t="t" r="r" b="b"/>
              <a:pathLst>
                <a:path w="48369" h="18356" extrusionOk="0">
                  <a:moveTo>
                    <a:pt x="31015" y="0"/>
                  </a:moveTo>
                  <a:cubicBezTo>
                    <a:pt x="30275" y="0"/>
                    <a:pt x="29531" y="36"/>
                    <a:pt x="28788" y="109"/>
                  </a:cubicBezTo>
                  <a:cubicBezTo>
                    <a:pt x="27220" y="276"/>
                    <a:pt x="25686" y="610"/>
                    <a:pt x="24185" y="1143"/>
                  </a:cubicBezTo>
                  <a:cubicBezTo>
                    <a:pt x="22784" y="1610"/>
                    <a:pt x="21416" y="2177"/>
                    <a:pt x="20082" y="2878"/>
                  </a:cubicBezTo>
                  <a:cubicBezTo>
                    <a:pt x="17714" y="4079"/>
                    <a:pt x="15445" y="5546"/>
                    <a:pt x="13377" y="7248"/>
                  </a:cubicBezTo>
                  <a:lnTo>
                    <a:pt x="1" y="17255"/>
                  </a:lnTo>
                  <a:lnTo>
                    <a:pt x="1" y="17255"/>
                  </a:lnTo>
                  <a:lnTo>
                    <a:pt x="13477" y="7348"/>
                  </a:lnTo>
                  <a:cubicBezTo>
                    <a:pt x="15545" y="5680"/>
                    <a:pt x="17780" y="4212"/>
                    <a:pt x="20149" y="3011"/>
                  </a:cubicBezTo>
                  <a:cubicBezTo>
                    <a:pt x="21483" y="2344"/>
                    <a:pt x="22851" y="1777"/>
                    <a:pt x="24252" y="1310"/>
                  </a:cubicBezTo>
                  <a:cubicBezTo>
                    <a:pt x="25719" y="810"/>
                    <a:pt x="27254" y="476"/>
                    <a:pt x="28822" y="309"/>
                  </a:cubicBezTo>
                  <a:cubicBezTo>
                    <a:pt x="29557" y="236"/>
                    <a:pt x="30293" y="200"/>
                    <a:pt x="31027" y="200"/>
                  </a:cubicBezTo>
                  <a:cubicBezTo>
                    <a:pt x="33653" y="200"/>
                    <a:pt x="36252" y="664"/>
                    <a:pt x="38729" y="1577"/>
                  </a:cubicBezTo>
                  <a:cubicBezTo>
                    <a:pt x="42098" y="2744"/>
                    <a:pt x="45267" y="4546"/>
                    <a:pt x="48035" y="6847"/>
                  </a:cubicBezTo>
                  <a:lnTo>
                    <a:pt x="48038" y="6850"/>
                  </a:lnTo>
                  <a:lnTo>
                    <a:pt x="48038" y="6850"/>
                  </a:lnTo>
                  <a:lnTo>
                    <a:pt x="32156" y="18086"/>
                  </a:lnTo>
                  <a:lnTo>
                    <a:pt x="32156" y="18086"/>
                  </a:lnTo>
                  <a:cubicBezTo>
                    <a:pt x="31470" y="17059"/>
                    <a:pt x="30659" y="16127"/>
                    <a:pt x="29756" y="15320"/>
                  </a:cubicBezTo>
                  <a:cubicBezTo>
                    <a:pt x="28855" y="14486"/>
                    <a:pt x="27821" y="13819"/>
                    <a:pt x="26753" y="13285"/>
                  </a:cubicBezTo>
                  <a:cubicBezTo>
                    <a:pt x="25105" y="12514"/>
                    <a:pt x="23330" y="12104"/>
                    <a:pt x="21529" y="12104"/>
                  </a:cubicBezTo>
                  <a:cubicBezTo>
                    <a:pt x="21070" y="12104"/>
                    <a:pt x="20609" y="12130"/>
                    <a:pt x="20149" y="12185"/>
                  </a:cubicBezTo>
                  <a:cubicBezTo>
                    <a:pt x="19115" y="12285"/>
                    <a:pt x="18114" y="12518"/>
                    <a:pt x="17113" y="12852"/>
                  </a:cubicBezTo>
                  <a:cubicBezTo>
                    <a:pt x="16179" y="13152"/>
                    <a:pt x="15279" y="13519"/>
                    <a:pt x="14411" y="13852"/>
                  </a:cubicBezTo>
                  <a:cubicBezTo>
                    <a:pt x="12677" y="14486"/>
                    <a:pt x="11076" y="15020"/>
                    <a:pt x="9574" y="15420"/>
                  </a:cubicBezTo>
                  <a:cubicBezTo>
                    <a:pt x="7273" y="16087"/>
                    <a:pt x="4938" y="16588"/>
                    <a:pt x="2569" y="16955"/>
                  </a:cubicBezTo>
                  <a:cubicBezTo>
                    <a:pt x="1736" y="17088"/>
                    <a:pt x="1068" y="17155"/>
                    <a:pt x="635" y="17188"/>
                  </a:cubicBezTo>
                  <a:lnTo>
                    <a:pt x="168" y="17221"/>
                  </a:lnTo>
                  <a:lnTo>
                    <a:pt x="668" y="17221"/>
                  </a:lnTo>
                  <a:cubicBezTo>
                    <a:pt x="1102" y="17188"/>
                    <a:pt x="1736" y="17121"/>
                    <a:pt x="2569" y="17021"/>
                  </a:cubicBezTo>
                  <a:cubicBezTo>
                    <a:pt x="4938" y="16688"/>
                    <a:pt x="7306" y="16187"/>
                    <a:pt x="9608" y="15520"/>
                  </a:cubicBezTo>
                  <a:cubicBezTo>
                    <a:pt x="11109" y="15120"/>
                    <a:pt x="12743" y="14586"/>
                    <a:pt x="14478" y="13952"/>
                  </a:cubicBezTo>
                  <a:cubicBezTo>
                    <a:pt x="15345" y="13652"/>
                    <a:pt x="16246" y="13285"/>
                    <a:pt x="17180" y="12985"/>
                  </a:cubicBezTo>
                  <a:cubicBezTo>
                    <a:pt x="18147" y="12652"/>
                    <a:pt x="19148" y="12451"/>
                    <a:pt x="20182" y="12351"/>
                  </a:cubicBezTo>
                  <a:cubicBezTo>
                    <a:pt x="20646" y="12295"/>
                    <a:pt x="21112" y="12267"/>
                    <a:pt x="21578" y="12267"/>
                  </a:cubicBezTo>
                  <a:cubicBezTo>
                    <a:pt x="23327" y="12267"/>
                    <a:pt x="25073" y="12662"/>
                    <a:pt x="26653" y="13452"/>
                  </a:cubicBezTo>
                  <a:cubicBezTo>
                    <a:pt x="28855" y="14520"/>
                    <a:pt x="30723" y="16187"/>
                    <a:pt x="32024" y="18289"/>
                  </a:cubicBezTo>
                  <a:lnTo>
                    <a:pt x="32091" y="18356"/>
                  </a:lnTo>
                  <a:lnTo>
                    <a:pt x="32191" y="18322"/>
                  </a:lnTo>
                  <a:lnTo>
                    <a:pt x="48269" y="6981"/>
                  </a:lnTo>
                  <a:lnTo>
                    <a:pt x="48369" y="6881"/>
                  </a:lnTo>
                  <a:lnTo>
                    <a:pt x="48269" y="6814"/>
                  </a:lnTo>
                  <a:lnTo>
                    <a:pt x="48169" y="6714"/>
                  </a:lnTo>
                  <a:cubicBezTo>
                    <a:pt x="45367" y="4379"/>
                    <a:pt x="42198" y="2578"/>
                    <a:pt x="38762" y="1377"/>
                  </a:cubicBezTo>
                  <a:cubicBezTo>
                    <a:pt x="36285" y="464"/>
                    <a:pt x="33666" y="0"/>
                    <a:pt x="31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11322800" y="4701925"/>
              <a:ext cx="8300" cy="65900"/>
            </a:xfrm>
            <a:custGeom>
              <a:avLst/>
              <a:gdLst/>
              <a:ahLst/>
              <a:cxnLst/>
              <a:rect l="l" t="t" r="r" b="b"/>
              <a:pathLst>
                <a:path w="332" h="2636" extrusionOk="0">
                  <a:moveTo>
                    <a:pt x="267" y="1"/>
                  </a:moveTo>
                  <a:lnTo>
                    <a:pt x="267" y="1"/>
                  </a:lnTo>
                  <a:cubicBezTo>
                    <a:pt x="134" y="401"/>
                    <a:pt x="67" y="868"/>
                    <a:pt x="67" y="1302"/>
                  </a:cubicBezTo>
                  <a:cubicBezTo>
                    <a:pt x="4" y="1709"/>
                    <a:pt x="1" y="2117"/>
                    <a:pt x="56" y="2552"/>
                  </a:cubicBezTo>
                  <a:lnTo>
                    <a:pt x="56" y="2552"/>
                  </a:lnTo>
                  <a:cubicBezTo>
                    <a:pt x="271" y="1711"/>
                    <a:pt x="332" y="840"/>
                    <a:pt x="267" y="1"/>
                  </a:cubicBezTo>
                  <a:close/>
                  <a:moveTo>
                    <a:pt x="56" y="2552"/>
                  </a:moveTo>
                  <a:lnTo>
                    <a:pt x="56" y="2552"/>
                  </a:lnTo>
                  <a:cubicBezTo>
                    <a:pt x="49" y="2580"/>
                    <a:pt x="41" y="2608"/>
                    <a:pt x="34" y="2636"/>
                  </a:cubicBezTo>
                  <a:lnTo>
                    <a:pt x="67" y="2636"/>
                  </a:lnTo>
                  <a:cubicBezTo>
                    <a:pt x="63" y="2608"/>
                    <a:pt x="59" y="2580"/>
                    <a:pt x="56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11291950" y="4733725"/>
              <a:ext cx="72575" cy="6075"/>
            </a:xfrm>
            <a:custGeom>
              <a:avLst/>
              <a:gdLst/>
              <a:ahLst/>
              <a:cxnLst/>
              <a:rect l="l" t="t" r="r" b="b"/>
              <a:pathLst>
                <a:path w="2903" h="243" extrusionOk="0">
                  <a:moveTo>
                    <a:pt x="1532" y="0"/>
                  </a:moveTo>
                  <a:cubicBezTo>
                    <a:pt x="1022" y="0"/>
                    <a:pt x="511" y="42"/>
                    <a:pt x="0" y="130"/>
                  </a:cubicBezTo>
                  <a:cubicBezTo>
                    <a:pt x="350" y="205"/>
                    <a:pt x="720" y="242"/>
                    <a:pt x="1079" y="242"/>
                  </a:cubicBezTo>
                  <a:cubicBezTo>
                    <a:pt x="1199" y="242"/>
                    <a:pt x="1318" y="238"/>
                    <a:pt x="1435" y="230"/>
                  </a:cubicBezTo>
                  <a:cubicBezTo>
                    <a:pt x="1523" y="236"/>
                    <a:pt x="1611" y="239"/>
                    <a:pt x="1698" y="239"/>
                  </a:cubicBezTo>
                  <a:cubicBezTo>
                    <a:pt x="2101" y="239"/>
                    <a:pt x="2491" y="179"/>
                    <a:pt x="2902" y="96"/>
                  </a:cubicBezTo>
                  <a:cubicBezTo>
                    <a:pt x="2446" y="33"/>
                    <a:pt x="1989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11389525" y="4637725"/>
              <a:ext cx="8350" cy="65075"/>
            </a:xfrm>
            <a:custGeom>
              <a:avLst/>
              <a:gdLst/>
              <a:ahLst/>
              <a:cxnLst/>
              <a:rect l="l" t="t" r="r" b="b"/>
              <a:pathLst>
                <a:path w="334" h="2603" extrusionOk="0">
                  <a:moveTo>
                    <a:pt x="267" y="0"/>
                  </a:moveTo>
                  <a:cubicBezTo>
                    <a:pt x="133" y="434"/>
                    <a:pt x="67" y="868"/>
                    <a:pt x="100" y="1301"/>
                  </a:cubicBezTo>
                  <a:cubicBezTo>
                    <a:pt x="0" y="1702"/>
                    <a:pt x="0" y="2169"/>
                    <a:pt x="100" y="2602"/>
                  </a:cubicBezTo>
                  <a:cubicBezTo>
                    <a:pt x="234" y="2169"/>
                    <a:pt x="300" y="1735"/>
                    <a:pt x="267" y="1301"/>
                  </a:cubicBezTo>
                  <a:cubicBezTo>
                    <a:pt x="334" y="868"/>
                    <a:pt x="334" y="434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11359500" y="4668550"/>
              <a:ext cx="70075" cy="6750"/>
            </a:xfrm>
            <a:custGeom>
              <a:avLst/>
              <a:gdLst/>
              <a:ahLst/>
              <a:cxnLst/>
              <a:rect l="l" t="t" r="r" b="b"/>
              <a:pathLst>
                <a:path w="2803" h="270" extrusionOk="0">
                  <a:moveTo>
                    <a:pt x="1897" y="0"/>
                  </a:moveTo>
                  <a:cubicBezTo>
                    <a:pt x="1732" y="0"/>
                    <a:pt x="1567" y="11"/>
                    <a:pt x="1401" y="35"/>
                  </a:cubicBezTo>
                  <a:cubicBezTo>
                    <a:pt x="1318" y="29"/>
                    <a:pt x="1235" y="26"/>
                    <a:pt x="1150" y="26"/>
                  </a:cubicBezTo>
                  <a:cubicBezTo>
                    <a:pt x="759" y="26"/>
                    <a:pt x="357" y="86"/>
                    <a:pt x="0" y="168"/>
                  </a:cubicBezTo>
                  <a:cubicBezTo>
                    <a:pt x="302" y="233"/>
                    <a:pt x="603" y="270"/>
                    <a:pt x="905" y="270"/>
                  </a:cubicBezTo>
                  <a:cubicBezTo>
                    <a:pt x="1070" y="270"/>
                    <a:pt x="1236" y="259"/>
                    <a:pt x="1401" y="235"/>
                  </a:cubicBezTo>
                  <a:cubicBezTo>
                    <a:pt x="1484" y="241"/>
                    <a:pt x="1567" y="244"/>
                    <a:pt x="1649" y="244"/>
                  </a:cubicBezTo>
                  <a:cubicBezTo>
                    <a:pt x="2034" y="244"/>
                    <a:pt x="2418" y="184"/>
                    <a:pt x="2802" y="102"/>
                  </a:cubicBezTo>
                  <a:cubicBezTo>
                    <a:pt x="2501" y="37"/>
                    <a:pt x="2199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11459575" y="4581000"/>
              <a:ext cx="12525" cy="65075"/>
            </a:xfrm>
            <a:custGeom>
              <a:avLst/>
              <a:gdLst/>
              <a:ahLst/>
              <a:cxnLst/>
              <a:rect l="l" t="t" r="r" b="b"/>
              <a:pathLst>
                <a:path w="501" h="2603" extrusionOk="0">
                  <a:moveTo>
                    <a:pt x="500" y="1"/>
                  </a:moveTo>
                  <a:lnTo>
                    <a:pt x="500" y="1"/>
                  </a:lnTo>
                  <a:cubicBezTo>
                    <a:pt x="300" y="401"/>
                    <a:pt x="200" y="835"/>
                    <a:pt x="133" y="1269"/>
                  </a:cubicBezTo>
                  <a:cubicBezTo>
                    <a:pt x="33" y="1702"/>
                    <a:pt x="0" y="2136"/>
                    <a:pt x="33" y="2603"/>
                  </a:cubicBezTo>
                  <a:cubicBezTo>
                    <a:pt x="200" y="2169"/>
                    <a:pt x="300" y="1736"/>
                    <a:pt x="367" y="1302"/>
                  </a:cubicBezTo>
                  <a:cubicBezTo>
                    <a:pt x="467" y="868"/>
                    <a:pt x="500" y="435"/>
                    <a:pt x="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11430375" y="4611725"/>
              <a:ext cx="71750" cy="7250"/>
            </a:xfrm>
            <a:custGeom>
              <a:avLst/>
              <a:gdLst/>
              <a:ahLst/>
              <a:cxnLst/>
              <a:rect l="l" t="t" r="r" b="b"/>
              <a:pathLst>
                <a:path w="2870" h="290" extrusionOk="0">
                  <a:moveTo>
                    <a:pt x="777" y="0"/>
                  </a:moveTo>
                  <a:cubicBezTo>
                    <a:pt x="519" y="0"/>
                    <a:pt x="260" y="13"/>
                    <a:pt x="1" y="40"/>
                  </a:cubicBezTo>
                  <a:cubicBezTo>
                    <a:pt x="468" y="173"/>
                    <a:pt x="935" y="240"/>
                    <a:pt x="1435" y="240"/>
                  </a:cubicBezTo>
                  <a:cubicBezTo>
                    <a:pt x="1668" y="273"/>
                    <a:pt x="1910" y="290"/>
                    <a:pt x="2152" y="290"/>
                  </a:cubicBezTo>
                  <a:cubicBezTo>
                    <a:pt x="2394" y="290"/>
                    <a:pt x="2636" y="273"/>
                    <a:pt x="2869" y="240"/>
                  </a:cubicBezTo>
                  <a:cubicBezTo>
                    <a:pt x="2186" y="93"/>
                    <a:pt x="1484" y="0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11532125" y="4523475"/>
              <a:ext cx="11700" cy="63400"/>
            </a:xfrm>
            <a:custGeom>
              <a:avLst/>
              <a:gdLst/>
              <a:ahLst/>
              <a:cxnLst/>
              <a:rect l="l" t="t" r="r" b="b"/>
              <a:pathLst>
                <a:path w="468" h="2536" extrusionOk="0">
                  <a:moveTo>
                    <a:pt x="434" y="0"/>
                  </a:moveTo>
                  <a:lnTo>
                    <a:pt x="434" y="0"/>
                  </a:lnTo>
                  <a:cubicBezTo>
                    <a:pt x="267" y="367"/>
                    <a:pt x="167" y="801"/>
                    <a:pt x="134" y="1235"/>
                  </a:cubicBezTo>
                  <a:cubicBezTo>
                    <a:pt x="33" y="1668"/>
                    <a:pt x="0" y="2102"/>
                    <a:pt x="33" y="2535"/>
                  </a:cubicBezTo>
                  <a:cubicBezTo>
                    <a:pt x="200" y="2135"/>
                    <a:pt x="300" y="1702"/>
                    <a:pt x="334" y="1268"/>
                  </a:cubicBezTo>
                  <a:cubicBezTo>
                    <a:pt x="434" y="868"/>
                    <a:pt x="467" y="401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11502925" y="4553075"/>
              <a:ext cx="70900" cy="7450"/>
            </a:xfrm>
            <a:custGeom>
              <a:avLst/>
              <a:gdLst/>
              <a:ahLst/>
              <a:cxnLst/>
              <a:rect l="l" t="t" r="r" b="b"/>
              <a:pathLst>
                <a:path w="2836" h="298" extrusionOk="0">
                  <a:moveTo>
                    <a:pt x="718" y="1"/>
                  </a:moveTo>
                  <a:cubicBezTo>
                    <a:pt x="476" y="1"/>
                    <a:pt x="234" y="17"/>
                    <a:pt x="1" y="51"/>
                  </a:cubicBezTo>
                  <a:cubicBezTo>
                    <a:pt x="468" y="184"/>
                    <a:pt x="935" y="251"/>
                    <a:pt x="1402" y="251"/>
                  </a:cubicBezTo>
                  <a:cubicBezTo>
                    <a:pt x="1612" y="281"/>
                    <a:pt x="1828" y="297"/>
                    <a:pt x="2045" y="297"/>
                  </a:cubicBezTo>
                  <a:cubicBezTo>
                    <a:pt x="2312" y="297"/>
                    <a:pt x="2579" y="272"/>
                    <a:pt x="2836" y="217"/>
                  </a:cubicBezTo>
                  <a:cubicBezTo>
                    <a:pt x="2449" y="107"/>
                    <a:pt x="2062" y="42"/>
                    <a:pt x="1675" y="42"/>
                  </a:cubicBezTo>
                  <a:cubicBezTo>
                    <a:pt x="1595" y="42"/>
                    <a:pt x="1515" y="45"/>
                    <a:pt x="1435" y="51"/>
                  </a:cubicBezTo>
                  <a:cubicBezTo>
                    <a:pt x="1201" y="17"/>
                    <a:pt x="960" y="1"/>
                    <a:pt x="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11426200" y="4743625"/>
              <a:ext cx="8375" cy="70075"/>
            </a:xfrm>
            <a:custGeom>
              <a:avLst/>
              <a:gdLst/>
              <a:ahLst/>
              <a:cxnLst/>
              <a:rect l="l" t="t" r="r" b="b"/>
              <a:pathLst>
                <a:path w="335" h="2803" extrusionOk="0">
                  <a:moveTo>
                    <a:pt x="268" y="1"/>
                  </a:moveTo>
                  <a:lnTo>
                    <a:pt x="268" y="1"/>
                  </a:lnTo>
                  <a:cubicBezTo>
                    <a:pt x="134" y="468"/>
                    <a:pt x="67" y="935"/>
                    <a:pt x="67" y="1402"/>
                  </a:cubicBezTo>
                  <a:cubicBezTo>
                    <a:pt x="1" y="1869"/>
                    <a:pt x="1" y="2336"/>
                    <a:pt x="67" y="2803"/>
                  </a:cubicBezTo>
                  <a:cubicBezTo>
                    <a:pt x="268" y="1869"/>
                    <a:pt x="334" y="935"/>
                    <a:pt x="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11392850" y="4776950"/>
              <a:ext cx="75900" cy="6475"/>
            </a:xfrm>
            <a:custGeom>
              <a:avLst/>
              <a:gdLst/>
              <a:ahLst/>
              <a:cxnLst/>
              <a:rect l="l" t="t" r="r" b="b"/>
              <a:pathLst>
                <a:path w="3036" h="259" extrusionOk="0">
                  <a:moveTo>
                    <a:pt x="2067" y="1"/>
                  </a:moveTo>
                  <a:cubicBezTo>
                    <a:pt x="1889" y="1"/>
                    <a:pt x="1712" y="12"/>
                    <a:pt x="1535" y="35"/>
                  </a:cubicBezTo>
                  <a:cubicBezTo>
                    <a:pt x="1443" y="30"/>
                    <a:pt x="1353" y="27"/>
                    <a:pt x="1263" y="27"/>
                  </a:cubicBezTo>
                  <a:cubicBezTo>
                    <a:pt x="829" y="27"/>
                    <a:pt x="415" y="92"/>
                    <a:pt x="0" y="202"/>
                  </a:cubicBezTo>
                  <a:cubicBezTo>
                    <a:pt x="388" y="240"/>
                    <a:pt x="771" y="258"/>
                    <a:pt x="1151" y="258"/>
                  </a:cubicBezTo>
                  <a:cubicBezTo>
                    <a:pt x="1785" y="258"/>
                    <a:pt x="2411" y="206"/>
                    <a:pt x="3036" y="102"/>
                  </a:cubicBezTo>
                  <a:cubicBezTo>
                    <a:pt x="2713" y="37"/>
                    <a:pt x="2390" y="1"/>
                    <a:pt x="2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11497925" y="4678575"/>
              <a:ext cx="9200" cy="57575"/>
            </a:xfrm>
            <a:custGeom>
              <a:avLst/>
              <a:gdLst/>
              <a:ahLst/>
              <a:cxnLst/>
              <a:rect l="l" t="t" r="r" b="b"/>
              <a:pathLst>
                <a:path w="368" h="2303" extrusionOk="0">
                  <a:moveTo>
                    <a:pt x="301" y="1"/>
                  </a:moveTo>
                  <a:cubicBezTo>
                    <a:pt x="167" y="334"/>
                    <a:pt x="67" y="735"/>
                    <a:pt x="67" y="1135"/>
                  </a:cubicBezTo>
                  <a:cubicBezTo>
                    <a:pt x="0" y="1502"/>
                    <a:pt x="0" y="1902"/>
                    <a:pt x="67" y="2302"/>
                  </a:cubicBezTo>
                  <a:cubicBezTo>
                    <a:pt x="201" y="1936"/>
                    <a:pt x="301" y="1535"/>
                    <a:pt x="301" y="1168"/>
                  </a:cubicBezTo>
                  <a:cubicBezTo>
                    <a:pt x="367" y="768"/>
                    <a:pt x="367" y="368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11472075" y="4706100"/>
              <a:ext cx="62575" cy="5025"/>
            </a:xfrm>
            <a:custGeom>
              <a:avLst/>
              <a:gdLst/>
              <a:ahLst/>
              <a:cxnLst/>
              <a:rect l="l" t="t" r="r" b="b"/>
              <a:pathLst>
                <a:path w="2503" h="201" extrusionOk="0">
                  <a:moveTo>
                    <a:pt x="1251" y="1"/>
                  </a:moveTo>
                  <a:cubicBezTo>
                    <a:pt x="834" y="1"/>
                    <a:pt x="417" y="34"/>
                    <a:pt x="0" y="101"/>
                  </a:cubicBezTo>
                  <a:cubicBezTo>
                    <a:pt x="417" y="167"/>
                    <a:pt x="834" y="201"/>
                    <a:pt x="1251" y="201"/>
                  </a:cubicBezTo>
                  <a:cubicBezTo>
                    <a:pt x="1668" y="201"/>
                    <a:pt x="2085" y="167"/>
                    <a:pt x="2502" y="101"/>
                  </a:cubicBezTo>
                  <a:cubicBezTo>
                    <a:pt x="2085" y="34"/>
                    <a:pt x="1668" y="1"/>
                    <a:pt x="1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11577150" y="4607700"/>
              <a:ext cx="9200" cy="57575"/>
            </a:xfrm>
            <a:custGeom>
              <a:avLst/>
              <a:gdLst/>
              <a:ahLst/>
              <a:cxnLst/>
              <a:rect l="l" t="t" r="r" b="b"/>
              <a:pathLst>
                <a:path w="368" h="2303" extrusionOk="0">
                  <a:moveTo>
                    <a:pt x="301" y="0"/>
                  </a:moveTo>
                  <a:cubicBezTo>
                    <a:pt x="167" y="367"/>
                    <a:pt x="100" y="768"/>
                    <a:pt x="67" y="1168"/>
                  </a:cubicBezTo>
                  <a:cubicBezTo>
                    <a:pt x="0" y="1535"/>
                    <a:pt x="0" y="1935"/>
                    <a:pt x="67" y="2302"/>
                  </a:cubicBezTo>
                  <a:cubicBezTo>
                    <a:pt x="234" y="1935"/>
                    <a:pt x="301" y="1568"/>
                    <a:pt x="301" y="1168"/>
                  </a:cubicBezTo>
                  <a:cubicBezTo>
                    <a:pt x="367" y="801"/>
                    <a:pt x="367" y="401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11552125" y="4635225"/>
              <a:ext cx="62575" cy="6175"/>
            </a:xfrm>
            <a:custGeom>
              <a:avLst/>
              <a:gdLst/>
              <a:ahLst/>
              <a:cxnLst/>
              <a:rect l="l" t="t" r="r" b="b"/>
              <a:pathLst>
                <a:path w="2503" h="247" extrusionOk="0">
                  <a:moveTo>
                    <a:pt x="811" y="0"/>
                  </a:moveTo>
                  <a:cubicBezTo>
                    <a:pt x="534" y="0"/>
                    <a:pt x="268" y="45"/>
                    <a:pt x="1" y="134"/>
                  </a:cubicBezTo>
                  <a:cubicBezTo>
                    <a:pt x="301" y="209"/>
                    <a:pt x="601" y="246"/>
                    <a:pt x="915" y="246"/>
                  </a:cubicBezTo>
                  <a:cubicBezTo>
                    <a:pt x="1020" y="246"/>
                    <a:pt x="1126" y="242"/>
                    <a:pt x="1235" y="234"/>
                  </a:cubicBezTo>
                  <a:cubicBezTo>
                    <a:pt x="1343" y="242"/>
                    <a:pt x="1450" y="246"/>
                    <a:pt x="1555" y="246"/>
                  </a:cubicBezTo>
                  <a:cubicBezTo>
                    <a:pt x="1871" y="246"/>
                    <a:pt x="2177" y="209"/>
                    <a:pt x="2502" y="134"/>
                  </a:cubicBezTo>
                  <a:cubicBezTo>
                    <a:pt x="2190" y="62"/>
                    <a:pt x="1895" y="7"/>
                    <a:pt x="1592" y="7"/>
                  </a:cubicBezTo>
                  <a:cubicBezTo>
                    <a:pt x="1474" y="7"/>
                    <a:pt x="1356" y="15"/>
                    <a:pt x="1235" y="34"/>
                  </a:cubicBezTo>
                  <a:cubicBezTo>
                    <a:pt x="1090" y="11"/>
                    <a:pt x="950" y="0"/>
                    <a:pt x="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11647200" y="4556000"/>
              <a:ext cx="9200" cy="57550"/>
            </a:xfrm>
            <a:custGeom>
              <a:avLst/>
              <a:gdLst/>
              <a:ahLst/>
              <a:cxnLst/>
              <a:rect l="l" t="t" r="r" b="b"/>
              <a:pathLst>
                <a:path w="368" h="2302" extrusionOk="0">
                  <a:moveTo>
                    <a:pt x="301" y="0"/>
                  </a:moveTo>
                  <a:lnTo>
                    <a:pt x="301" y="0"/>
                  </a:lnTo>
                  <a:cubicBezTo>
                    <a:pt x="67" y="734"/>
                    <a:pt x="0" y="1535"/>
                    <a:pt x="67" y="2302"/>
                  </a:cubicBezTo>
                  <a:cubicBezTo>
                    <a:pt x="301" y="1568"/>
                    <a:pt x="367" y="767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11621350" y="4583200"/>
              <a:ext cx="62575" cy="6500"/>
            </a:xfrm>
            <a:custGeom>
              <a:avLst/>
              <a:gdLst/>
              <a:ahLst/>
              <a:cxnLst/>
              <a:rect l="l" t="t" r="r" b="b"/>
              <a:pathLst>
                <a:path w="2503" h="260" extrusionOk="0">
                  <a:moveTo>
                    <a:pt x="929" y="1"/>
                  </a:moveTo>
                  <a:cubicBezTo>
                    <a:pt x="620" y="1"/>
                    <a:pt x="301" y="38"/>
                    <a:pt x="0" y="113"/>
                  </a:cubicBezTo>
                  <a:cubicBezTo>
                    <a:pt x="306" y="215"/>
                    <a:pt x="631" y="259"/>
                    <a:pt x="946" y="259"/>
                  </a:cubicBezTo>
                  <a:cubicBezTo>
                    <a:pt x="1044" y="259"/>
                    <a:pt x="1140" y="254"/>
                    <a:pt x="1235" y="247"/>
                  </a:cubicBezTo>
                  <a:cubicBezTo>
                    <a:pt x="1343" y="255"/>
                    <a:pt x="1449" y="259"/>
                    <a:pt x="1555" y="259"/>
                  </a:cubicBezTo>
                  <a:cubicBezTo>
                    <a:pt x="1870" y="259"/>
                    <a:pt x="2177" y="222"/>
                    <a:pt x="2502" y="146"/>
                  </a:cubicBezTo>
                  <a:cubicBezTo>
                    <a:pt x="2171" y="45"/>
                    <a:pt x="1859" y="1"/>
                    <a:pt x="1537" y="1"/>
                  </a:cubicBezTo>
                  <a:cubicBezTo>
                    <a:pt x="1437" y="1"/>
                    <a:pt x="1337" y="5"/>
                    <a:pt x="1235" y="13"/>
                  </a:cubicBezTo>
                  <a:cubicBezTo>
                    <a:pt x="1134" y="5"/>
                    <a:pt x="103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11179375" y="4696100"/>
              <a:ext cx="8350" cy="69225"/>
            </a:xfrm>
            <a:custGeom>
              <a:avLst/>
              <a:gdLst/>
              <a:ahLst/>
              <a:cxnLst/>
              <a:rect l="l" t="t" r="r" b="b"/>
              <a:pathLst>
                <a:path w="334" h="2769" extrusionOk="0">
                  <a:moveTo>
                    <a:pt x="267" y="0"/>
                  </a:moveTo>
                  <a:lnTo>
                    <a:pt x="267" y="0"/>
                  </a:lnTo>
                  <a:cubicBezTo>
                    <a:pt x="133" y="434"/>
                    <a:pt x="67" y="901"/>
                    <a:pt x="67" y="1368"/>
                  </a:cubicBezTo>
                  <a:cubicBezTo>
                    <a:pt x="0" y="1835"/>
                    <a:pt x="0" y="2302"/>
                    <a:pt x="100" y="2769"/>
                  </a:cubicBezTo>
                  <a:cubicBezTo>
                    <a:pt x="300" y="1868"/>
                    <a:pt x="334" y="934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0"/>
            <p:cNvSpPr/>
            <p:nvPr/>
          </p:nvSpPr>
          <p:spPr>
            <a:xfrm>
              <a:off x="11146850" y="4728950"/>
              <a:ext cx="75075" cy="6875"/>
            </a:xfrm>
            <a:custGeom>
              <a:avLst/>
              <a:gdLst/>
              <a:ahLst/>
              <a:cxnLst/>
              <a:rect l="l" t="t" r="r" b="b"/>
              <a:pathLst>
                <a:path w="3003" h="275" extrusionOk="0">
                  <a:moveTo>
                    <a:pt x="2051" y="1"/>
                  </a:moveTo>
                  <a:cubicBezTo>
                    <a:pt x="1867" y="1"/>
                    <a:pt x="1684" y="8"/>
                    <a:pt x="1501" y="21"/>
                  </a:cubicBezTo>
                  <a:cubicBezTo>
                    <a:pt x="1001" y="21"/>
                    <a:pt x="467" y="54"/>
                    <a:pt x="0" y="187"/>
                  </a:cubicBezTo>
                  <a:cubicBezTo>
                    <a:pt x="317" y="251"/>
                    <a:pt x="635" y="274"/>
                    <a:pt x="952" y="274"/>
                  </a:cubicBezTo>
                  <a:cubicBezTo>
                    <a:pt x="1135" y="274"/>
                    <a:pt x="1318" y="266"/>
                    <a:pt x="1501" y="254"/>
                  </a:cubicBezTo>
                  <a:cubicBezTo>
                    <a:pt x="2002" y="254"/>
                    <a:pt x="2535" y="221"/>
                    <a:pt x="3002" y="87"/>
                  </a:cubicBezTo>
                  <a:cubicBezTo>
                    <a:pt x="2685" y="24"/>
                    <a:pt x="2368" y="1"/>
                    <a:pt x="2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11251100" y="4630225"/>
              <a:ext cx="9125" cy="57550"/>
            </a:xfrm>
            <a:custGeom>
              <a:avLst/>
              <a:gdLst/>
              <a:ahLst/>
              <a:cxnLst/>
              <a:rect l="l" t="t" r="r" b="b"/>
              <a:pathLst>
                <a:path w="365" h="2302" extrusionOk="0">
                  <a:moveTo>
                    <a:pt x="300" y="0"/>
                  </a:moveTo>
                  <a:cubicBezTo>
                    <a:pt x="167" y="367"/>
                    <a:pt x="100" y="767"/>
                    <a:pt x="100" y="1134"/>
                  </a:cubicBezTo>
                  <a:cubicBezTo>
                    <a:pt x="5" y="1513"/>
                    <a:pt x="0" y="1892"/>
                    <a:pt x="85" y="2243"/>
                  </a:cubicBezTo>
                  <a:lnTo>
                    <a:pt x="85" y="2243"/>
                  </a:lnTo>
                  <a:cubicBezTo>
                    <a:pt x="303" y="1525"/>
                    <a:pt x="365" y="747"/>
                    <a:pt x="300" y="0"/>
                  </a:cubicBezTo>
                  <a:close/>
                  <a:moveTo>
                    <a:pt x="85" y="2243"/>
                  </a:moveTo>
                  <a:cubicBezTo>
                    <a:pt x="79" y="2263"/>
                    <a:pt x="73" y="2282"/>
                    <a:pt x="66" y="2302"/>
                  </a:cubicBezTo>
                  <a:lnTo>
                    <a:pt x="100" y="2302"/>
                  </a:lnTo>
                  <a:cubicBezTo>
                    <a:pt x="95" y="2282"/>
                    <a:pt x="89" y="2263"/>
                    <a:pt x="85" y="22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11225225" y="4657950"/>
              <a:ext cx="62575" cy="5650"/>
            </a:xfrm>
            <a:custGeom>
              <a:avLst/>
              <a:gdLst/>
              <a:ahLst/>
              <a:cxnLst/>
              <a:rect l="l" t="t" r="r" b="b"/>
              <a:pathLst>
                <a:path w="2503" h="226" extrusionOk="0">
                  <a:moveTo>
                    <a:pt x="1252" y="0"/>
                  </a:moveTo>
                  <a:cubicBezTo>
                    <a:pt x="835" y="0"/>
                    <a:pt x="418" y="42"/>
                    <a:pt x="1" y="125"/>
                  </a:cubicBezTo>
                  <a:cubicBezTo>
                    <a:pt x="418" y="192"/>
                    <a:pt x="835" y="225"/>
                    <a:pt x="1252" y="225"/>
                  </a:cubicBezTo>
                  <a:cubicBezTo>
                    <a:pt x="1669" y="225"/>
                    <a:pt x="2085" y="192"/>
                    <a:pt x="2502" y="125"/>
                  </a:cubicBezTo>
                  <a:cubicBezTo>
                    <a:pt x="2085" y="42"/>
                    <a:pt x="1669" y="0"/>
                    <a:pt x="1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11331150" y="4560175"/>
              <a:ext cx="9175" cy="57550"/>
            </a:xfrm>
            <a:custGeom>
              <a:avLst/>
              <a:gdLst/>
              <a:ahLst/>
              <a:cxnLst/>
              <a:rect l="l" t="t" r="r" b="b"/>
              <a:pathLst>
                <a:path w="367" h="2302" extrusionOk="0">
                  <a:moveTo>
                    <a:pt x="300" y="0"/>
                  </a:moveTo>
                  <a:cubicBezTo>
                    <a:pt x="133" y="367"/>
                    <a:pt x="67" y="734"/>
                    <a:pt x="67" y="1134"/>
                  </a:cubicBezTo>
                  <a:cubicBezTo>
                    <a:pt x="0" y="1501"/>
                    <a:pt x="0" y="1901"/>
                    <a:pt x="67" y="2302"/>
                  </a:cubicBezTo>
                  <a:cubicBezTo>
                    <a:pt x="200" y="1935"/>
                    <a:pt x="300" y="1534"/>
                    <a:pt x="300" y="1168"/>
                  </a:cubicBezTo>
                  <a:cubicBezTo>
                    <a:pt x="367" y="767"/>
                    <a:pt x="367" y="367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11304450" y="4587375"/>
              <a:ext cx="62575" cy="6475"/>
            </a:xfrm>
            <a:custGeom>
              <a:avLst/>
              <a:gdLst/>
              <a:ahLst/>
              <a:cxnLst/>
              <a:rect l="l" t="t" r="r" b="b"/>
              <a:pathLst>
                <a:path w="2503" h="259" extrusionOk="0">
                  <a:moveTo>
                    <a:pt x="948" y="0"/>
                  </a:moveTo>
                  <a:cubicBezTo>
                    <a:pt x="632" y="0"/>
                    <a:pt x="326" y="38"/>
                    <a:pt x="1" y="113"/>
                  </a:cubicBezTo>
                  <a:cubicBezTo>
                    <a:pt x="357" y="195"/>
                    <a:pt x="692" y="255"/>
                    <a:pt x="1041" y="255"/>
                  </a:cubicBezTo>
                  <a:cubicBezTo>
                    <a:pt x="1116" y="255"/>
                    <a:pt x="1191" y="252"/>
                    <a:pt x="1268" y="246"/>
                  </a:cubicBezTo>
                  <a:cubicBezTo>
                    <a:pt x="1368" y="255"/>
                    <a:pt x="1470" y="259"/>
                    <a:pt x="1574" y="259"/>
                  </a:cubicBezTo>
                  <a:cubicBezTo>
                    <a:pt x="1883" y="259"/>
                    <a:pt x="2202" y="221"/>
                    <a:pt x="2502" y="146"/>
                  </a:cubicBezTo>
                  <a:cubicBezTo>
                    <a:pt x="2197" y="44"/>
                    <a:pt x="1871" y="1"/>
                    <a:pt x="1556" y="1"/>
                  </a:cubicBezTo>
                  <a:cubicBezTo>
                    <a:pt x="1459" y="1"/>
                    <a:pt x="1363" y="5"/>
                    <a:pt x="1268" y="13"/>
                  </a:cubicBezTo>
                  <a:cubicBezTo>
                    <a:pt x="1160" y="5"/>
                    <a:pt x="1053" y="0"/>
                    <a:pt x="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11400350" y="4508450"/>
              <a:ext cx="9200" cy="57575"/>
            </a:xfrm>
            <a:custGeom>
              <a:avLst/>
              <a:gdLst/>
              <a:ahLst/>
              <a:cxnLst/>
              <a:rect l="l" t="t" r="r" b="b"/>
              <a:pathLst>
                <a:path w="368" h="2303" extrusionOk="0">
                  <a:moveTo>
                    <a:pt x="301" y="1"/>
                  </a:moveTo>
                  <a:cubicBezTo>
                    <a:pt x="101" y="735"/>
                    <a:pt x="1" y="1502"/>
                    <a:pt x="67" y="2303"/>
                  </a:cubicBezTo>
                  <a:cubicBezTo>
                    <a:pt x="301" y="1535"/>
                    <a:pt x="368" y="768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0"/>
            <p:cNvSpPr/>
            <p:nvPr/>
          </p:nvSpPr>
          <p:spPr>
            <a:xfrm>
              <a:off x="11374500" y="4535675"/>
              <a:ext cx="62575" cy="5650"/>
            </a:xfrm>
            <a:custGeom>
              <a:avLst/>
              <a:gdLst/>
              <a:ahLst/>
              <a:cxnLst/>
              <a:rect l="l" t="t" r="r" b="b"/>
              <a:pathLst>
                <a:path w="2503" h="226" extrusionOk="0">
                  <a:moveTo>
                    <a:pt x="943" y="0"/>
                  </a:moveTo>
                  <a:cubicBezTo>
                    <a:pt x="620" y="0"/>
                    <a:pt x="301" y="38"/>
                    <a:pt x="1" y="113"/>
                  </a:cubicBezTo>
                  <a:cubicBezTo>
                    <a:pt x="301" y="188"/>
                    <a:pt x="620" y="225"/>
                    <a:pt x="943" y="225"/>
                  </a:cubicBezTo>
                  <a:cubicBezTo>
                    <a:pt x="1051" y="225"/>
                    <a:pt x="1160" y="221"/>
                    <a:pt x="1268" y="213"/>
                  </a:cubicBezTo>
                  <a:cubicBezTo>
                    <a:pt x="1368" y="221"/>
                    <a:pt x="1470" y="225"/>
                    <a:pt x="1574" y="225"/>
                  </a:cubicBezTo>
                  <a:cubicBezTo>
                    <a:pt x="1883" y="225"/>
                    <a:pt x="2202" y="188"/>
                    <a:pt x="2502" y="113"/>
                  </a:cubicBezTo>
                  <a:cubicBezTo>
                    <a:pt x="2202" y="38"/>
                    <a:pt x="1883" y="0"/>
                    <a:pt x="1574" y="0"/>
                  </a:cubicBezTo>
                  <a:cubicBezTo>
                    <a:pt x="1470" y="0"/>
                    <a:pt x="1368" y="4"/>
                    <a:pt x="1268" y="13"/>
                  </a:cubicBezTo>
                  <a:cubicBezTo>
                    <a:pt x="1160" y="4"/>
                    <a:pt x="1051" y="0"/>
                    <a:pt x="9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2"/>
          <p:cNvSpPr txBox="1">
            <a:spLocks noGrp="1"/>
          </p:cNvSpPr>
          <p:nvPr>
            <p:ph type="title"/>
          </p:nvPr>
        </p:nvSpPr>
        <p:spPr>
          <a:xfrm>
            <a:off x="2815375" y="540000"/>
            <a:ext cx="3513300" cy="11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Direction and Goals</a:t>
            </a:r>
            <a:endParaRPr/>
          </a:p>
        </p:txBody>
      </p:sp>
      <p:sp>
        <p:nvSpPr>
          <p:cNvPr id="828" name="Google Shape;828;p52"/>
          <p:cNvSpPr txBox="1">
            <a:spLocks noGrp="1"/>
          </p:cNvSpPr>
          <p:nvPr>
            <p:ph type="subTitle" idx="3"/>
          </p:nvPr>
        </p:nvSpPr>
        <p:spPr>
          <a:xfrm>
            <a:off x="760888" y="2981778"/>
            <a:ext cx="13359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29" name="Google Shape;829;p52"/>
          <p:cNvSpPr txBox="1">
            <a:spLocks noGrp="1"/>
          </p:cNvSpPr>
          <p:nvPr>
            <p:ph type="subTitle" idx="5"/>
          </p:nvPr>
        </p:nvSpPr>
        <p:spPr>
          <a:xfrm>
            <a:off x="2856326" y="2981778"/>
            <a:ext cx="13359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830" name="Google Shape;830;p52"/>
          <p:cNvSpPr txBox="1">
            <a:spLocks noGrp="1"/>
          </p:cNvSpPr>
          <p:nvPr>
            <p:ph type="subTitle" idx="4"/>
          </p:nvPr>
        </p:nvSpPr>
        <p:spPr>
          <a:xfrm>
            <a:off x="719938" y="3241703"/>
            <a:ext cx="14178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closest planet to the Sun</a:t>
            </a:r>
            <a:endParaRPr/>
          </a:p>
        </p:txBody>
      </p:sp>
      <p:sp>
        <p:nvSpPr>
          <p:cNvPr id="831" name="Google Shape;831;p52"/>
          <p:cNvSpPr txBox="1">
            <a:spLocks noGrp="1"/>
          </p:cNvSpPr>
          <p:nvPr>
            <p:ph type="subTitle" idx="6"/>
          </p:nvPr>
        </p:nvSpPr>
        <p:spPr>
          <a:xfrm>
            <a:off x="2815376" y="3241703"/>
            <a:ext cx="14178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32" name="Google Shape;832;p52"/>
          <p:cNvSpPr txBox="1">
            <a:spLocks noGrp="1"/>
          </p:cNvSpPr>
          <p:nvPr>
            <p:ph type="subTitle" idx="7"/>
          </p:nvPr>
        </p:nvSpPr>
        <p:spPr>
          <a:xfrm>
            <a:off x="4951778" y="2981778"/>
            <a:ext cx="13359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33" name="Google Shape;833;p52"/>
          <p:cNvSpPr txBox="1">
            <a:spLocks noGrp="1"/>
          </p:cNvSpPr>
          <p:nvPr>
            <p:ph type="subTitle" idx="8"/>
          </p:nvPr>
        </p:nvSpPr>
        <p:spPr>
          <a:xfrm>
            <a:off x="4910828" y="3241703"/>
            <a:ext cx="14178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poisonous atmosphere</a:t>
            </a:r>
            <a:endParaRPr/>
          </a:p>
        </p:txBody>
      </p:sp>
      <p:sp>
        <p:nvSpPr>
          <p:cNvPr id="834" name="Google Shape;834;p52"/>
          <p:cNvSpPr txBox="1">
            <a:spLocks noGrp="1"/>
          </p:cNvSpPr>
          <p:nvPr>
            <p:ph type="subTitle" idx="1"/>
          </p:nvPr>
        </p:nvSpPr>
        <p:spPr>
          <a:xfrm>
            <a:off x="7047217" y="2969503"/>
            <a:ext cx="13359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835" name="Google Shape;835;p52"/>
          <p:cNvSpPr txBox="1">
            <a:spLocks noGrp="1"/>
          </p:cNvSpPr>
          <p:nvPr>
            <p:ph type="subTitle" idx="2"/>
          </p:nvPr>
        </p:nvSpPr>
        <p:spPr>
          <a:xfrm>
            <a:off x="7006267" y="3241678"/>
            <a:ext cx="1417800" cy="718200"/>
          </a:xfrm>
          <a:prstGeom prst="rect">
            <a:avLst/>
          </a:prstGeom>
        </p:spPr>
        <p:txBody>
          <a:bodyPr spcFirstLastPara="1" wrap="square" lIns="72000" tIns="91425" rIns="72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ringed one and a gas giant</a:t>
            </a:r>
            <a:endParaRPr/>
          </a:p>
        </p:txBody>
      </p:sp>
      <p:sp>
        <p:nvSpPr>
          <p:cNvPr id="836" name="Google Shape;836;p52"/>
          <p:cNvSpPr/>
          <p:nvPr/>
        </p:nvSpPr>
        <p:spPr>
          <a:xfrm>
            <a:off x="1128838" y="2306425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2"/>
          <p:cNvSpPr/>
          <p:nvPr/>
        </p:nvSpPr>
        <p:spPr>
          <a:xfrm>
            <a:off x="3224276" y="2306425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52"/>
          <p:cNvSpPr/>
          <p:nvPr/>
        </p:nvSpPr>
        <p:spPr>
          <a:xfrm>
            <a:off x="5319728" y="2306425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2"/>
          <p:cNvSpPr/>
          <p:nvPr/>
        </p:nvSpPr>
        <p:spPr>
          <a:xfrm>
            <a:off x="7415167" y="2306425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52"/>
          <p:cNvGrpSpPr/>
          <p:nvPr/>
        </p:nvGrpSpPr>
        <p:grpSpPr>
          <a:xfrm>
            <a:off x="1245568" y="2423149"/>
            <a:ext cx="366572" cy="366572"/>
            <a:chOff x="3271200" y="1435075"/>
            <a:chExt cx="481825" cy="481825"/>
          </a:xfrm>
        </p:grpSpPr>
        <p:sp>
          <p:nvSpPr>
            <p:cNvPr id="841" name="Google Shape;841;p52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3" name="Google Shape;843;p52"/>
          <p:cNvGrpSpPr/>
          <p:nvPr/>
        </p:nvGrpSpPr>
        <p:grpSpPr>
          <a:xfrm>
            <a:off x="7531823" y="2423139"/>
            <a:ext cx="366687" cy="366572"/>
            <a:chOff x="5642475" y="1435075"/>
            <a:chExt cx="481975" cy="481825"/>
          </a:xfrm>
        </p:grpSpPr>
        <p:sp>
          <p:nvSpPr>
            <p:cNvPr id="844" name="Google Shape;844;p52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5" name="Google Shape;845;p52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7" name="Google Shape;847;p52"/>
          <p:cNvGrpSpPr/>
          <p:nvPr/>
        </p:nvGrpSpPr>
        <p:grpSpPr>
          <a:xfrm>
            <a:off x="5439882" y="2426584"/>
            <a:ext cx="359687" cy="359687"/>
            <a:chOff x="6239925" y="2032450"/>
            <a:chExt cx="472775" cy="472775"/>
          </a:xfrm>
        </p:grpSpPr>
        <p:sp>
          <p:nvSpPr>
            <p:cNvPr id="848" name="Google Shape;848;p52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0" name="Google Shape;850;p52"/>
          <p:cNvGrpSpPr/>
          <p:nvPr/>
        </p:nvGrpSpPr>
        <p:grpSpPr>
          <a:xfrm>
            <a:off x="3340285" y="2423140"/>
            <a:ext cx="367999" cy="366591"/>
            <a:chOff x="898875" y="4399275"/>
            <a:chExt cx="483700" cy="481850"/>
          </a:xfrm>
        </p:grpSpPr>
        <p:sp>
          <p:nvSpPr>
            <p:cNvPr id="851" name="Google Shape;851;p52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3"/>
          <p:cNvSpPr txBox="1">
            <a:spLocks noGrp="1"/>
          </p:cNvSpPr>
          <p:nvPr>
            <p:ph type="title"/>
          </p:nvPr>
        </p:nvSpPr>
        <p:spPr>
          <a:xfrm>
            <a:off x="2606675" y="540000"/>
            <a:ext cx="32418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Depth</a:t>
            </a:r>
            <a:endParaRPr/>
          </a:p>
        </p:txBody>
      </p:sp>
      <p:sp>
        <p:nvSpPr>
          <p:cNvPr id="864" name="Google Shape;864;p53"/>
          <p:cNvSpPr txBox="1">
            <a:spLocks noGrp="1"/>
          </p:cNvSpPr>
          <p:nvPr>
            <p:ph type="subTitle" idx="1"/>
          </p:nvPr>
        </p:nvSpPr>
        <p:spPr>
          <a:xfrm>
            <a:off x="2606675" y="2628975"/>
            <a:ext cx="37866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</a:t>
            </a:r>
            <a:endParaRPr/>
          </a:p>
        </p:txBody>
      </p:sp>
      <p:sp>
        <p:nvSpPr>
          <p:cNvPr id="865" name="Google Shape;865;p53"/>
          <p:cNvSpPr txBox="1">
            <a:spLocks noGrp="1"/>
          </p:cNvSpPr>
          <p:nvPr>
            <p:ph type="subTitle" idx="2"/>
          </p:nvPr>
        </p:nvSpPr>
        <p:spPr>
          <a:xfrm>
            <a:off x="2606675" y="2228931"/>
            <a:ext cx="18231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66" name="Google Shape;866;p53"/>
          <p:cNvSpPr/>
          <p:nvPr/>
        </p:nvSpPr>
        <p:spPr>
          <a:xfrm>
            <a:off x="201025" y="4756976"/>
            <a:ext cx="8640258" cy="5413"/>
          </a:xfrm>
          <a:custGeom>
            <a:avLst/>
            <a:gdLst/>
            <a:ahLst/>
            <a:cxnLst/>
            <a:rect l="l" t="t" r="r" b="b"/>
            <a:pathLst>
              <a:path w="228972" h="183" extrusionOk="0">
                <a:moveTo>
                  <a:pt x="114471" y="0"/>
                </a:moveTo>
                <a:cubicBezTo>
                  <a:pt x="51248" y="0"/>
                  <a:pt x="1" y="31"/>
                  <a:pt x="1" y="92"/>
                </a:cubicBezTo>
                <a:cubicBezTo>
                  <a:pt x="1" y="152"/>
                  <a:pt x="51248" y="183"/>
                  <a:pt x="114471" y="183"/>
                </a:cubicBezTo>
                <a:cubicBezTo>
                  <a:pt x="177694" y="183"/>
                  <a:pt x="228972" y="152"/>
                  <a:pt x="228972" y="92"/>
                </a:cubicBezTo>
                <a:cubicBezTo>
                  <a:pt x="228972" y="31"/>
                  <a:pt x="177725" y="0"/>
                  <a:pt x="1144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" name="Google Shape;867;p53"/>
          <p:cNvGrpSpPr/>
          <p:nvPr/>
        </p:nvGrpSpPr>
        <p:grpSpPr>
          <a:xfrm>
            <a:off x="6465264" y="1042551"/>
            <a:ext cx="2095832" cy="3851375"/>
            <a:chOff x="3629525" y="1596700"/>
            <a:chExt cx="1771325" cy="3255050"/>
          </a:xfrm>
        </p:grpSpPr>
        <p:sp>
          <p:nvSpPr>
            <p:cNvPr id="868" name="Google Shape;868;p53"/>
            <p:cNvSpPr/>
            <p:nvPr/>
          </p:nvSpPr>
          <p:spPr>
            <a:xfrm>
              <a:off x="4917525" y="3384850"/>
              <a:ext cx="52475" cy="45100"/>
            </a:xfrm>
            <a:custGeom>
              <a:avLst/>
              <a:gdLst/>
              <a:ahLst/>
              <a:cxnLst/>
              <a:rect l="l" t="t" r="r" b="b"/>
              <a:pathLst>
                <a:path w="2099" h="1804" extrusionOk="0">
                  <a:moveTo>
                    <a:pt x="913" y="0"/>
                  </a:moveTo>
                  <a:cubicBezTo>
                    <a:pt x="396" y="0"/>
                    <a:pt x="1" y="395"/>
                    <a:pt x="1" y="912"/>
                  </a:cubicBezTo>
                  <a:cubicBezTo>
                    <a:pt x="1" y="1449"/>
                    <a:pt x="450" y="1804"/>
                    <a:pt x="910" y="1804"/>
                  </a:cubicBezTo>
                  <a:cubicBezTo>
                    <a:pt x="1127" y="1804"/>
                    <a:pt x="1345" y="1725"/>
                    <a:pt x="1521" y="1550"/>
                  </a:cubicBezTo>
                  <a:cubicBezTo>
                    <a:pt x="2098" y="973"/>
                    <a:pt x="1703" y="0"/>
                    <a:pt x="9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4670575" y="1679925"/>
              <a:ext cx="260650" cy="427575"/>
            </a:xfrm>
            <a:custGeom>
              <a:avLst/>
              <a:gdLst/>
              <a:ahLst/>
              <a:cxnLst/>
              <a:rect l="l" t="t" r="r" b="b"/>
              <a:pathLst>
                <a:path w="10426" h="17103" extrusionOk="0">
                  <a:moveTo>
                    <a:pt x="4268" y="0"/>
                  </a:moveTo>
                  <a:cubicBezTo>
                    <a:pt x="3001" y="0"/>
                    <a:pt x="1725" y="257"/>
                    <a:pt x="517" y="780"/>
                  </a:cubicBezTo>
                  <a:cubicBezTo>
                    <a:pt x="517" y="780"/>
                    <a:pt x="0" y="7011"/>
                    <a:pt x="61" y="9716"/>
                  </a:cubicBezTo>
                  <a:cubicBezTo>
                    <a:pt x="91" y="12421"/>
                    <a:pt x="2797" y="12847"/>
                    <a:pt x="2797" y="12847"/>
                  </a:cubicBezTo>
                  <a:cubicBezTo>
                    <a:pt x="2797" y="12847"/>
                    <a:pt x="2766" y="15825"/>
                    <a:pt x="2797" y="16585"/>
                  </a:cubicBezTo>
                  <a:lnTo>
                    <a:pt x="9332" y="17102"/>
                  </a:lnTo>
                  <a:lnTo>
                    <a:pt x="10426" y="2269"/>
                  </a:lnTo>
                  <a:lnTo>
                    <a:pt x="10031" y="1965"/>
                  </a:lnTo>
                  <a:cubicBezTo>
                    <a:pt x="8341" y="670"/>
                    <a:pt x="6315" y="0"/>
                    <a:pt x="4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3"/>
            <p:cNvSpPr/>
            <p:nvPr/>
          </p:nvSpPr>
          <p:spPr>
            <a:xfrm>
              <a:off x="4682950" y="1799000"/>
              <a:ext cx="20325" cy="18975"/>
            </a:xfrm>
            <a:custGeom>
              <a:avLst/>
              <a:gdLst/>
              <a:ahLst/>
              <a:cxnLst/>
              <a:rect l="l" t="t" r="r" b="b"/>
              <a:pathLst>
                <a:path w="813" h="759" extrusionOk="0">
                  <a:moveTo>
                    <a:pt x="396" y="1"/>
                  </a:moveTo>
                  <a:cubicBezTo>
                    <a:pt x="208" y="1"/>
                    <a:pt x="22" y="142"/>
                    <a:pt x="22" y="363"/>
                  </a:cubicBezTo>
                  <a:cubicBezTo>
                    <a:pt x="0" y="599"/>
                    <a:pt x="190" y="759"/>
                    <a:pt x="389" y="759"/>
                  </a:cubicBezTo>
                  <a:cubicBezTo>
                    <a:pt x="472" y="759"/>
                    <a:pt x="558" y="730"/>
                    <a:pt x="630" y="667"/>
                  </a:cubicBezTo>
                  <a:cubicBezTo>
                    <a:pt x="812" y="515"/>
                    <a:pt x="812" y="272"/>
                    <a:pt x="660" y="120"/>
                  </a:cubicBezTo>
                  <a:cubicBezTo>
                    <a:pt x="588" y="38"/>
                    <a:pt x="492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3"/>
            <p:cNvSpPr/>
            <p:nvPr/>
          </p:nvSpPr>
          <p:spPr>
            <a:xfrm>
              <a:off x="4681975" y="1790600"/>
              <a:ext cx="35725" cy="10175"/>
            </a:xfrm>
            <a:custGeom>
              <a:avLst/>
              <a:gdLst/>
              <a:ahLst/>
              <a:cxnLst/>
              <a:rect l="l" t="t" r="r" b="b"/>
              <a:pathLst>
                <a:path w="1429" h="407" extrusionOk="0">
                  <a:moveTo>
                    <a:pt x="699" y="0"/>
                  </a:moveTo>
                  <a:cubicBezTo>
                    <a:pt x="509" y="0"/>
                    <a:pt x="319" y="61"/>
                    <a:pt x="152" y="182"/>
                  </a:cubicBezTo>
                  <a:cubicBezTo>
                    <a:pt x="30" y="274"/>
                    <a:pt x="0" y="365"/>
                    <a:pt x="30" y="395"/>
                  </a:cubicBezTo>
                  <a:cubicBezTo>
                    <a:pt x="34" y="403"/>
                    <a:pt x="42" y="406"/>
                    <a:pt x="53" y="406"/>
                  </a:cubicBezTo>
                  <a:cubicBezTo>
                    <a:pt x="131" y="406"/>
                    <a:pt x="380" y="243"/>
                    <a:pt x="699" y="243"/>
                  </a:cubicBezTo>
                  <a:cubicBezTo>
                    <a:pt x="1036" y="243"/>
                    <a:pt x="1295" y="399"/>
                    <a:pt x="1381" y="399"/>
                  </a:cubicBezTo>
                  <a:cubicBezTo>
                    <a:pt x="1388" y="399"/>
                    <a:pt x="1394" y="398"/>
                    <a:pt x="1398" y="395"/>
                  </a:cubicBezTo>
                  <a:cubicBezTo>
                    <a:pt x="1429" y="334"/>
                    <a:pt x="1368" y="274"/>
                    <a:pt x="1246" y="182"/>
                  </a:cubicBezTo>
                  <a:cubicBezTo>
                    <a:pt x="1079" y="61"/>
                    <a:pt x="889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3"/>
            <p:cNvSpPr/>
            <p:nvPr/>
          </p:nvSpPr>
          <p:spPr>
            <a:xfrm>
              <a:off x="4783025" y="1806525"/>
              <a:ext cx="24750" cy="19225"/>
            </a:xfrm>
            <a:custGeom>
              <a:avLst/>
              <a:gdLst/>
              <a:ahLst/>
              <a:cxnLst/>
              <a:rect l="l" t="t" r="r" b="b"/>
              <a:pathLst>
                <a:path w="990" h="769" extrusionOk="0">
                  <a:moveTo>
                    <a:pt x="505" y="0"/>
                  </a:moveTo>
                  <a:cubicBezTo>
                    <a:pt x="437" y="0"/>
                    <a:pt x="367" y="20"/>
                    <a:pt x="305" y="62"/>
                  </a:cubicBezTo>
                  <a:cubicBezTo>
                    <a:pt x="1" y="245"/>
                    <a:pt x="92" y="670"/>
                    <a:pt x="426" y="761"/>
                  </a:cubicBezTo>
                  <a:cubicBezTo>
                    <a:pt x="451" y="766"/>
                    <a:pt x="475" y="769"/>
                    <a:pt x="499" y="769"/>
                  </a:cubicBezTo>
                  <a:cubicBezTo>
                    <a:pt x="771" y="769"/>
                    <a:pt x="989" y="466"/>
                    <a:pt x="821" y="214"/>
                  </a:cubicBezTo>
                  <a:cubicBezTo>
                    <a:pt x="761" y="74"/>
                    <a:pt x="636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4783800" y="1798950"/>
              <a:ext cx="35725" cy="9975"/>
            </a:xfrm>
            <a:custGeom>
              <a:avLst/>
              <a:gdLst/>
              <a:ahLst/>
              <a:cxnLst/>
              <a:rect l="l" t="t" r="r" b="b"/>
              <a:pathLst>
                <a:path w="1429" h="399" extrusionOk="0">
                  <a:moveTo>
                    <a:pt x="699" y="0"/>
                  </a:moveTo>
                  <a:cubicBezTo>
                    <a:pt x="486" y="0"/>
                    <a:pt x="304" y="61"/>
                    <a:pt x="152" y="183"/>
                  </a:cubicBezTo>
                  <a:cubicBezTo>
                    <a:pt x="30" y="274"/>
                    <a:pt x="0" y="365"/>
                    <a:pt x="0" y="396"/>
                  </a:cubicBezTo>
                  <a:cubicBezTo>
                    <a:pt x="4" y="398"/>
                    <a:pt x="9" y="399"/>
                    <a:pt x="15" y="399"/>
                  </a:cubicBezTo>
                  <a:cubicBezTo>
                    <a:pt x="98" y="399"/>
                    <a:pt x="359" y="213"/>
                    <a:pt x="699" y="213"/>
                  </a:cubicBezTo>
                  <a:cubicBezTo>
                    <a:pt x="1018" y="213"/>
                    <a:pt x="1268" y="376"/>
                    <a:pt x="1366" y="376"/>
                  </a:cubicBezTo>
                  <a:cubicBezTo>
                    <a:pt x="1380" y="376"/>
                    <a:pt x="1391" y="373"/>
                    <a:pt x="1398" y="365"/>
                  </a:cubicBezTo>
                  <a:cubicBezTo>
                    <a:pt x="1429" y="335"/>
                    <a:pt x="1368" y="274"/>
                    <a:pt x="1246" y="183"/>
                  </a:cubicBezTo>
                  <a:cubicBezTo>
                    <a:pt x="1094" y="61"/>
                    <a:pt x="882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4722250" y="1805025"/>
              <a:ext cx="29650" cy="81900"/>
            </a:xfrm>
            <a:custGeom>
              <a:avLst/>
              <a:gdLst/>
              <a:ahLst/>
              <a:cxnLst/>
              <a:rect l="l" t="t" r="r" b="b"/>
              <a:pathLst>
                <a:path w="1186" h="3276" extrusionOk="0">
                  <a:moveTo>
                    <a:pt x="1185" y="1"/>
                  </a:moveTo>
                  <a:lnTo>
                    <a:pt x="1185" y="1"/>
                  </a:lnTo>
                  <a:cubicBezTo>
                    <a:pt x="851" y="609"/>
                    <a:pt x="578" y="1247"/>
                    <a:pt x="365" y="1916"/>
                  </a:cubicBezTo>
                  <a:cubicBezTo>
                    <a:pt x="243" y="2189"/>
                    <a:pt x="152" y="2432"/>
                    <a:pt x="61" y="2675"/>
                  </a:cubicBezTo>
                  <a:cubicBezTo>
                    <a:pt x="0" y="2797"/>
                    <a:pt x="0" y="2949"/>
                    <a:pt x="30" y="3071"/>
                  </a:cubicBezTo>
                  <a:cubicBezTo>
                    <a:pt x="61" y="3162"/>
                    <a:pt x="122" y="3223"/>
                    <a:pt x="182" y="3253"/>
                  </a:cubicBezTo>
                  <a:lnTo>
                    <a:pt x="365" y="3253"/>
                  </a:lnTo>
                  <a:cubicBezTo>
                    <a:pt x="456" y="3268"/>
                    <a:pt x="555" y="3276"/>
                    <a:pt x="657" y="3276"/>
                  </a:cubicBezTo>
                  <a:cubicBezTo>
                    <a:pt x="760" y="3276"/>
                    <a:pt x="866" y="3268"/>
                    <a:pt x="973" y="3253"/>
                  </a:cubicBezTo>
                  <a:cubicBezTo>
                    <a:pt x="790" y="3162"/>
                    <a:pt x="578" y="3101"/>
                    <a:pt x="365" y="3101"/>
                  </a:cubicBezTo>
                  <a:cubicBezTo>
                    <a:pt x="274" y="3101"/>
                    <a:pt x="182" y="3071"/>
                    <a:pt x="182" y="3010"/>
                  </a:cubicBezTo>
                  <a:cubicBezTo>
                    <a:pt x="182" y="2919"/>
                    <a:pt x="213" y="2827"/>
                    <a:pt x="243" y="2736"/>
                  </a:cubicBezTo>
                  <a:lnTo>
                    <a:pt x="547" y="1976"/>
                  </a:lnTo>
                  <a:cubicBezTo>
                    <a:pt x="821" y="1338"/>
                    <a:pt x="1034" y="669"/>
                    <a:pt x="1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4731350" y="1896225"/>
              <a:ext cx="50950" cy="25000"/>
            </a:xfrm>
            <a:custGeom>
              <a:avLst/>
              <a:gdLst/>
              <a:ahLst/>
              <a:cxnLst/>
              <a:rect l="l" t="t" r="r" b="b"/>
              <a:pathLst>
                <a:path w="2038" h="1000" extrusionOk="0">
                  <a:moveTo>
                    <a:pt x="1825" y="0"/>
                  </a:moveTo>
                  <a:lnTo>
                    <a:pt x="1825" y="0"/>
                  </a:lnTo>
                  <a:cubicBezTo>
                    <a:pt x="1247" y="243"/>
                    <a:pt x="609" y="426"/>
                    <a:pt x="1" y="517"/>
                  </a:cubicBezTo>
                  <a:cubicBezTo>
                    <a:pt x="182" y="835"/>
                    <a:pt x="517" y="1000"/>
                    <a:pt x="864" y="1000"/>
                  </a:cubicBezTo>
                  <a:cubicBezTo>
                    <a:pt x="982" y="1000"/>
                    <a:pt x="1101" y="981"/>
                    <a:pt x="1217" y="942"/>
                  </a:cubicBezTo>
                  <a:cubicBezTo>
                    <a:pt x="2037" y="638"/>
                    <a:pt x="1825" y="0"/>
                    <a:pt x="1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3"/>
            <p:cNvSpPr/>
            <p:nvPr/>
          </p:nvSpPr>
          <p:spPr>
            <a:xfrm>
              <a:off x="4741225" y="1975250"/>
              <a:ext cx="88175" cy="43100"/>
            </a:xfrm>
            <a:custGeom>
              <a:avLst/>
              <a:gdLst/>
              <a:ahLst/>
              <a:cxnLst/>
              <a:rect l="l" t="t" r="r" b="b"/>
              <a:pathLst>
                <a:path w="3527" h="1724" extrusionOk="0">
                  <a:moveTo>
                    <a:pt x="3527" y="0"/>
                  </a:moveTo>
                  <a:lnTo>
                    <a:pt x="3527" y="0"/>
                  </a:lnTo>
                  <a:cubicBezTo>
                    <a:pt x="2533" y="643"/>
                    <a:pt x="1343" y="1005"/>
                    <a:pt x="145" y="1005"/>
                  </a:cubicBezTo>
                  <a:cubicBezTo>
                    <a:pt x="97" y="1005"/>
                    <a:pt x="49" y="1004"/>
                    <a:pt x="1" y="1003"/>
                  </a:cubicBezTo>
                  <a:lnTo>
                    <a:pt x="1" y="1702"/>
                  </a:lnTo>
                  <a:cubicBezTo>
                    <a:pt x="160" y="1717"/>
                    <a:pt x="313" y="1723"/>
                    <a:pt x="459" y="1723"/>
                  </a:cubicBezTo>
                  <a:cubicBezTo>
                    <a:pt x="2800" y="1723"/>
                    <a:pt x="3527" y="0"/>
                    <a:pt x="3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3"/>
            <p:cNvSpPr/>
            <p:nvPr/>
          </p:nvSpPr>
          <p:spPr>
            <a:xfrm>
              <a:off x="4681200" y="1662925"/>
              <a:ext cx="272075" cy="165700"/>
            </a:xfrm>
            <a:custGeom>
              <a:avLst/>
              <a:gdLst/>
              <a:ahLst/>
              <a:cxnLst/>
              <a:rect l="l" t="t" r="r" b="b"/>
              <a:pathLst>
                <a:path w="10883" h="6628" extrusionOk="0">
                  <a:moveTo>
                    <a:pt x="5016" y="1"/>
                  </a:moveTo>
                  <a:lnTo>
                    <a:pt x="2189" y="183"/>
                  </a:lnTo>
                  <a:lnTo>
                    <a:pt x="1" y="609"/>
                  </a:lnTo>
                  <a:lnTo>
                    <a:pt x="31" y="2128"/>
                  </a:lnTo>
                  <a:cubicBezTo>
                    <a:pt x="31" y="2128"/>
                    <a:pt x="734" y="2534"/>
                    <a:pt x="1859" y="2534"/>
                  </a:cubicBezTo>
                  <a:cubicBezTo>
                    <a:pt x="2422" y="2534"/>
                    <a:pt x="3091" y="2432"/>
                    <a:pt x="3831" y="2128"/>
                  </a:cubicBezTo>
                  <a:cubicBezTo>
                    <a:pt x="4844" y="1706"/>
                    <a:pt x="5961" y="1474"/>
                    <a:pt x="6660" y="1474"/>
                  </a:cubicBezTo>
                  <a:cubicBezTo>
                    <a:pt x="6967" y="1474"/>
                    <a:pt x="7194" y="1519"/>
                    <a:pt x="7296" y="1612"/>
                  </a:cubicBezTo>
                  <a:cubicBezTo>
                    <a:pt x="7630" y="1916"/>
                    <a:pt x="7600" y="3375"/>
                    <a:pt x="8967" y="3891"/>
                  </a:cubicBezTo>
                  <a:cubicBezTo>
                    <a:pt x="8967" y="3891"/>
                    <a:pt x="8667" y="6627"/>
                    <a:pt x="9770" y="6627"/>
                  </a:cubicBezTo>
                  <a:cubicBezTo>
                    <a:pt x="9776" y="6627"/>
                    <a:pt x="9782" y="6627"/>
                    <a:pt x="9788" y="6627"/>
                  </a:cubicBezTo>
                  <a:cubicBezTo>
                    <a:pt x="10882" y="6627"/>
                    <a:pt x="10518" y="2280"/>
                    <a:pt x="10518" y="2280"/>
                  </a:cubicBezTo>
                  <a:lnTo>
                    <a:pt x="7904" y="761"/>
                  </a:lnTo>
                  <a:lnTo>
                    <a:pt x="5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3"/>
            <p:cNvSpPr/>
            <p:nvPr/>
          </p:nvSpPr>
          <p:spPr>
            <a:xfrm>
              <a:off x="4919800" y="1804850"/>
              <a:ext cx="48850" cy="70700"/>
            </a:xfrm>
            <a:custGeom>
              <a:avLst/>
              <a:gdLst/>
              <a:ahLst/>
              <a:cxnLst/>
              <a:rect l="l" t="t" r="r" b="b"/>
              <a:pathLst>
                <a:path w="1954" h="2828" extrusionOk="0">
                  <a:moveTo>
                    <a:pt x="729" y="0"/>
                  </a:moveTo>
                  <a:cubicBezTo>
                    <a:pt x="395" y="0"/>
                    <a:pt x="115" y="87"/>
                    <a:pt x="92" y="99"/>
                  </a:cubicBezTo>
                  <a:cubicBezTo>
                    <a:pt x="92" y="99"/>
                    <a:pt x="1" y="2713"/>
                    <a:pt x="1" y="2743"/>
                  </a:cubicBezTo>
                  <a:cubicBezTo>
                    <a:pt x="1" y="2764"/>
                    <a:pt x="219" y="2828"/>
                    <a:pt x="508" y="2828"/>
                  </a:cubicBezTo>
                  <a:cubicBezTo>
                    <a:pt x="1062" y="2828"/>
                    <a:pt x="1876" y="2594"/>
                    <a:pt x="1916" y="1375"/>
                  </a:cubicBezTo>
                  <a:cubicBezTo>
                    <a:pt x="1953" y="229"/>
                    <a:pt x="1270" y="0"/>
                    <a:pt x="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4934250" y="1819475"/>
              <a:ext cx="22050" cy="40600"/>
            </a:xfrm>
            <a:custGeom>
              <a:avLst/>
              <a:gdLst/>
              <a:ahLst/>
              <a:cxnLst/>
              <a:rect l="l" t="t" r="r" b="b"/>
              <a:pathLst>
                <a:path w="882" h="1624" extrusionOk="0">
                  <a:moveTo>
                    <a:pt x="426" y="0"/>
                  </a:moveTo>
                  <a:cubicBezTo>
                    <a:pt x="365" y="0"/>
                    <a:pt x="304" y="31"/>
                    <a:pt x="244" y="61"/>
                  </a:cubicBezTo>
                  <a:cubicBezTo>
                    <a:pt x="213" y="91"/>
                    <a:pt x="183" y="122"/>
                    <a:pt x="183" y="183"/>
                  </a:cubicBezTo>
                  <a:cubicBezTo>
                    <a:pt x="152" y="243"/>
                    <a:pt x="152" y="274"/>
                    <a:pt x="183" y="274"/>
                  </a:cubicBezTo>
                  <a:cubicBezTo>
                    <a:pt x="213" y="274"/>
                    <a:pt x="183" y="243"/>
                    <a:pt x="213" y="183"/>
                  </a:cubicBezTo>
                  <a:cubicBezTo>
                    <a:pt x="244" y="122"/>
                    <a:pt x="335" y="91"/>
                    <a:pt x="396" y="91"/>
                  </a:cubicBezTo>
                  <a:cubicBezTo>
                    <a:pt x="517" y="152"/>
                    <a:pt x="608" y="243"/>
                    <a:pt x="639" y="365"/>
                  </a:cubicBezTo>
                  <a:cubicBezTo>
                    <a:pt x="700" y="517"/>
                    <a:pt x="730" y="669"/>
                    <a:pt x="700" y="821"/>
                  </a:cubicBezTo>
                  <a:cubicBezTo>
                    <a:pt x="730" y="1125"/>
                    <a:pt x="578" y="1368"/>
                    <a:pt x="335" y="1520"/>
                  </a:cubicBezTo>
                  <a:cubicBezTo>
                    <a:pt x="289" y="1535"/>
                    <a:pt x="244" y="1543"/>
                    <a:pt x="202" y="1543"/>
                  </a:cubicBezTo>
                  <a:cubicBezTo>
                    <a:pt x="160" y="1543"/>
                    <a:pt x="122" y="1535"/>
                    <a:pt x="92" y="1520"/>
                  </a:cubicBezTo>
                  <a:cubicBezTo>
                    <a:pt x="31" y="1490"/>
                    <a:pt x="0" y="1490"/>
                    <a:pt x="0" y="1490"/>
                  </a:cubicBezTo>
                  <a:lnTo>
                    <a:pt x="0" y="1490"/>
                  </a:lnTo>
                  <a:cubicBezTo>
                    <a:pt x="0" y="1490"/>
                    <a:pt x="0" y="1520"/>
                    <a:pt x="61" y="1550"/>
                  </a:cubicBezTo>
                  <a:cubicBezTo>
                    <a:pt x="128" y="1595"/>
                    <a:pt x="211" y="1623"/>
                    <a:pt x="287" y="1623"/>
                  </a:cubicBezTo>
                  <a:cubicBezTo>
                    <a:pt x="314" y="1623"/>
                    <a:pt x="341" y="1619"/>
                    <a:pt x="365" y="1611"/>
                  </a:cubicBezTo>
                  <a:cubicBezTo>
                    <a:pt x="669" y="1490"/>
                    <a:pt x="882" y="1186"/>
                    <a:pt x="852" y="821"/>
                  </a:cubicBezTo>
                  <a:cubicBezTo>
                    <a:pt x="882" y="638"/>
                    <a:pt x="852" y="486"/>
                    <a:pt x="760" y="304"/>
                  </a:cubicBezTo>
                  <a:cubicBezTo>
                    <a:pt x="700" y="152"/>
                    <a:pt x="578" y="61"/>
                    <a:pt x="4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3"/>
            <p:cNvSpPr/>
            <p:nvPr/>
          </p:nvSpPr>
          <p:spPr>
            <a:xfrm>
              <a:off x="4685000" y="1773875"/>
              <a:ext cx="44850" cy="12425"/>
            </a:xfrm>
            <a:custGeom>
              <a:avLst/>
              <a:gdLst/>
              <a:ahLst/>
              <a:cxnLst/>
              <a:rect l="l" t="t" r="r" b="b"/>
              <a:pathLst>
                <a:path w="1794" h="497" extrusionOk="0">
                  <a:moveTo>
                    <a:pt x="913" y="0"/>
                  </a:moveTo>
                  <a:cubicBezTo>
                    <a:pt x="365" y="0"/>
                    <a:pt x="1" y="244"/>
                    <a:pt x="31" y="365"/>
                  </a:cubicBezTo>
                  <a:cubicBezTo>
                    <a:pt x="72" y="446"/>
                    <a:pt x="247" y="460"/>
                    <a:pt x="486" y="460"/>
                  </a:cubicBezTo>
                  <a:cubicBezTo>
                    <a:pt x="605" y="460"/>
                    <a:pt x="740" y="456"/>
                    <a:pt x="882" y="456"/>
                  </a:cubicBezTo>
                  <a:cubicBezTo>
                    <a:pt x="1166" y="456"/>
                    <a:pt x="1423" y="497"/>
                    <a:pt x="1580" y="497"/>
                  </a:cubicBezTo>
                  <a:cubicBezTo>
                    <a:pt x="1659" y="497"/>
                    <a:pt x="1713" y="487"/>
                    <a:pt x="1733" y="456"/>
                  </a:cubicBezTo>
                  <a:cubicBezTo>
                    <a:pt x="1794" y="335"/>
                    <a:pt x="1429" y="31"/>
                    <a:pt x="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3"/>
            <p:cNvSpPr/>
            <p:nvPr/>
          </p:nvSpPr>
          <p:spPr>
            <a:xfrm>
              <a:off x="4789100" y="1773875"/>
              <a:ext cx="44875" cy="12425"/>
            </a:xfrm>
            <a:custGeom>
              <a:avLst/>
              <a:gdLst/>
              <a:ahLst/>
              <a:cxnLst/>
              <a:rect l="l" t="t" r="r" b="b"/>
              <a:pathLst>
                <a:path w="1795" h="497" extrusionOk="0">
                  <a:moveTo>
                    <a:pt x="913" y="0"/>
                  </a:moveTo>
                  <a:cubicBezTo>
                    <a:pt x="366" y="0"/>
                    <a:pt x="1" y="244"/>
                    <a:pt x="31" y="365"/>
                  </a:cubicBezTo>
                  <a:cubicBezTo>
                    <a:pt x="72" y="446"/>
                    <a:pt x="247" y="460"/>
                    <a:pt x="486" y="460"/>
                  </a:cubicBezTo>
                  <a:cubicBezTo>
                    <a:pt x="605" y="460"/>
                    <a:pt x="740" y="456"/>
                    <a:pt x="882" y="456"/>
                  </a:cubicBezTo>
                  <a:cubicBezTo>
                    <a:pt x="1166" y="456"/>
                    <a:pt x="1423" y="497"/>
                    <a:pt x="1580" y="497"/>
                  </a:cubicBezTo>
                  <a:cubicBezTo>
                    <a:pt x="1659" y="497"/>
                    <a:pt x="1713" y="487"/>
                    <a:pt x="1733" y="456"/>
                  </a:cubicBezTo>
                  <a:cubicBezTo>
                    <a:pt x="1794" y="335"/>
                    <a:pt x="1460" y="31"/>
                    <a:pt x="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3"/>
            <p:cNvSpPr/>
            <p:nvPr/>
          </p:nvSpPr>
          <p:spPr>
            <a:xfrm>
              <a:off x="4651575" y="1596700"/>
              <a:ext cx="325875" cy="161300"/>
            </a:xfrm>
            <a:custGeom>
              <a:avLst/>
              <a:gdLst/>
              <a:ahLst/>
              <a:cxnLst/>
              <a:rect l="l" t="t" r="r" b="b"/>
              <a:pathLst>
                <a:path w="13035" h="6452" extrusionOk="0">
                  <a:moveTo>
                    <a:pt x="4072" y="0"/>
                  </a:moveTo>
                  <a:cubicBezTo>
                    <a:pt x="3652" y="0"/>
                    <a:pt x="3233" y="62"/>
                    <a:pt x="2827" y="188"/>
                  </a:cubicBezTo>
                  <a:cubicBezTo>
                    <a:pt x="2067" y="370"/>
                    <a:pt x="1398" y="765"/>
                    <a:pt x="851" y="1282"/>
                  </a:cubicBezTo>
                  <a:cubicBezTo>
                    <a:pt x="274" y="1829"/>
                    <a:pt x="0" y="2589"/>
                    <a:pt x="91" y="3349"/>
                  </a:cubicBezTo>
                  <a:cubicBezTo>
                    <a:pt x="183" y="4139"/>
                    <a:pt x="760" y="4747"/>
                    <a:pt x="1550" y="4899"/>
                  </a:cubicBezTo>
                  <a:cubicBezTo>
                    <a:pt x="1861" y="4961"/>
                    <a:pt x="2176" y="4992"/>
                    <a:pt x="2492" y="4992"/>
                  </a:cubicBezTo>
                  <a:cubicBezTo>
                    <a:pt x="3260" y="4992"/>
                    <a:pt x="4031" y="4809"/>
                    <a:pt x="4742" y="4443"/>
                  </a:cubicBezTo>
                  <a:cubicBezTo>
                    <a:pt x="5437" y="4067"/>
                    <a:pt x="6419" y="3966"/>
                    <a:pt x="7280" y="3966"/>
                  </a:cubicBezTo>
                  <a:cubicBezTo>
                    <a:pt x="8300" y="3966"/>
                    <a:pt x="9149" y="4109"/>
                    <a:pt x="9149" y="4109"/>
                  </a:cubicBezTo>
                  <a:lnTo>
                    <a:pt x="9180" y="4656"/>
                  </a:lnTo>
                  <a:cubicBezTo>
                    <a:pt x="9484" y="5112"/>
                    <a:pt x="9848" y="5537"/>
                    <a:pt x="10244" y="5902"/>
                  </a:cubicBezTo>
                  <a:cubicBezTo>
                    <a:pt x="10642" y="6244"/>
                    <a:pt x="11148" y="6452"/>
                    <a:pt x="11660" y="6452"/>
                  </a:cubicBezTo>
                  <a:cubicBezTo>
                    <a:pt x="11694" y="6452"/>
                    <a:pt x="11729" y="6451"/>
                    <a:pt x="11763" y="6449"/>
                  </a:cubicBezTo>
                  <a:cubicBezTo>
                    <a:pt x="12341" y="6419"/>
                    <a:pt x="12827" y="5993"/>
                    <a:pt x="12949" y="5446"/>
                  </a:cubicBezTo>
                  <a:cubicBezTo>
                    <a:pt x="13034" y="4904"/>
                    <a:pt x="12665" y="4416"/>
                    <a:pt x="12142" y="4358"/>
                  </a:cubicBezTo>
                  <a:lnTo>
                    <a:pt x="12142" y="4358"/>
                  </a:lnTo>
                  <a:cubicBezTo>
                    <a:pt x="12662" y="4321"/>
                    <a:pt x="12490" y="3235"/>
                    <a:pt x="12031" y="3224"/>
                  </a:cubicBezTo>
                  <a:lnTo>
                    <a:pt x="12031" y="3224"/>
                  </a:lnTo>
                  <a:cubicBezTo>
                    <a:pt x="12347" y="3035"/>
                    <a:pt x="12409" y="2475"/>
                    <a:pt x="12128" y="2194"/>
                  </a:cubicBezTo>
                  <a:cubicBezTo>
                    <a:pt x="11868" y="1973"/>
                    <a:pt x="11554" y="1872"/>
                    <a:pt x="11240" y="1872"/>
                  </a:cubicBezTo>
                  <a:cubicBezTo>
                    <a:pt x="11078" y="1872"/>
                    <a:pt x="10916" y="1899"/>
                    <a:pt x="10760" y="1951"/>
                  </a:cubicBezTo>
                  <a:cubicBezTo>
                    <a:pt x="10335" y="2103"/>
                    <a:pt x="9879" y="2255"/>
                    <a:pt x="9393" y="2346"/>
                  </a:cubicBezTo>
                  <a:cubicBezTo>
                    <a:pt x="9340" y="2350"/>
                    <a:pt x="9288" y="2352"/>
                    <a:pt x="9237" y="2352"/>
                  </a:cubicBezTo>
                  <a:cubicBezTo>
                    <a:pt x="8537" y="2352"/>
                    <a:pt x="7894" y="1980"/>
                    <a:pt x="7356" y="1555"/>
                  </a:cubicBezTo>
                  <a:cubicBezTo>
                    <a:pt x="6809" y="1039"/>
                    <a:pt x="6171" y="613"/>
                    <a:pt x="5532" y="248"/>
                  </a:cubicBezTo>
                  <a:cubicBezTo>
                    <a:pt x="5057" y="84"/>
                    <a:pt x="4564" y="0"/>
                    <a:pt x="4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4672850" y="1642850"/>
              <a:ext cx="278900" cy="74050"/>
            </a:xfrm>
            <a:custGeom>
              <a:avLst/>
              <a:gdLst/>
              <a:ahLst/>
              <a:cxnLst/>
              <a:rect l="l" t="t" r="r" b="b"/>
              <a:pathLst>
                <a:path w="11156" h="2962" extrusionOk="0">
                  <a:moveTo>
                    <a:pt x="2597" y="0"/>
                  </a:moveTo>
                  <a:cubicBezTo>
                    <a:pt x="2471" y="0"/>
                    <a:pt x="2345" y="5"/>
                    <a:pt x="2219" y="13"/>
                  </a:cubicBezTo>
                  <a:cubicBezTo>
                    <a:pt x="1459" y="74"/>
                    <a:pt x="791" y="439"/>
                    <a:pt x="365" y="1047"/>
                  </a:cubicBezTo>
                  <a:cubicBezTo>
                    <a:pt x="92" y="1472"/>
                    <a:pt x="0" y="1959"/>
                    <a:pt x="92" y="2445"/>
                  </a:cubicBezTo>
                  <a:cubicBezTo>
                    <a:pt x="122" y="2597"/>
                    <a:pt x="183" y="2719"/>
                    <a:pt x="243" y="2840"/>
                  </a:cubicBezTo>
                  <a:cubicBezTo>
                    <a:pt x="274" y="2901"/>
                    <a:pt x="304" y="2962"/>
                    <a:pt x="304" y="2962"/>
                  </a:cubicBezTo>
                  <a:cubicBezTo>
                    <a:pt x="243" y="2779"/>
                    <a:pt x="213" y="2627"/>
                    <a:pt x="183" y="2445"/>
                  </a:cubicBezTo>
                  <a:cubicBezTo>
                    <a:pt x="92" y="1989"/>
                    <a:pt x="213" y="1533"/>
                    <a:pt x="487" y="1138"/>
                  </a:cubicBezTo>
                  <a:cubicBezTo>
                    <a:pt x="912" y="591"/>
                    <a:pt x="1551" y="257"/>
                    <a:pt x="2219" y="196"/>
                  </a:cubicBezTo>
                  <a:cubicBezTo>
                    <a:pt x="2290" y="193"/>
                    <a:pt x="2360" y="192"/>
                    <a:pt x="2430" y="192"/>
                  </a:cubicBezTo>
                  <a:cubicBezTo>
                    <a:pt x="3211" y="192"/>
                    <a:pt x="3987" y="348"/>
                    <a:pt x="4712" y="682"/>
                  </a:cubicBezTo>
                  <a:cubicBezTo>
                    <a:pt x="5502" y="1016"/>
                    <a:pt x="6323" y="1320"/>
                    <a:pt x="7174" y="1533"/>
                  </a:cubicBezTo>
                  <a:cubicBezTo>
                    <a:pt x="7597" y="1607"/>
                    <a:pt x="8020" y="1647"/>
                    <a:pt x="8450" y="1647"/>
                  </a:cubicBezTo>
                  <a:cubicBezTo>
                    <a:pt x="8731" y="1647"/>
                    <a:pt x="9014" y="1630"/>
                    <a:pt x="9301" y="1594"/>
                  </a:cubicBezTo>
                  <a:cubicBezTo>
                    <a:pt x="9757" y="1533"/>
                    <a:pt x="10244" y="1412"/>
                    <a:pt x="10700" y="1229"/>
                  </a:cubicBezTo>
                  <a:cubicBezTo>
                    <a:pt x="10821" y="1199"/>
                    <a:pt x="10912" y="1138"/>
                    <a:pt x="11034" y="1077"/>
                  </a:cubicBezTo>
                  <a:cubicBezTo>
                    <a:pt x="11095" y="1077"/>
                    <a:pt x="11125" y="1047"/>
                    <a:pt x="11156" y="1016"/>
                  </a:cubicBezTo>
                  <a:lnTo>
                    <a:pt x="11156" y="1016"/>
                  </a:lnTo>
                  <a:cubicBezTo>
                    <a:pt x="10548" y="1229"/>
                    <a:pt x="9909" y="1351"/>
                    <a:pt x="9271" y="1442"/>
                  </a:cubicBezTo>
                  <a:cubicBezTo>
                    <a:pt x="9050" y="1461"/>
                    <a:pt x="8828" y="1471"/>
                    <a:pt x="8608" y="1471"/>
                  </a:cubicBezTo>
                  <a:cubicBezTo>
                    <a:pt x="8132" y="1471"/>
                    <a:pt x="7661" y="1424"/>
                    <a:pt x="7204" y="1320"/>
                  </a:cubicBezTo>
                  <a:cubicBezTo>
                    <a:pt x="6383" y="1108"/>
                    <a:pt x="5563" y="834"/>
                    <a:pt x="4772" y="469"/>
                  </a:cubicBezTo>
                  <a:cubicBezTo>
                    <a:pt x="4095" y="157"/>
                    <a:pt x="3351" y="0"/>
                    <a:pt x="2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4890925" y="1741850"/>
              <a:ext cx="72975" cy="20800"/>
            </a:xfrm>
            <a:custGeom>
              <a:avLst/>
              <a:gdLst/>
              <a:ahLst/>
              <a:cxnLst/>
              <a:rect l="l" t="t" r="r" b="b"/>
              <a:pathLst>
                <a:path w="2919" h="832" extrusionOk="0">
                  <a:moveTo>
                    <a:pt x="2876" y="0"/>
                  </a:moveTo>
                  <a:cubicBezTo>
                    <a:pt x="2832" y="0"/>
                    <a:pt x="2714" y="112"/>
                    <a:pt x="2524" y="248"/>
                  </a:cubicBezTo>
                  <a:cubicBezTo>
                    <a:pt x="2173" y="511"/>
                    <a:pt x="1762" y="643"/>
                    <a:pt x="1348" y="643"/>
                  </a:cubicBezTo>
                  <a:cubicBezTo>
                    <a:pt x="1044" y="643"/>
                    <a:pt x="740" y="572"/>
                    <a:pt x="457" y="430"/>
                  </a:cubicBezTo>
                  <a:cubicBezTo>
                    <a:pt x="183" y="309"/>
                    <a:pt x="62" y="218"/>
                    <a:pt x="31" y="218"/>
                  </a:cubicBezTo>
                  <a:cubicBezTo>
                    <a:pt x="1" y="248"/>
                    <a:pt x="122" y="400"/>
                    <a:pt x="396" y="552"/>
                  </a:cubicBezTo>
                  <a:cubicBezTo>
                    <a:pt x="702" y="738"/>
                    <a:pt x="1043" y="831"/>
                    <a:pt x="1383" y="831"/>
                  </a:cubicBezTo>
                  <a:cubicBezTo>
                    <a:pt x="1820" y="831"/>
                    <a:pt x="2256" y="677"/>
                    <a:pt x="2615" y="370"/>
                  </a:cubicBezTo>
                  <a:cubicBezTo>
                    <a:pt x="2828" y="187"/>
                    <a:pt x="2919" y="5"/>
                    <a:pt x="2888" y="5"/>
                  </a:cubicBezTo>
                  <a:cubicBezTo>
                    <a:pt x="2885" y="2"/>
                    <a:pt x="2881" y="0"/>
                    <a:pt x="2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3"/>
            <p:cNvSpPr/>
            <p:nvPr/>
          </p:nvSpPr>
          <p:spPr>
            <a:xfrm>
              <a:off x="4919800" y="1716825"/>
              <a:ext cx="33475" cy="17925"/>
            </a:xfrm>
            <a:custGeom>
              <a:avLst/>
              <a:gdLst/>
              <a:ahLst/>
              <a:cxnLst/>
              <a:rect l="l" t="t" r="r" b="b"/>
              <a:pathLst>
                <a:path w="1339" h="717" extrusionOk="0">
                  <a:moveTo>
                    <a:pt x="1270" y="0"/>
                  </a:moveTo>
                  <a:cubicBezTo>
                    <a:pt x="1219" y="0"/>
                    <a:pt x="985" y="224"/>
                    <a:pt x="670" y="367"/>
                  </a:cubicBezTo>
                  <a:cubicBezTo>
                    <a:pt x="305" y="550"/>
                    <a:pt x="1" y="611"/>
                    <a:pt x="1" y="671"/>
                  </a:cubicBezTo>
                  <a:cubicBezTo>
                    <a:pt x="1" y="696"/>
                    <a:pt x="62" y="716"/>
                    <a:pt x="162" y="716"/>
                  </a:cubicBezTo>
                  <a:cubicBezTo>
                    <a:pt x="305" y="716"/>
                    <a:pt x="528" y="675"/>
                    <a:pt x="761" y="550"/>
                  </a:cubicBezTo>
                  <a:cubicBezTo>
                    <a:pt x="1156" y="367"/>
                    <a:pt x="1338" y="33"/>
                    <a:pt x="1278" y="3"/>
                  </a:cubicBezTo>
                  <a:cubicBezTo>
                    <a:pt x="1276" y="1"/>
                    <a:pt x="1273" y="0"/>
                    <a:pt x="1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3"/>
            <p:cNvSpPr/>
            <p:nvPr/>
          </p:nvSpPr>
          <p:spPr>
            <a:xfrm>
              <a:off x="4653100" y="1713500"/>
              <a:ext cx="27375" cy="30000"/>
            </a:xfrm>
            <a:custGeom>
              <a:avLst/>
              <a:gdLst/>
              <a:ahLst/>
              <a:cxnLst/>
              <a:rect l="l" t="t" r="r" b="b"/>
              <a:pathLst>
                <a:path w="1095" h="1200" extrusionOk="0">
                  <a:moveTo>
                    <a:pt x="952" y="1"/>
                  </a:moveTo>
                  <a:cubicBezTo>
                    <a:pt x="915" y="1"/>
                    <a:pt x="871" y="4"/>
                    <a:pt x="821" y="14"/>
                  </a:cubicBezTo>
                  <a:cubicBezTo>
                    <a:pt x="608" y="45"/>
                    <a:pt x="395" y="166"/>
                    <a:pt x="274" y="349"/>
                  </a:cubicBezTo>
                  <a:cubicBezTo>
                    <a:pt x="122" y="500"/>
                    <a:pt x="30" y="713"/>
                    <a:pt x="30" y="926"/>
                  </a:cubicBezTo>
                  <a:cubicBezTo>
                    <a:pt x="0" y="1108"/>
                    <a:pt x="61" y="1200"/>
                    <a:pt x="91" y="1200"/>
                  </a:cubicBezTo>
                  <a:cubicBezTo>
                    <a:pt x="152" y="1200"/>
                    <a:pt x="122" y="774"/>
                    <a:pt x="426" y="470"/>
                  </a:cubicBezTo>
                  <a:cubicBezTo>
                    <a:pt x="699" y="136"/>
                    <a:pt x="1094" y="14"/>
                    <a:pt x="1094" y="14"/>
                  </a:cubicBezTo>
                  <a:cubicBezTo>
                    <a:pt x="1074" y="14"/>
                    <a:pt x="1027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3"/>
            <p:cNvSpPr/>
            <p:nvPr/>
          </p:nvSpPr>
          <p:spPr>
            <a:xfrm>
              <a:off x="4640175" y="1675075"/>
              <a:ext cx="38025" cy="41825"/>
            </a:xfrm>
            <a:custGeom>
              <a:avLst/>
              <a:gdLst/>
              <a:ahLst/>
              <a:cxnLst/>
              <a:rect l="l" t="t" r="r" b="b"/>
              <a:pathLst>
                <a:path w="1521" h="1673" extrusionOk="0">
                  <a:moveTo>
                    <a:pt x="0" y="1"/>
                  </a:moveTo>
                  <a:cubicBezTo>
                    <a:pt x="0" y="396"/>
                    <a:pt x="183" y="791"/>
                    <a:pt x="487" y="1095"/>
                  </a:cubicBezTo>
                  <a:cubicBezTo>
                    <a:pt x="730" y="1430"/>
                    <a:pt x="1095" y="1612"/>
                    <a:pt x="1520" y="1673"/>
                  </a:cubicBezTo>
                  <a:cubicBezTo>
                    <a:pt x="1216" y="1460"/>
                    <a:pt x="912" y="1217"/>
                    <a:pt x="639" y="943"/>
                  </a:cubicBezTo>
                  <a:cubicBezTo>
                    <a:pt x="395" y="639"/>
                    <a:pt x="183" y="3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3"/>
            <p:cNvSpPr/>
            <p:nvPr/>
          </p:nvSpPr>
          <p:spPr>
            <a:xfrm>
              <a:off x="4025425" y="2419775"/>
              <a:ext cx="573725" cy="312975"/>
            </a:xfrm>
            <a:custGeom>
              <a:avLst/>
              <a:gdLst/>
              <a:ahLst/>
              <a:cxnLst/>
              <a:rect l="l" t="t" r="r" b="b"/>
              <a:pathLst>
                <a:path w="22949" h="12519" extrusionOk="0">
                  <a:moveTo>
                    <a:pt x="19058" y="1"/>
                  </a:moveTo>
                  <a:lnTo>
                    <a:pt x="11155" y="6961"/>
                  </a:lnTo>
                  <a:lnTo>
                    <a:pt x="1429" y="1429"/>
                  </a:lnTo>
                  <a:lnTo>
                    <a:pt x="0" y="3922"/>
                  </a:lnTo>
                  <a:cubicBezTo>
                    <a:pt x="0" y="3922"/>
                    <a:pt x="6766" y="12518"/>
                    <a:pt x="10920" y="12518"/>
                  </a:cubicBezTo>
                  <a:cubicBezTo>
                    <a:pt x="11308" y="12518"/>
                    <a:pt x="11672" y="12444"/>
                    <a:pt x="12006" y="12280"/>
                  </a:cubicBezTo>
                  <a:cubicBezTo>
                    <a:pt x="15928" y="10396"/>
                    <a:pt x="22949" y="3922"/>
                    <a:pt x="22949" y="3922"/>
                  </a:cubicBezTo>
                  <a:lnTo>
                    <a:pt x="190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3"/>
            <p:cNvSpPr/>
            <p:nvPr/>
          </p:nvSpPr>
          <p:spPr>
            <a:xfrm>
              <a:off x="4393200" y="2067950"/>
              <a:ext cx="857950" cy="836675"/>
            </a:xfrm>
            <a:custGeom>
              <a:avLst/>
              <a:gdLst/>
              <a:ahLst/>
              <a:cxnLst/>
              <a:rect l="l" t="t" r="r" b="b"/>
              <a:pathLst>
                <a:path w="34318" h="33467" extrusionOk="0">
                  <a:moveTo>
                    <a:pt x="13740" y="1"/>
                  </a:moveTo>
                  <a:cubicBezTo>
                    <a:pt x="13344" y="61"/>
                    <a:pt x="12737" y="92"/>
                    <a:pt x="11946" y="213"/>
                  </a:cubicBezTo>
                  <a:cubicBezTo>
                    <a:pt x="9241" y="578"/>
                    <a:pt x="6779" y="2037"/>
                    <a:pt x="5168" y="4225"/>
                  </a:cubicBezTo>
                  <a:lnTo>
                    <a:pt x="1" y="11156"/>
                  </a:lnTo>
                  <a:lnTo>
                    <a:pt x="5867" y="16414"/>
                  </a:lnTo>
                  <a:lnTo>
                    <a:pt x="7022" y="14286"/>
                  </a:lnTo>
                  <a:lnTo>
                    <a:pt x="7022" y="14286"/>
                  </a:lnTo>
                  <a:cubicBezTo>
                    <a:pt x="7022" y="14287"/>
                    <a:pt x="6049" y="30244"/>
                    <a:pt x="6110" y="32493"/>
                  </a:cubicBezTo>
                  <a:lnTo>
                    <a:pt x="26719" y="33466"/>
                  </a:lnTo>
                  <a:lnTo>
                    <a:pt x="26719" y="33466"/>
                  </a:lnTo>
                  <a:lnTo>
                    <a:pt x="25807" y="15320"/>
                  </a:lnTo>
                  <a:lnTo>
                    <a:pt x="26871" y="18572"/>
                  </a:lnTo>
                  <a:lnTo>
                    <a:pt x="34317" y="13861"/>
                  </a:lnTo>
                  <a:lnTo>
                    <a:pt x="28178" y="3526"/>
                  </a:lnTo>
                  <a:cubicBezTo>
                    <a:pt x="26901" y="2189"/>
                    <a:pt x="25320" y="1186"/>
                    <a:pt x="23588" y="548"/>
                  </a:cubicBezTo>
                  <a:cubicBezTo>
                    <a:pt x="22676" y="213"/>
                    <a:pt x="21673" y="31"/>
                    <a:pt x="20700" y="1"/>
                  </a:cubicBezTo>
                  <a:cubicBezTo>
                    <a:pt x="19576" y="365"/>
                    <a:pt x="18405" y="548"/>
                    <a:pt x="17231" y="548"/>
                  </a:cubicBezTo>
                  <a:cubicBezTo>
                    <a:pt x="16057" y="548"/>
                    <a:pt x="14879" y="365"/>
                    <a:pt x="13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3"/>
            <p:cNvSpPr/>
            <p:nvPr/>
          </p:nvSpPr>
          <p:spPr>
            <a:xfrm>
              <a:off x="5216925" y="4646250"/>
              <a:ext cx="183925" cy="205500"/>
            </a:xfrm>
            <a:custGeom>
              <a:avLst/>
              <a:gdLst/>
              <a:ahLst/>
              <a:cxnLst/>
              <a:rect l="l" t="t" r="r" b="b"/>
              <a:pathLst>
                <a:path w="7357" h="8220" extrusionOk="0">
                  <a:moveTo>
                    <a:pt x="1" y="1"/>
                  </a:moveTo>
                  <a:lnTo>
                    <a:pt x="639" y="2736"/>
                  </a:lnTo>
                  <a:cubicBezTo>
                    <a:pt x="639" y="2736"/>
                    <a:pt x="4852" y="8219"/>
                    <a:pt x="6333" y="8219"/>
                  </a:cubicBezTo>
                  <a:cubicBezTo>
                    <a:pt x="6372" y="8219"/>
                    <a:pt x="6409" y="8215"/>
                    <a:pt x="6445" y="8207"/>
                  </a:cubicBezTo>
                  <a:cubicBezTo>
                    <a:pt x="7356" y="8025"/>
                    <a:pt x="6262" y="6536"/>
                    <a:pt x="4560" y="2128"/>
                  </a:cubicBezTo>
                  <a:lnTo>
                    <a:pt x="4195" y="3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3"/>
            <p:cNvSpPr/>
            <p:nvPr/>
          </p:nvSpPr>
          <p:spPr>
            <a:xfrm>
              <a:off x="5230600" y="4697925"/>
              <a:ext cx="152000" cy="141375"/>
            </a:xfrm>
            <a:custGeom>
              <a:avLst/>
              <a:gdLst/>
              <a:ahLst/>
              <a:cxnLst/>
              <a:rect l="l" t="t" r="r" b="b"/>
              <a:pathLst>
                <a:path w="6080" h="5655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31" y="61"/>
                    <a:pt x="62" y="61"/>
                  </a:cubicBezTo>
                  <a:cubicBezTo>
                    <a:pt x="62" y="61"/>
                    <a:pt x="31" y="31"/>
                    <a:pt x="1" y="1"/>
                  </a:cubicBezTo>
                  <a:close/>
                  <a:moveTo>
                    <a:pt x="214" y="274"/>
                  </a:moveTo>
                  <a:lnTo>
                    <a:pt x="214" y="274"/>
                  </a:lnTo>
                  <a:cubicBezTo>
                    <a:pt x="335" y="487"/>
                    <a:pt x="518" y="730"/>
                    <a:pt x="761" y="1034"/>
                  </a:cubicBezTo>
                  <a:cubicBezTo>
                    <a:pt x="1369" y="1855"/>
                    <a:pt x="2037" y="2645"/>
                    <a:pt x="2736" y="3374"/>
                  </a:cubicBezTo>
                  <a:cubicBezTo>
                    <a:pt x="3435" y="4134"/>
                    <a:pt x="4195" y="4833"/>
                    <a:pt x="4986" y="5472"/>
                  </a:cubicBezTo>
                  <a:cubicBezTo>
                    <a:pt x="5138" y="5563"/>
                    <a:pt x="5290" y="5624"/>
                    <a:pt x="5472" y="5654"/>
                  </a:cubicBezTo>
                  <a:cubicBezTo>
                    <a:pt x="5624" y="5654"/>
                    <a:pt x="5746" y="5624"/>
                    <a:pt x="5867" y="5563"/>
                  </a:cubicBezTo>
                  <a:cubicBezTo>
                    <a:pt x="5928" y="5533"/>
                    <a:pt x="6019" y="5472"/>
                    <a:pt x="6050" y="5381"/>
                  </a:cubicBezTo>
                  <a:cubicBezTo>
                    <a:pt x="6080" y="5350"/>
                    <a:pt x="6080" y="5320"/>
                    <a:pt x="6080" y="5320"/>
                  </a:cubicBezTo>
                  <a:lnTo>
                    <a:pt x="6080" y="5320"/>
                  </a:lnTo>
                  <a:cubicBezTo>
                    <a:pt x="6019" y="5411"/>
                    <a:pt x="5958" y="5472"/>
                    <a:pt x="5837" y="5533"/>
                  </a:cubicBezTo>
                  <a:cubicBezTo>
                    <a:pt x="5740" y="5576"/>
                    <a:pt x="5635" y="5596"/>
                    <a:pt x="5530" y="5596"/>
                  </a:cubicBezTo>
                  <a:cubicBezTo>
                    <a:pt x="5338" y="5596"/>
                    <a:pt x="5143" y="5529"/>
                    <a:pt x="4986" y="5411"/>
                  </a:cubicBezTo>
                  <a:cubicBezTo>
                    <a:pt x="4226" y="4742"/>
                    <a:pt x="3466" y="4043"/>
                    <a:pt x="2797" y="3314"/>
                  </a:cubicBezTo>
                  <a:cubicBezTo>
                    <a:pt x="1976" y="2432"/>
                    <a:pt x="1277" y="1612"/>
                    <a:pt x="791" y="1004"/>
                  </a:cubicBezTo>
                  <a:lnTo>
                    <a:pt x="214" y="2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3"/>
            <p:cNvSpPr/>
            <p:nvPr/>
          </p:nvSpPr>
          <p:spPr>
            <a:xfrm>
              <a:off x="5318750" y="4782725"/>
              <a:ext cx="48650" cy="32250"/>
            </a:xfrm>
            <a:custGeom>
              <a:avLst/>
              <a:gdLst/>
              <a:ahLst/>
              <a:cxnLst/>
              <a:rect l="l" t="t" r="r" b="b"/>
              <a:pathLst>
                <a:path w="1946" h="1290" extrusionOk="0">
                  <a:moveTo>
                    <a:pt x="1688" y="0"/>
                  </a:moveTo>
                  <a:cubicBezTo>
                    <a:pt x="1652" y="0"/>
                    <a:pt x="1617" y="4"/>
                    <a:pt x="1581" y="13"/>
                  </a:cubicBezTo>
                  <a:cubicBezTo>
                    <a:pt x="1277" y="43"/>
                    <a:pt x="973" y="134"/>
                    <a:pt x="730" y="286"/>
                  </a:cubicBezTo>
                  <a:cubicBezTo>
                    <a:pt x="457" y="438"/>
                    <a:pt x="244" y="682"/>
                    <a:pt x="122" y="955"/>
                  </a:cubicBezTo>
                  <a:cubicBezTo>
                    <a:pt x="61" y="1046"/>
                    <a:pt x="31" y="1168"/>
                    <a:pt x="1" y="1290"/>
                  </a:cubicBezTo>
                  <a:cubicBezTo>
                    <a:pt x="31" y="1290"/>
                    <a:pt x="61" y="1168"/>
                    <a:pt x="153" y="986"/>
                  </a:cubicBezTo>
                  <a:cubicBezTo>
                    <a:pt x="305" y="712"/>
                    <a:pt x="517" y="499"/>
                    <a:pt x="761" y="378"/>
                  </a:cubicBezTo>
                  <a:cubicBezTo>
                    <a:pt x="1004" y="226"/>
                    <a:pt x="1277" y="104"/>
                    <a:pt x="1581" y="74"/>
                  </a:cubicBezTo>
                  <a:cubicBezTo>
                    <a:pt x="1794" y="43"/>
                    <a:pt x="1946" y="43"/>
                    <a:pt x="1946" y="43"/>
                  </a:cubicBezTo>
                  <a:cubicBezTo>
                    <a:pt x="1860" y="22"/>
                    <a:pt x="1774" y="0"/>
                    <a:pt x="1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3"/>
            <p:cNvSpPr/>
            <p:nvPr/>
          </p:nvSpPr>
          <p:spPr>
            <a:xfrm>
              <a:off x="5225300" y="4681400"/>
              <a:ext cx="41800" cy="68975"/>
            </a:xfrm>
            <a:custGeom>
              <a:avLst/>
              <a:gdLst/>
              <a:ahLst/>
              <a:cxnLst/>
              <a:rect l="l" t="t" r="r" b="b"/>
              <a:pathLst>
                <a:path w="1672" h="2759" extrusionOk="0">
                  <a:moveTo>
                    <a:pt x="61" y="0"/>
                  </a:moveTo>
                  <a:cubicBezTo>
                    <a:pt x="38" y="0"/>
                    <a:pt x="15" y="8"/>
                    <a:pt x="0" y="23"/>
                  </a:cubicBezTo>
                  <a:cubicBezTo>
                    <a:pt x="152" y="54"/>
                    <a:pt x="304" y="114"/>
                    <a:pt x="456" y="175"/>
                  </a:cubicBezTo>
                  <a:cubicBezTo>
                    <a:pt x="821" y="388"/>
                    <a:pt x="1125" y="662"/>
                    <a:pt x="1307" y="1057"/>
                  </a:cubicBezTo>
                  <a:cubicBezTo>
                    <a:pt x="1520" y="1421"/>
                    <a:pt x="1581" y="1817"/>
                    <a:pt x="1550" y="2242"/>
                  </a:cubicBezTo>
                  <a:cubicBezTo>
                    <a:pt x="1520" y="2546"/>
                    <a:pt x="1459" y="2759"/>
                    <a:pt x="1459" y="2759"/>
                  </a:cubicBezTo>
                  <a:cubicBezTo>
                    <a:pt x="1489" y="2698"/>
                    <a:pt x="1520" y="2668"/>
                    <a:pt x="1520" y="2607"/>
                  </a:cubicBezTo>
                  <a:cubicBezTo>
                    <a:pt x="1581" y="2485"/>
                    <a:pt x="1581" y="2364"/>
                    <a:pt x="1611" y="2242"/>
                  </a:cubicBezTo>
                  <a:cubicBezTo>
                    <a:pt x="1672" y="1817"/>
                    <a:pt x="1611" y="1391"/>
                    <a:pt x="1398" y="996"/>
                  </a:cubicBezTo>
                  <a:cubicBezTo>
                    <a:pt x="1216" y="601"/>
                    <a:pt x="881" y="297"/>
                    <a:pt x="517" y="114"/>
                  </a:cubicBezTo>
                  <a:cubicBezTo>
                    <a:pt x="395" y="54"/>
                    <a:pt x="243" y="23"/>
                    <a:pt x="122" y="23"/>
                  </a:cubicBezTo>
                  <a:cubicBezTo>
                    <a:pt x="106" y="8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3"/>
            <p:cNvSpPr/>
            <p:nvPr/>
          </p:nvSpPr>
          <p:spPr>
            <a:xfrm>
              <a:off x="5223000" y="4657650"/>
              <a:ext cx="11425" cy="43350"/>
            </a:xfrm>
            <a:custGeom>
              <a:avLst/>
              <a:gdLst/>
              <a:ahLst/>
              <a:cxnLst/>
              <a:rect l="l" t="t" r="r" b="b"/>
              <a:pathLst>
                <a:path w="457" h="1734" extrusionOk="0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92" y="396"/>
                    <a:pt x="183" y="882"/>
                  </a:cubicBezTo>
                  <a:cubicBezTo>
                    <a:pt x="214" y="1156"/>
                    <a:pt x="305" y="1460"/>
                    <a:pt x="426" y="1733"/>
                  </a:cubicBezTo>
                  <a:cubicBezTo>
                    <a:pt x="457" y="1733"/>
                    <a:pt x="366" y="1338"/>
                    <a:pt x="274" y="852"/>
                  </a:cubicBezTo>
                  <a:cubicBezTo>
                    <a:pt x="244" y="578"/>
                    <a:pt x="153" y="274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3"/>
            <p:cNvSpPr/>
            <p:nvPr/>
          </p:nvSpPr>
          <p:spPr>
            <a:xfrm>
              <a:off x="5305825" y="4708175"/>
              <a:ext cx="26625" cy="7400"/>
            </a:xfrm>
            <a:custGeom>
              <a:avLst/>
              <a:gdLst/>
              <a:ahLst/>
              <a:cxnLst/>
              <a:rect l="l" t="t" r="r" b="b"/>
              <a:pathLst>
                <a:path w="1065" h="296" extrusionOk="0">
                  <a:moveTo>
                    <a:pt x="791" y="1"/>
                  </a:moveTo>
                  <a:cubicBezTo>
                    <a:pt x="700" y="1"/>
                    <a:pt x="609" y="16"/>
                    <a:pt x="518" y="47"/>
                  </a:cubicBezTo>
                  <a:cubicBezTo>
                    <a:pt x="305" y="77"/>
                    <a:pt x="123" y="168"/>
                    <a:pt x="1" y="290"/>
                  </a:cubicBezTo>
                  <a:cubicBezTo>
                    <a:pt x="1" y="294"/>
                    <a:pt x="5" y="296"/>
                    <a:pt x="12" y="296"/>
                  </a:cubicBezTo>
                  <a:cubicBezTo>
                    <a:pt x="60" y="296"/>
                    <a:pt x="254" y="217"/>
                    <a:pt x="518" y="138"/>
                  </a:cubicBezTo>
                  <a:cubicBezTo>
                    <a:pt x="822" y="47"/>
                    <a:pt x="1065" y="77"/>
                    <a:pt x="1065" y="47"/>
                  </a:cubicBezTo>
                  <a:cubicBezTo>
                    <a:pt x="974" y="16"/>
                    <a:pt x="882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3"/>
            <p:cNvSpPr/>
            <p:nvPr/>
          </p:nvSpPr>
          <p:spPr>
            <a:xfrm>
              <a:off x="5312675" y="4719575"/>
              <a:ext cx="22050" cy="6650"/>
            </a:xfrm>
            <a:custGeom>
              <a:avLst/>
              <a:gdLst/>
              <a:ahLst/>
              <a:cxnLst/>
              <a:rect l="l" t="t" r="r" b="b"/>
              <a:pathLst>
                <a:path w="882" h="266" extrusionOk="0">
                  <a:moveTo>
                    <a:pt x="654" y="1"/>
                  </a:moveTo>
                  <a:cubicBezTo>
                    <a:pt x="578" y="1"/>
                    <a:pt x="502" y="16"/>
                    <a:pt x="426" y="46"/>
                  </a:cubicBezTo>
                  <a:cubicBezTo>
                    <a:pt x="244" y="46"/>
                    <a:pt x="92" y="138"/>
                    <a:pt x="1" y="259"/>
                  </a:cubicBezTo>
                  <a:cubicBezTo>
                    <a:pt x="1" y="263"/>
                    <a:pt x="4" y="265"/>
                    <a:pt x="10" y="265"/>
                  </a:cubicBezTo>
                  <a:cubicBezTo>
                    <a:pt x="50" y="265"/>
                    <a:pt x="215" y="186"/>
                    <a:pt x="426" y="107"/>
                  </a:cubicBezTo>
                  <a:cubicBezTo>
                    <a:pt x="669" y="46"/>
                    <a:pt x="882" y="77"/>
                    <a:pt x="882" y="46"/>
                  </a:cubicBezTo>
                  <a:cubicBezTo>
                    <a:pt x="806" y="16"/>
                    <a:pt x="730" y="1"/>
                    <a:pt x="6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3"/>
            <p:cNvSpPr/>
            <p:nvPr/>
          </p:nvSpPr>
          <p:spPr>
            <a:xfrm>
              <a:off x="5321025" y="4732875"/>
              <a:ext cx="22825" cy="7625"/>
            </a:xfrm>
            <a:custGeom>
              <a:avLst/>
              <a:gdLst/>
              <a:ahLst/>
              <a:cxnLst/>
              <a:rect l="l" t="t" r="r" b="b"/>
              <a:pathLst>
                <a:path w="913" h="305" extrusionOk="0">
                  <a:moveTo>
                    <a:pt x="586" y="1"/>
                  </a:moveTo>
                  <a:cubicBezTo>
                    <a:pt x="531" y="1"/>
                    <a:pt x="477" y="11"/>
                    <a:pt x="426" y="31"/>
                  </a:cubicBezTo>
                  <a:cubicBezTo>
                    <a:pt x="244" y="62"/>
                    <a:pt x="92" y="153"/>
                    <a:pt x="1" y="305"/>
                  </a:cubicBezTo>
                  <a:cubicBezTo>
                    <a:pt x="153" y="214"/>
                    <a:pt x="274" y="153"/>
                    <a:pt x="426" y="122"/>
                  </a:cubicBezTo>
                  <a:cubicBezTo>
                    <a:pt x="518" y="107"/>
                    <a:pt x="601" y="100"/>
                    <a:pt x="681" y="100"/>
                  </a:cubicBezTo>
                  <a:cubicBezTo>
                    <a:pt x="761" y="100"/>
                    <a:pt x="837" y="107"/>
                    <a:pt x="913" y="122"/>
                  </a:cubicBezTo>
                  <a:cubicBezTo>
                    <a:pt x="811" y="41"/>
                    <a:pt x="697" y="1"/>
                    <a:pt x="5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3"/>
            <p:cNvSpPr/>
            <p:nvPr/>
          </p:nvSpPr>
          <p:spPr>
            <a:xfrm>
              <a:off x="5284550" y="4676250"/>
              <a:ext cx="40300" cy="28550"/>
            </a:xfrm>
            <a:custGeom>
              <a:avLst/>
              <a:gdLst/>
              <a:ahLst/>
              <a:cxnLst/>
              <a:rect l="l" t="t" r="r" b="b"/>
              <a:pathLst>
                <a:path w="1612" h="1142" extrusionOk="0">
                  <a:moveTo>
                    <a:pt x="254" y="100"/>
                  </a:moveTo>
                  <a:cubicBezTo>
                    <a:pt x="272" y="100"/>
                    <a:pt x="289" y="102"/>
                    <a:pt x="305" y="108"/>
                  </a:cubicBezTo>
                  <a:cubicBezTo>
                    <a:pt x="426" y="138"/>
                    <a:pt x="518" y="199"/>
                    <a:pt x="578" y="290"/>
                  </a:cubicBezTo>
                  <a:cubicBezTo>
                    <a:pt x="761" y="442"/>
                    <a:pt x="882" y="594"/>
                    <a:pt x="1004" y="716"/>
                  </a:cubicBezTo>
                  <a:cubicBezTo>
                    <a:pt x="1131" y="843"/>
                    <a:pt x="1225" y="954"/>
                    <a:pt x="1290" y="1026"/>
                  </a:cubicBezTo>
                  <a:lnTo>
                    <a:pt x="1290" y="1026"/>
                  </a:lnTo>
                  <a:cubicBezTo>
                    <a:pt x="1232" y="1007"/>
                    <a:pt x="1167" y="985"/>
                    <a:pt x="1095" y="959"/>
                  </a:cubicBezTo>
                  <a:cubicBezTo>
                    <a:pt x="913" y="868"/>
                    <a:pt x="730" y="776"/>
                    <a:pt x="578" y="685"/>
                  </a:cubicBezTo>
                  <a:cubicBezTo>
                    <a:pt x="457" y="624"/>
                    <a:pt x="366" y="564"/>
                    <a:pt x="274" y="503"/>
                  </a:cubicBezTo>
                  <a:cubicBezTo>
                    <a:pt x="183" y="442"/>
                    <a:pt x="92" y="351"/>
                    <a:pt x="92" y="229"/>
                  </a:cubicBezTo>
                  <a:cubicBezTo>
                    <a:pt x="92" y="154"/>
                    <a:pt x="174" y="100"/>
                    <a:pt x="254" y="100"/>
                  </a:cubicBezTo>
                  <a:close/>
                  <a:moveTo>
                    <a:pt x="254" y="1"/>
                  </a:moveTo>
                  <a:cubicBezTo>
                    <a:pt x="132" y="1"/>
                    <a:pt x="26" y="105"/>
                    <a:pt x="1" y="229"/>
                  </a:cubicBezTo>
                  <a:cubicBezTo>
                    <a:pt x="31" y="381"/>
                    <a:pt x="122" y="503"/>
                    <a:pt x="244" y="564"/>
                  </a:cubicBezTo>
                  <a:cubicBezTo>
                    <a:pt x="335" y="655"/>
                    <a:pt x="426" y="716"/>
                    <a:pt x="548" y="746"/>
                  </a:cubicBezTo>
                  <a:cubicBezTo>
                    <a:pt x="730" y="868"/>
                    <a:pt x="913" y="928"/>
                    <a:pt x="1095" y="989"/>
                  </a:cubicBezTo>
                  <a:cubicBezTo>
                    <a:pt x="1173" y="1028"/>
                    <a:pt x="1252" y="1055"/>
                    <a:pt x="1338" y="1077"/>
                  </a:cubicBezTo>
                  <a:lnTo>
                    <a:pt x="1338" y="1077"/>
                  </a:lnTo>
                  <a:cubicBezTo>
                    <a:pt x="1362" y="1101"/>
                    <a:pt x="1380" y="1114"/>
                    <a:pt x="1391" y="1114"/>
                  </a:cubicBezTo>
                  <a:cubicBezTo>
                    <a:pt x="1394" y="1114"/>
                    <a:pt x="1397" y="1113"/>
                    <a:pt x="1399" y="1111"/>
                  </a:cubicBezTo>
                  <a:cubicBezTo>
                    <a:pt x="1399" y="1111"/>
                    <a:pt x="1392" y="1104"/>
                    <a:pt x="1378" y="1087"/>
                  </a:cubicBezTo>
                  <a:lnTo>
                    <a:pt x="1378" y="1087"/>
                  </a:lnTo>
                  <a:cubicBezTo>
                    <a:pt x="1414" y="1095"/>
                    <a:pt x="1451" y="1103"/>
                    <a:pt x="1490" y="1111"/>
                  </a:cubicBezTo>
                  <a:cubicBezTo>
                    <a:pt x="1521" y="1111"/>
                    <a:pt x="1581" y="1141"/>
                    <a:pt x="1612" y="1141"/>
                  </a:cubicBezTo>
                  <a:cubicBezTo>
                    <a:pt x="1612" y="1120"/>
                    <a:pt x="1519" y="1098"/>
                    <a:pt x="1345" y="1043"/>
                  </a:cubicBezTo>
                  <a:lnTo>
                    <a:pt x="1345" y="1043"/>
                  </a:lnTo>
                  <a:cubicBezTo>
                    <a:pt x="1334" y="1028"/>
                    <a:pt x="1322" y="1010"/>
                    <a:pt x="1308" y="989"/>
                  </a:cubicBezTo>
                  <a:cubicBezTo>
                    <a:pt x="1277" y="898"/>
                    <a:pt x="1186" y="807"/>
                    <a:pt x="1065" y="655"/>
                  </a:cubicBezTo>
                  <a:cubicBezTo>
                    <a:pt x="943" y="503"/>
                    <a:pt x="822" y="351"/>
                    <a:pt x="670" y="229"/>
                  </a:cubicBezTo>
                  <a:cubicBezTo>
                    <a:pt x="578" y="108"/>
                    <a:pt x="457" y="47"/>
                    <a:pt x="335" y="17"/>
                  </a:cubicBezTo>
                  <a:cubicBezTo>
                    <a:pt x="308" y="6"/>
                    <a:pt x="280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3"/>
            <p:cNvSpPr/>
            <p:nvPr/>
          </p:nvSpPr>
          <p:spPr>
            <a:xfrm>
              <a:off x="5318750" y="4666175"/>
              <a:ext cx="22075" cy="37100"/>
            </a:xfrm>
            <a:custGeom>
              <a:avLst/>
              <a:gdLst/>
              <a:ahLst/>
              <a:cxnLst/>
              <a:rect l="l" t="t" r="r" b="b"/>
              <a:pathLst>
                <a:path w="883" h="1484" extrusionOk="0">
                  <a:moveTo>
                    <a:pt x="614" y="74"/>
                  </a:moveTo>
                  <a:cubicBezTo>
                    <a:pt x="635" y="74"/>
                    <a:pt x="654" y="78"/>
                    <a:pt x="669" y="85"/>
                  </a:cubicBezTo>
                  <a:cubicBezTo>
                    <a:pt x="761" y="146"/>
                    <a:pt x="761" y="268"/>
                    <a:pt x="761" y="359"/>
                  </a:cubicBezTo>
                  <a:cubicBezTo>
                    <a:pt x="730" y="480"/>
                    <a:pt x="700" y="571"/>
                    <a:pt x="669" y="663"/>
                  </a:cubicBezTo>
                  <a:cubicBezTo>
                    <a:pt x="609" y="815"/>
                    <a:pt x="487" y="967"/>
                    <a:pt x="396" y="1119"/>
                  </a:cubicBezTo>
                  <a:cubicBezTo>
                    <a:pt x="208" y="1307"/>
                    <a:pt x="67" y="1424"/>
                    <a:pt x="37" y="1448"/>
                  </a:cubicBezTo>
                  <a:lnTo>
                    <a:pt x="37" y="1448"/>
                  </a:lnTo>
                  <a:cubicBezTo>
                    <a:pt x="65" y="1281"/>
                    <a:pt x="94" y="1137"/>
                    <a:pt x="122" y="967"/>
                  </a:cubicBezTo>
                  <a:cubicBezTo>
                    <a:pt x="122" y="784"/>
                    <a:pt x="183" y="602"/>
                    <a:pt x="274" y="450"/>
                  </a:cubicBezTo>
                  <a:cubicBezTo>
                    <a:pt x="305" y="359"/>
                    <a:pt x="365" y="268"/>
                    <a:pt x="426" y="176"/>
                  </a:cubicBezTo>
                  <a:cubicBezTo>
                    <a:pt x="472" y="108"/>
                    <a:pt x="552" y="74"/>
                    <a:pt x="614" y="74"/>
                  </a:cubicBezTo>
                  <a:close/>
                  <a:moveTo>
                    <a:pt x="610" y="1"/>
                  </a:moveTo>
                  <a:cubicBezTo>
                    <a:pt x="503" y="1"/>
                    <a:pt x="410" y="57"/>
                    <a:pt x="365" y="146"/>
                  </a:cubicBezTo>
                  <a:cubicBezTo>
                    <a:pt x="305" y="207"/>
                    <a:pt x="244" y="298"/>
                    <a:pt x="183" y="420"/>
                  </a:cubicBezTo>
                  <a:cubicBezTo>
                    <a:pt x="122" y="602"/>
                    <a:pt x="61" y="784"/>
                    <a:pt x="61" y="967"/>
                  </a:cubicBezTo>
                  <a:cubicBezTo>
                    <a:pt x="31" y="1119"/>
                    <a:pt x="31" y="1240"/>
                    <a:pt x="31" y="1331"/>
                  </a:cubicBezTo>
                  <a:cubicBezTo>
                    <a:pt x="1" y="1392"/>
                    <a:pt x="1" y="1423"/>
                    <a:pt x="31" y="1483"/>
                  </a:cubicBezTo>
                  <a:cubicBezTo>
                    <a:pt x="33" y="1473"/>
                    <a:pt x="35" y="1463"/>
                    <a:pt x="36" y="1453"/>
                  </a:cubicBezTo>
                  <a:lnTo>
                    <a:pt x="36" y="1453"/>
                  </a:lnTo>
                  <a:cubicBezTo>
                    <a:pt x="65" y="1450"/>
                    <a:pt x="95" y="1421"/>
                    <a:pt x="153" y="1392"/>
                  </a:cubicBezTo>
                  <a:cubicBezTo>
                    <a:pt x="244" y="1331"/>
                    <a:pt x="335" y="1240"/>
                    <a:pt x="426" y="1149"/>
                  </a:cubicBezTo>
                  <a:cubicBezTo>
                    <a:pt x="548" y="1027"/>
                    <a:pt x="669" y="875"/>
                    <a:pt x="761" y="693"/>
                  </a:cubicBezTo>
                  <a:cubicBezTo>
                    <a:pt x="791" y="602"/>
                    <a:pt x="821" y="480"/>
                    <a:pt x="852" y="359"/>
                  </a:cubicBezTo>
                  <a:cubicBezTo>
                    <a:pt x="882" y="237"/>
                    <a:pt x="821" y="116"/>
                    <a:pt x="730" y="24"/>
                  </a:cubicBezTo>
                  <a:cubicBezTo>
                    <a:pt x="689" y="8"/>
                    <a:pt x="649" y="1"/>
                    <a:pt x="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3"/>
            <p:cNvSpPr/>
            <p:nvPr/>
          </p:nvSpPr>
          <p:spPr>
            <a:xfrm>
              <a:off x="5225300" y="4681975"/>
              <a:ext cx="161100" cy="169550"/>
            </a:xfrm>
            <a:custGeom>
              <a:avLst/>
              <a:gdLst/>
              <a:ahLst/>
              <a:cxnLst/>
              <a:rect l="l" t="t" r="r" b="b"/>
              <a:pathLst>
                <a:path w="6444" h="6782" extrusionOk="0">
                  <a:moveTo>
                    <a:pt x="0" y="0"/>
                  </a:moveTo>
                  <a:lnTo>
                    <a:pt x="304" y="1307"/>
                  </a:lnTo>
                  <a:cubicBezTo>
                    <a:pt x="1307" y="2584"/>
                    <a:pt x="2401" y="3861"/>
                    <a:pt x="3556" y="5046"/>
                  </a:cubicBezTo>
                  <a:cubicBezTo>
                    <a:pt x="4164" y="5715"/>
                    <a:pt x="4894" y="6262"/>
                    <a:pt x="5654" y="6718"/>
                  </a:cubicBezTo>
                  <a:cubicBezTo>
                    <a:pt x="5733" y="6752"/>
                    <a:pt x="5860" y="6782"/>
                    <a:pt x="5988" y="6782"/>
                  </a:cubicBezTo>
                  <a:cubicBezTo>
                    <a:pt x="6200" y="6782"/>
                    <a:pt x="6413" y="6699"/>
                    <a:pt x="6413" y="6414"/>
                  </a:cubicBezTo>
                  <a:cubicBezTo>
                    <a:pt x="6444" y="5927"/>
                    <a:pt x="5593" y="4073"/>
                    <a:pt x="5593" y="4073"/>
                  </a:cubicBezTo>
                  <a:cubicBezTo>
                    <a:pt x="5480" y="4044"/>
                    <a:pt x="5373" y="4031"/>
                    <a:pt x="5271" y="4031"/>
                  </a:cubicBezTo>
                  <a:cubicBezTo>
                    <a:pt x="4413" y="4031"/>
                    <a:pt x="3951" y="4955"/>
                    <a:pt x="3951" y="4955"/>
                  </a:cubicBezTo>
                  <a:lnTo>
                    <a:pt x="1581" y="2402"/>
                  </a:lnTo>
                  <a:cubicBezTo>
                    <a:pt x="1611" y="1915"/>
                    <a:pt x="1520" y="1459"/>
                    <a:pt x="1368" y="1003"/>
                  </a:cubicBezTo>
                  <a:cubicBezTo>
                    <a:pt x="1064" y="18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3"/>
            <p:cNvSpPr/>
            <p:nvPr/>
          </p:nvSpPr>
          <p:spPr>
            <a:xfrm>
              <a:off x="4520100" y="4587750"/>
              <a:ext cx="315375" cy="141325"/>
            </a:xfrm>
            <a:custGeom>
              <a:avLst/>
              <a:gdLst/>
              <a:ahLst/>
              <a:cxnLst/>
              <a:rect l="l" t="t" r="r" b="b"/>
              <a:pathLst>
                <a:path w="12615" h="5653" extrusionOk="0">
                  <a:moveTo>
                    <a:pt x="12524" y="0"/>
                  </a:moveTo>
                  <a:lnTo>
                    <a:pt x="5746" y="91"/>
                  </a:lnTo>
                  <a:lnTo>
                    <a:pt x="5746" y="3708"/>
                  </a:lnTo>
                  <a:cubicBezTo>
                    <a:pt x="5746" y="3708"/>
                    <a:pt x="1" y="5076"/>
                    <a:pt x="1399" y="5502"/>
                  </a:cubicBezTo>
                  <a:cubicBezTo>
                    <a:pt x="1775" y="5612"/>
                    <a:pt x="2737" y="5653"/>
                    <a:pt x="3948" y="5653"/>
                  </a:cubicBezTo>
                  <a:cubicBezTo>
                    <a:pt x="6745" y="5653"/>
                    <a:pt x="10874" y="5435"/>
                    <a:pt x="12189" y="5350"/>
                  </a:cubicBezTo>
                  <a:lnTo>
                    <a:pt x="12615" y="5319"/>
                  </a:lnTo>
                  <a:lnTo>
                    <a:pt x="12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3"/>
            <p:cNvSpPr/>
            <p:nvPr/>
          </p:nvSpPr>
          <p:spPr>
            <a:xfrm>
              <a:off x="4773900" y="4670500"/>
              <a:ext cx="61575" cy="49500"/>
            </a:xfrm>
            <a:custGeom>
              <a:avLst/>
              <a:gdLst/>
              <a:ahLst/>
              <a:cxnLst/>
              <a:rect l="l" t="t" r="r" b="b"/>
              <a:pathLst>
                <a:path w="2463" h="1980" extrusionOk="0">
                  <a:moveTo>
                    <a:pt x="2308" y="0"/>
                  </a:moveTo>
                  <a:cubicBezTo>
                    <a:pt x="1773" y="0"/>
                    <a:pt x="1247" y="182"/>
                    <a:pt x="852" y="520"/>
                  </a:cubicBezTo>
                  <a:cubicBezTo>
                    <a:pt x="396" y="885"/>
                    <a:pt x="92" y="1402"/>
                    <a:pt x="1" y="1979"/>
                  </a:cubicBezTo>
                  <a:lnTo>
                    <a:pt x="2463" y="1918"/>
                  </a:lnTo>
                  <a:lnTo>
                    <a:pt x="2433" y="3"/>
                  </a:lnTo>
                  <a:cubicBezTo>
                    <a:pt x="2391" y="1"/>
                    <a:pt x="2350" y="0"/>
                    <a:pt x="2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3"/>
            <p:cNvSpPr/>
            <p:nvPr/>
          </p:nvSpPr>
          <p:spPr>
            <a:xfrm>
              <a:off x="4542900" y="4700200"/>
              <a:ext cx="292575" cy="28225"/>
            </a:xfrm>
            <a:custGeom>
              <a:avLst/>
              <a:gdLst/>
              <a:ahLst/>
              <a:cxnLst/>
              <a:rect l="l" t="t" r="r" b="b"/>
              <a:pathLst>
                <a:path w="11703" h="1129" extrusionOk="0">
                  <a:moveTo>
                    <a:pt x="2037" y="1"/>
                  </a:moveTo>
                  <a:cubicBezTo>
                    <a:pt x="2037" y="1"/>
                    <a:pt x="1" y="609"/>
                    <a:pt x="274" y="943"/>
                  </a:cubicBezTo>
                  <a:cubicBezTo>
                    <a:pt x="376" y="1070"/>
                    <a:pt x="1791" y="1128"/>
                    <a:pt x="3654" y="1128"/>
                  </a:cubicBezTo>
                  <a:cubicBezTo>
                    <a:pt x="6246" y="1128"/>
                    <a:pt x="9705" y="1016"/>
                    <a:pt x="11703" y="821"/>
                  </a:cubicBezTo>
                  <a:lnTo>
                    <a:pt x="11703" y="669"/>
                  </a:lnTo>
                  <a:lnTo>
                    <a:pt x="2645" y="852"/>
                  </a:lnTo>
                  <a:cubicBezTo>
                    <a:pt x="2645" y="852"/>
                    <a:pt x="2432" y="1"/>
                    <a:pt x="2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3"/>
            <p:cNvSpPr/>
            <p:nvPr/>
          </p:nvSpPr>
          <p:spPr>
            <a:xfrm>
              <a:off x="4561150" y="4716925"/>
              <a:ext cx="265225" cy="5350"/>
            </a:xfrm>
            <a:custGeom>
              <a:avLst/>
              <a:gdLst/>
              <a:ahLst/>
              <a:cxnLst/>
              <a:rect l="l" t="t" r="r" b="b"/>
              <a:pathLst>
                <a:path w="10609" h="214" extrusionOk="0">
                  <a:moveTo>
                    <a:pt x="10608" y="0"/>
                  </a:moveTo>
                  <a:lnTo>
                    <a:pt x="9362" y="61"/>
                  </a:lnTo>
                  <a:cubicBezTo>
                    <a:pt x="8329" y="92"/>
                    <a:pt x="6900" y="183"/>
                    <a:pt x="5289" y="183"/>
                  </a:cubicBezTo>
                  <a:lnTo>
                    <a:pt x="0" y="183"/>
                  </a:lnTo>
                  <a:lnTo>
                    <a:pt x="1216" y="213"/>
                  </a:lnTo>
                  <a:lnTo>
                    <a:pt x="5289" y="213"/>
                  </a:lnTo>
                  <a:cubicBezTo>
                    <a:pt x="6900" y="183"/>
                    <a:pt x="8329" y="122"/>
                    <a:pt x="9362" y="92"/>
                  </a:cubicBezTo>
                  <a:lnTo>
                    <a:pt x="106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3"/>
            <p:cNvSpPr/>
            <p:nvPr/>
          </p:nvSpPr>
          <p:spPr>
            <a:xfrm>
              <a:off x="4592300" y="4697925"/>
              <a:ext cx="17500" cy="26625"/>
            </a:xfrm>
            <a:custGeom>
              <a:avLst/>
              <a:gdLst/>
              <a:ahLst/>
              <a:cxnLst/>
              <a:rect l="l" t="t" r="r" b="b"/>
              <a:pathLst>
                <a:path w="700" h="1065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122"/>
                    <a:pt x="304" y="305"/>
                    <a:pt x="426" y="457"/>
                  </a:cubicBezTo>
                  <a:cubicBezTo>
                    <a:pt x="517" y="639"/>
                    <a:pt x="608" y="852"/>
                    <a:pt x="669" y="1064"/>
                  </a:cubicBezTo>
                  <a:cubicBezTo>
                    <a:pt x="699" y="821"/>
                    <a:pt x="639" y="609"/>
                    <a:pt x="487" y="396"/>
                  </a:cubicBezTo>
                  <a:cubicBezTo>
                    <a:pt x="396" y="213"/>
                    <a:pt x="213" y="6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3"/>
            <p:cNvSpPr/>
            <p:nvPr/>
          </p:nvSpPr>
          <p:spPr>
            <a:xfrm>
              <a:off x="4649300" y="4684125"/>
              <a:ext cx="9900" cy="13825"/>
            </a:xfrm>
            <a:custGeom>
              <a:avLst/>
              <a:gdLst/>
              <a:ahLst/>
              <a:cxnLst/>
              <a:rect l="l" t="t" r="r" b="b"/>
              <a:pathLst>
                <a:path w="396" h="553" extrusionOk="0">
                  <a:moveTo>
                    <a:pt x="12" y="1"/>
                  </a:moveTo>
                  <a:cubicBezTo>
                    <a:pt x="7" y="1"/>
                    <a:pt x="3" y="2"/>
                    <a:pt x="0" y="5"/>
                  </a:cubicBezTo>
                  <a:cubicBezTo>
                    <a:pt x="0" y="5"/>
                    <a:pt x="61" y="157"/>
                    <a:pt x="152" y="309"/>
                  </a:cubicBezTo>
                  <a:cubicBezTo>
                    <a:pt x="274" y="461"/>
                    <a:pt x="365" y="553"/>
                    <a:pt x="365" y="553"/>
                  </a:cubicBezTo>
                  <a:cubicBezTo>
                    <a:pt x="395" y="553"/>
                    <a:pt x="334" y="431"/>
                    <a:pt x="243" y="249"/>
                  </a:cubicBezTo>
                  <a:cubicBezTo>
                    <a:pt x="134" y="113"/>
                    <a:pt x="5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3"/>
            <p:cNvSpPr/>
            <p:nvPr/>
          </p:nvSpPr>
          <p:spPr>
            <a:xfrm>
              <a:off x="4661450" y="4681050"/>
              <a:ext cx="11425" cy="10075"/>
            </a:xfrm>
            <a:custGeom>
              <a:avLst/>
              <a:gdLst/>
              <a:ahLst/>
              <a:cxnLst/>
              <a:rect l="l" t="t" r="r" b="b"/>
              <a:pathLst>
                <a:path w="457" h="403" extrusionOk="0">
                  <a:moveTo>
                    <a:pt x="16" y="1"/>
                  </a:moveTo>
                  <a:cubicBezTo>
                    <a:pt x="10" y="1"/>
                    <a:pt x="4" y="3"/>
                    <a:pt x="0" y="7"/>
                  </a:cubicBezTo>
                  <a:cubicBezTo>
                    <a:pt x="0" y="37"/>
                    <a:pt x="61" y="128"/>
                    <a:pt x="183" y="220"/>
                  </a:cubicBezTo>
                  <a:cubicBezTo>
                    <a:pt x="304" y="341"/>
                    <a:pt x="426" y="402"/>
                    <a:pt x="426" y="402"/>
                  </a:cubicBezTo>
                  <a:cubicBezTo>
                    <a:pt x="456" y="372"/>
                    <a:pt x="365" y="280"/>
                    <a:pt x="244" y="159"/>
                  </a:cubicBezTo>
                  <a:cubicBezTo>
                    <a:pt x="138" y="80"/>
                    <a:pt x="5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3"/>
            <p:cNvSpPr/>
            <p:nvPr/>
          </p:nvSpPr>
          <p:spPr>
            <a:xfrm>
              <a:off x="4671225" y="4670500"/>
              <a:ext cx="10000" cy="5425"/>
            </a:xfrm>
            <a:custGeom>
              <a:avLst/>
              <a:gdLst/>
              <a:ahLst/>
              <a:cxnLst/>
              <a:rect l="l" t="t" r="r" b="b"/>
              <a:pathLst>
                <a:path w="400" h="217" extrusionOk="0">
                  <a:moveTo>
                    <a:pt x="219" y="1"/>
                  </a:moveTo>
                  <a:cubicBezTo>
                    <a:pt x="110" y="1"/>
                    <a:pt x="1" y="80"/>
                    <a:pt x="35" y="216"/>
                  </a:cubicBezTo>
                  <a:cubicBezTo>
                    <a:pt x="157" y="216"/>
                    <a:pt x="278" y="216"/>
                    <a:pt x="400" y="155"/>
                  </a:cubicBezTo>
                  <a:cubicBezTo>
                    <a:pt x="386" y="49"/>
                    <a:pt x="303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3"/>
            <p:cNvSpPr/>
            <p:nvPr/>
          </p:nvSpPr>
          <p:spPr>
            <a:xfrm>
              <a:off x="4663725" y="4662975"/>
              <a:ext cx="19775" cy="3550"/>
            </a:xfrm>
            <a:custGeom>
              <a:avLst/>
              <a:gdLst/>
              <a:ahLst/>
              <a:cxnLst/>
              <a:rect l="l" t="t" r="r" b="b"/>
              <a:pathLst>
                <a:path w="791" h="142" extrusionOk="0">
                  <a:moveTo>
                    <a:pt x="791" y="0"/>
                  </a:moveTo>
                  <a:cubicBezTo>
                    <a:pt x="669" y="0"/>
                    <a:pt x="548" y="31"/>
                    <a:pt x="396" y="61"/>
                  </a:cubicBezTo>
                  <a:cubicBezTo>
                    <a:pt x="274" y="61"/>
                    <a:pt x="153" y="61"/>
                    <a:pt x="1" y="92"/>
                  </a:cubicBezTo>
                  <a:cubicBezTo>
                    <a:pt x="72" y="127"/>
                    <a:pt x="153" y="142"/>
                    <a:pt x="239" y="142"/>
                  </a:cubicBezTo>
                  <a:cubicBezTo>
                    <a:pt x="300" y="142"/>
                    <a:pt x="363" y="135"/>
                    <a:pt x="426" y="122"/>
                  </a:cubicBezTo>
                  <a:cubicBezTo>
                    <a:pt x="548" y="122"/>
                    <a:pt x="669" y="92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3"/>
            <p:cNvSpPr/>
            <p:nvPr/>
          </p:nvSpPr>
          <p:spPr>
            <a:xfrm>
              <a:off x="4620425" y="4668225"/>
              <a:ext cx="32700" cy="18325"/>
            </a:xfrm>
            <a:custGeom>
              <a:avLst/>
              <a:gdLst/>
              <a:ahLst/>
              <a:cxnLst/>
              <a:rect l="l" t="t" r="r" b="b"/>
              <a:pathLst>
                <a:path w="1308" h="733" extrusionOk="0">
                  <a:moveTo>
                    <a:pt x="395" y="82"/>
                  </a:moveTo>
                  <a:cubicBezTo>
                    <a:pt x="474" y="82"/>
                    <a:pt x="556" y="97"/>
                    <a:pt x="638" y="125"/>
                  </a:cubicBezTo>
                  <a:cubicBezTo>
                    <a:pt x="790" y="155"/>
                    <a:pt x="912" y="246"/>
                    <a:pt x="1003" y="338"/>
                  </a:cubicBezTo>
                  <a:cubicBezTo>
                    <a:pt x="1066" y="422"/>
                    <a:pt x="1115" y="507"/>
                    <a:pt x="1159" y="601"/>
                  </a:cubicBezTo>
                  <a:lnTo>
                    <a:pt x="1159" y="601"/>
                  </a:lnTo>
                  <a:cubicBezTo>
                    <a:pt x="1081" y="593"/>
                    <a:pt x="976" y="578"/>
                    <a:pt x="851" y="550"/>
                  </a:cubicBezTo>
                  <a:cubicBezTo>
                    <a:pt x="699" y="520"/>
                    <a:pt x="547" y="489"/>
                    <a:pt x="395" y="429"/>
                  </a:cubicBezTo>
                  <a:cubicBezTo>
                    <a:pt x="304" y="398"/>
                    <a:pt x="213" y="368"/>
                    <a:pt x="152" y="338"/>
                  </a:cubicBezTo>
                  <a:cubicBezTo>
                    <a:pt x="61" y="277"/>
                    <a:pt x="30" y="216"/>
                    <a:pt x="122" y="155"/>
                  </a:cubicBezTo>
                  <a:cubicBezTo>
                    <a:pt x="205" y="105"/>
                    <a:pt x="298" y="82"/>
                    <a:pt x="395" y="82"/>
                  </a:cubicBezTo>
                  <a:close/>
                  <a:moveTo>
                    <a:pt x="459" y="1"/>
                  </a:moveTo>
                  <a:cubicBezTo>
                    <a:pt x="334" y="1"/>
                    <a:pt x="207" y="31"/>
                    <a:pt x="91" y="94"/>
                  </a:cubicBezTo>
                  <a:cubicBezTo>
                    <a:pt x="30" y="125"/>
                    <a:pt x="0" y="216"/>
                    <a:pt x="30" y="277"/>
                  </a:cubicBezTo>
                  <a:cubicBezTo>
                    <a:pt x="30" y="338"/>
                    <a:pt x="61" y="368"/>
                    <a:pt x="122" y="398"/>
                  </a:cubicBezTo>
                  <a:cubicBezTo>
                    <a:pt x="213" y="459"/>
                    <a:pt x="304" y="489"/>
                    <a:pt x="395" y="520"/>
                  </a:cubicBezTo>
                  <a:cubicBezTo>
                    <a:pt x="547" y="550"/>
                    <a:pt x="699" y="581"/>
                    <a:pt x="851" y="611"/>
                  </a:cubicBezTo>
                  <a:cubicBezTo>
                    <a:pt x="927" y="626"/>
                    <a:pt x="1003" y="634"/>
                    <a:pt x="1079" y="634"/>
                  </a:cubicBezTo>
                  <a:cubicBezTo>
                    <a:pt x="1110" y="634"/>
                    <a:pt x="1141" y="633"/>
                    <a:pt x="1173" y="630"/>
                  </a:cubicBezTo>
                  <a:lnTo>
                    <a:pt x="1173" y="630"/>
                  </a:lnTo>
                  <a:cubicBezTo>
                    <a:pt x="1187" y="663"/>
                    <a:pt x="1202" y="697"/>
                    <a:pt x="1216" y="733"/>
                  </a:cubicBezTo>
                  <a:cubicBezTo>
                    <a:pt x="1216" y="682"/>
                    <a:pt x="1216" y="652"/>
                    <a:pt x="1216" y="626"/>
                  </a:cubicBezTo>
                  <a:lnTo>
                    <a:pt x="1216" y="626"/>
                  </a:lnTo>
                  <a:cubicBezTo>
                    <a:pt x="1246" y="622"/>
                    <a:pt x="1277" y="617"/>
                    <a:pt x="1307" y="611"/>
                  </a:cubicBezTo>
                  <a:cubicBezTo>
                    <a:pt x="1307" y="611"/>
                    <a:pt x="1274" y="611"/>
                    <a:pt x="1215" y="606"/>
                  </a:cubicBezTo>
                  <a:lnTo>
                    <a:pt x="1215" y="606"/>
                  </a:lnTo>
                  <a:cubicBezTo>
                    <a:pt x="1185" y="487"/>
                    <a:pt x="1154" y="397"/>
                    <a:pt x="1064" y="307"/>
                  </a:cubicBezTo>
                  <a:cubicBezTo>
                    <a:pt x="925" y="109"/>
                    <a:pt x="695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3"/>
            <p:cNvSpPr/>
            <p:nvPr/>
          </p:nvSpPr>
          <p:spPr>
            <a:xfrm>
              <a:off x="4648525" y="4662975"/>
              <a:ext cx="15975" cy="21300"/>
            </a:xfrm>
            <a:custGeom>
              <a:avLst/>
              <a:gdLst/>
              <a:ahLst/>
              <a:cxnLst/>
              <a:rect l="l" t="t" r="r" b="b"/>
              <a:pathLst>
                <a:path w="639" h="852" extrusionOk="0">
                  <a:moveTo>
                    <a:pt x="487" y="0"/>
                  </a:moveTo>
                  <a:cubicBezTo>
                    <a:pt x="335" y="0"/>
                    <a:pt x="183" y="92"/>
                    <a:pt x="122" y="213"/>
                  </a:cubicBezTo>
                  <a:cubicBezTo>
                    <a:pt x="61" y="304"/>
                    <a:pt x="1" y="426"/>
                    <a:pt x="1" y="548"/>
                  </a:cubicBezTo>
                  <a:cubicBezTo>
                    <a:pt x="1" y="730"/>
                    <a:pt x="61" y="851"/>
                    <a:pt x="61" y="851"/>
                  </a:cubicBezTo>
                  <a:cubicBezTo>
                    <a:pt x="61" y="730"/>
                    <a:pt x="61" y="639"/>
                    <a:pt x="61" y="548"/>
                  </a:cubicBezTo>
                  <a:cubicBezTo>
                    <a:pt x="92" y="456"/>
                    <a:pt x="122" y="335"/>
                    <a:pt x="183" y="274"/>
                  </a:cubicBezTo>
                  <a:cubicBezTo>
                    <a:pt x="274" y="183"/>
                    <a:pt x="365" y="61"/>
                    <a:pt x="487" y="61"/>
                  </a:cubicBezTo>
                  <a:cubicBezTo>
                    <a:pt x="578" y="92"/>
                    <a:pt x="548" y="274"/>
                    <a:pt x="487" y="365"/>
                  </a:cubicBezTo>
                  <a:cubicBezTo>
                    <a:pt x="426" y="456"/>
                    <a:pt x="365" y="548"/>
                    <a:pt x="305" y="608"/>
                  </a:cubicBezTo>
                  <a:cubicBezTo>
                    <a:pt x="183" y="760"/>
                    <a:pt x="92" y="821"/>
                    <a:pt x="92" y="821"/>
                  </a:cubicBezTo>
                  <a:cubicBezTo>
                    <a:pt x="92" y="826"/>
                    <a:pt x="95" y="829"/>
                    <a:pt x="101" y="829"/>
                  </a:cubicBezTo>
                  <a:cubicBezTo>
                    <a:pt x="132" y="829"/>
                    <a:pt x="234" y="765"/>
                    <a:pt x="335" y="639"/>
                  </a:cubicBezTo>
                  <a:cubicBezTo>
                    <a:pt x="426" y="578"/>
                    <a:pt x="487" y="487"/>
                    <a:pt x="548" y="396"/>
                  </a:cubicBezTo>
                  <a:cubicBezTo>
                    <a:pt x="578" y="335"/>
                    <a:pt x="609" y="274"/>
                    <a:pt x="609" y="183"/>
                  </a:cubicBezTo>
                  <a:cubicBezTo>
                    <a:pt x="639" y="92"/>
                    <a:pt x="578" y="0"/>
                    <a:pt x="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3"/>
            <p:cNvSpPr/>
            <p:nvPr/>
          </p:nvSpPr>
          <p:spPr>
            <a:xfrm>
              <a:off x="4773900" y="4669050"/>
              <a:ext cx="60075" cy="50175"/>
            </a:xfrm>
            <a:custGeom>
              <a:avLst/>
              <a:gdLst/>
              <a:ahLst/>
              <a:cxnLst/>
              <a:rect l="l" t="t" r="r" b="b"/>
              <a:pathLst>
                <a:path w="2403" h="2007" extrusionOk="0">
                  <a:moveTo>
                    <a:pt x="1885" y="1"/>
                  </a:moveTo>
                  <a:cubicBezTo>
                    <a:pt x="1034" y="61"/>
                    <a:pt x="305" y="669"/>
                    <a:pt x="62" y="1490"/>
                  </a:cubicBezTo>
                  <a:cubicBezTo>
                    <a:pt x="31" y="1612"/>
                    <a:pt x="1" y="1733"/>
                    <a:pt x="1" y="1855"/>
                  </a:cubicBezTo>
                  <a:cubicBezTo>
                    <a:pt x="1" y="1915"/>
                    <a:pt x="1" y="1946"/>
                    <a:pt x="1" y="2007"/>
                  </a:cubicBezTo>
                  <a:cubicBezTo>
                    <a:pt x="31" y="2007"/>
                    <a:pt x="31" y="1794"/>
                    <a:pt x="123" y="1520"/>
                  </a:cubicBezTo>
                  <a:cubicBezTo>
                    <a:pt x="396" y="730"/>
                    <a:pt x="1065" y="183"/>
                    <a:pt x="1885" y="61"/>
                  </a:cubicBezTo>
                  <a:lnTo>
                    <a:pt x="2402" y="61"/>
                  </a:lnTo>
                  <a:cubicBezTo>
                    <a:pt x="2341" y="31"/>
                    <a:pt x="2311" y="1"/>
                    <a:pt x="2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3"/>
            <p:cNvSpPr/>
            <p:nvPr/>
          </p:nvSpPr>
          <p:spPr>
            <a:xfrm>
              <a:off x="4814275" y="4599900"/>
              <a:ext cx="3725" cy="69925"/>
            </a:xfrm>
            <a:custGeom>
              <a:avLst/>
              <a:gdLst/>
              <a:ahLst/>
              <a:cxnLst/>
              <a:rect l="l" t="t" r="r" b="b"/>
              <a:pathLst>
                <a:path w="149" h="2797" extrusionOk="0">
                  <a:moveTo>
                    <a:pt x="27" y="1"/>
                  </a:moveTo>
                  <a:cubicBezTo>
                    <a:pt x="35" y="55"/>
                    <a:pt x="41" y="109"/>
                    <a:pt x="48" y="164"/>
                  </a:cubicBezTo>
                  <a:lnTo>
                    <a:pt x="48" y="164"/>
                  </a:lnTo>
                  <a:cubicBezTo>
                    <a:pt x="51" y="109"/>
                    <a:pt x="54" y="55"/>
                    <a:pt x="58" y="1"/>
                  </a:cubicBezTo>
                  <a:close/>
                  <a:moveTo>
                    <a:pt x="48" y="164"/>
                  </a:moveTo>
                  <a:lnTo>
                    <a:pt x="48" y="164"/>
                  </a:lnTo>
                  <a:cubicBezTo>
                    <a:pt x="1" y="1025"/>
                    <a:pt x="33" y="1911"/>
                    <a:pt x="119" y="2797"/>
                  </a:cubicBezTo>
                  <a:cubicBezTo>
                    <a:pt x="149" y="2311"/>
                    <a:pt x="149" y="1855"/>
                    <a:pt x="119" y="1399"/>
                  </a:cubicBezTo>
                  <a:cubicBezTo>
                    <a:pt x="119" y="971"/>
                    <a:pt x="95" y="566"/>
                    <a:pt x="48" y="1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3"/>
            <p:cNvSpPr/>
            <p:nvPr/>
          </p:nvSpPr>
          <p:spPr>
            <a:xfrm>
              <a:off x="4702475" y="4703800"/>
              <a:ext cx="49425" cy="2800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1928" y="0"/>
                  </a:moveTo>
                  <a:cubicBezTo>
                    <a:pt x="1801" y="0"/>
                    <a:pt x="1442" y="39"/>
                    <a:pt x="1004" y="39"/>
                  </a:cubicBezTo>
                  <a:cubicBezTo>
                    <a:pt x="639" y="39"/>
                    <a:pt x="315" y="26"/>
                    <a:pt x="139" y="26"/>
                  </a:cubicBezTo>
                  <a:cubicBezTo>
                    <a:pt x="51" y="26"/>
                    <a:pt x="1" y="29"/>
                    <a:pt x="1" y="39"/>
                  </a:cubicBezTo>
                  <a:cubicBezTo>
                    <a:pt x="246" y="84"/>
                    <a:pt x="490" y="112"/>
                    <a:pt x="735" y="112"/>
                  </a:cubicBezTo>
                  <a:cubicBezTo>
                    <a:pt x="825" y="112"/>
                    <a:pt x="914" y="108"/>
                    <a:pt x="1004" y="100"/>
                  </a:cubicBezTo>
                  <a:cubicBezTo>
                    <a:pt x="1338" y="100"/>
                    <a:pt x="1673" y="70"/>
                    <a:pt x="1976" y="9"/>
                  </a:cubicBezTo>
                  <a:cubicBezTo>
                    <a:pt x="1976" y="3"/>
                    <a:pt x="1959" y="0"/>
                    <a:pt x="1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3"/>
            <p:cNvSpPr/>
            <p:nvPr/>
          </p:nvSpPr>
          <p:spPr>
            <a:xfrm>
              <a:off x="4780000" y="4703250"/>
              <a:ext cx="5325" cy="9900"/>
            </a:xfrm>
            <a:custGeom>
              <a:avLst/>
              <a:gdLst/>
              <a:ahLst/>
              <a:cxnLst/>
              <a:rect l="l" t="t" r="r" b="b"/>
              <a:pathLst>
                <a:path w="213" h="396" extrusionOk="0">
                  <a:moveTo>
                    <a:pt x="213" y="0"/>
                  </a:moveTo>
                  <a:cubicBezTo>
                    <a:pt x="213" y="0"/>
                    <a:pt x="91" y="61"/>
                    <a:pt x="61" y="152"/>
                  </a:cubicBezTo>
                  <a:cubicBezTo>
                    <a:pt x="0" y="274"/>
                    <a:pt x="31" y="396"/>
                    <a:pt x="61" y="396"/>
                  </a:cubicBezTo>
                  <a:cubicBezTo>
                    <a:pt x="61" y="396"/>
                    <a:pt x="91" y="304"/>
                    <a:pt x="152" y="213"/>
                  </a:cubicBezTo>
                  <a:cubicBezTo>
                    <a:pt x="182" y="92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3"/>
            <p:cNvSpPr/>
            <p:nvPr/>
          </p:nvSpPr>
          <p:spPr>
            <a:xfrm>
              <a:off x="4790625" y="4687300"/>
              <a:ext cx="6875" cy="6850"/>
            </a:xfrm>
            <a:custGeom>
              <a:avLst/>
              <a:gdLst/>
              <a:ahLst/>
              <a:cxnLst/>
              <a:rect l="l" t="t" r="r" b="b"/>
              <a:pathLst>
                <a:path w="275" h="274" extrusionOk="0">
                  <a:moveTo>
                    <a:pt x="274" y="0"/>
                  </a:moveTo>
                  <a:cubicBezTo>
                    <a:pt x="274" y="0"/>
                    <a:pt x="183" y="30"/>
                    <a:pt x="122" y="122"/>
                  </a:cubicBezTo>
                  <a:cubicBezTo>
                    <a:pt x="61" y="182"/>
                    <a:pt x="1" y="243"/>
                    <a:pt x="31" y="274"/>
                  </a:cubicBezTo>
                  <a:cubicBezTo>
                    <a:pt x="31" y="274"/>
                    <a:pt x="122" y="243"/>
                    <a:pt x="183" y="182"/>
                  </a:cubicBezTo>
                  <a:cubicBezTo>
                    <a:pt x="244" y="91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3"/>
            <p:cNvSpPr/>
            <p:nvPr/>
          </p:nvSpPr>
          <p:spPr>
            <a:xfrm>
              <a:off x="4805825" y="4679375"/>
              <a:ext cx="9900" cy="4350"/>
            </a:xfrm>
            <a:custGeom>
              <a:avLst/>
              <a:gdLst/>
              <a:ahLst/>
              <a:cxnLst/>
              <a:rect l="l" t="t" r="r" b="b"/>
              <a:pathLst>
                <a:path w="396" h="174" extrusionOk="0">
                  <a:moveTo>
                    <a:pt x="280" y="1"/>
                  </a:moveTo>
                  <a:cubicBezTo>
                    <a:pt x="252" y="1"/>
                    <a:pt x="219" y="4"/>
                    <a:pt x="183" y="13"/>
                  </a:cubicBezTo>
                  <a:cubicBezTo>
                    <a:pt x="61" y="43"/>
                    <a:pt x="1" y="165"/>
                    <a:pt x="1" y="165"/>
                  </a:cubicBezTo>
                  <a:cubicBezTo>
                    <a:pt x="6" y="171"/>
                    <a:pt x="13" y="173"/>
                    <a:pt x="22" y="173"/>
                  </a:cubicBezTo>
                  <a:cubicBezTo>
                    <a:pt x="56" y="173"/>
                    <a:pt x="115" y="129"/>
                    <a:pt x="213" y="104"/>
                  </a:cubicBezTo>
                  <a:cubicBezTo>
                    <a:pt x="305" y="43"/>
                    <a:pt x="396" y="43"/>
                    <a:pt x="396" y="43"/>
                  </a:cubicBezTo>
                  <a:cubicBezTo>
                    <a:pt x="396" y="22"/>
                    <a:pt x="350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4823300" y="4676075"/>
              <a:ext cx="5350" cy="2875"/>
            </a:xfrm>
            <a:custGeom>
              <a:avLst/>
              <a:gdLst/>
              <a:ahLst/>
              <a:cxnLst/>
              <a:rect l="l" t="t" r="r" b="b"/>
              <a:pathLst>
                <a:path w="214" h="115" extrusionOk="0">
                  <a:moveTo>
                    <a:pt x="164" y="1"/>
                  </a:moveTo>
                  <a:cubicBezTo>
                    <a:pt x="145" y="1"/>
                    <a:pt x="122" y="8"/>
                    <a:pt x="92" y="24"/>
                  </a:cubicBezTo>
                  <a:cubicBezTo>
                    <a:pt x="31" y="54"/>
                    <a:pt x="1" y="84"/>
                    <a:pt x="1" y="115"/>
                  </a:cubicBezTo>
                  <a:lnTo>
                    <a:pt x="122" y="115"/>
                  </a:lnTo>
                  <a:cubicBezTo>
                    <a:pt x="183" y="84"/>
                    <a:pt x="213" y="54"/>
                    <a:pt x="213" y="24"/>
                  </a:cubicBezTo>
                  <a:cubicBezTo>
                    <a:pt x="198" y="8"/>
                    <a:pt x="183" y="1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4548225" y="2880275"/>
              <a:ext cx="848825" cy="1778175"/>
            </a:xfrm>
            <a:custGeom>
              <a:avLst/>
              <a:gdLst/>
              <a:ahLst/>
              <a:cxnLst/>
              <a:rect l="l" t="t" r="r" b="b"/>
              <a:pathLst>
                <a:path w="33953" h="71127" extrusionOk="0">
                  <a:moveTo>
                    <a:pt x="0" y="0"/>
                  </a:moveTo>
                  <a:lnTo>
                    <a:pt x="3162" y="70457"/>
                  </a:lnTo>
                  <a:lnTo>
                    <a:pt x="13739" y="70670"/>
                  </a:lnTo>
                  <a:lnTo>
                    <a:pt x="13739" y="70670"/>
                  </a:lnTo>
                  <a:lnTo>
                    <a:pt x="12007" y="11703"/>
                  </a:lnTo>
                  <a:lnTo>
                    <a:pt x="23891" y="71126"/>
                  </a:lnTo>
                  <a:lnTo>
                    <a:pt x="33952" y="71126"/>
                  </a:lnTo>
                  <a:lnTo>
                    <a:pt x="20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5132575" y="4623450"/>
              <a:ext cx="264475" cy="40300"/>
            </a:xfrm>
            <a:custGeom>
              <a:avLst/>
              <a:gdLst/>
              <a:ahLst/>
              <a:cxnLst/>
              <a:rect l="l" t="t" r="r" b="b"/>
              <a:pathLst>
                <a:path w="10579" h="1612" extrusionOk="0">
                  <a:moveTo>
                    <a:pt x="10426" y="1"/>
                  </a:moveTo>
                  <a:lnTo>
                    <a:pt x="1" y="457"/>
                  </a:lnTo>
                  <a:lnTo>
                    <a:pt x="244" y="1490"/>
                  </a:lnTo>
                  <a:lnTo>
                    <a:pt x="10578" y="1612"/>
                  </a:lnTo>
                  <a:lnTo>
                    <a:pt x="10578" y="1612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4843825" y="4631825"/>
              <a:ext cx="6100" cy="15975"/>
            </a:xfrm>
            <a:custGeom>
              <a:avLst/>
              <a:gdLst/>
              <a:ahLst/>
              <a:cxnLst/>
              <a:rect l="l" t="t" r="r" b="b"/>
              <a:pathLst>
                <a:path w="244" h="639" extrusionOk="0">
                  <a:moveTo>
                    <a:pt x="92" y="0"/>
                  </a:moveTo>
                  <a:cubicBezTo>
                    <a:pt x="61" y="0"/>
                    <a:pt x="0" y="152"/>
                    <a:pt x="0" y="304"/>
                  </a:cubicBezTo>
                  <a:cubicBezTo>
                    <a:pt x="31" y="487"/>
                    <a:pt x="61" y="638"/>
                    <a:pt x="122" y="638"/>
                  </a:cubicBezTo>
                  <a:cubicBezTo>
                    <a:pt x="183" y="638"/>
                    <a:pt x="244" y="487"/>
                    <a:pt x="213" y="304"/>
                  </a:cubicBezTo>
                  <a:cubicBezTo>
                    <a:pt x="213" y="122"/>
                    <a:pt x="152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4841550" y="4567975"/>
              <a:ext cx="6100" cy="31950"/>
            </a:xfrm>
            <a:custGeom>
              <a:avLst/>
              <a:gdLst/>
              <a:ahLst/>
              <a:cxnLst/>
              <a:rect l="l" t="t" r="r" b="b"/>
              <a:pathLst>
                <a:path w="244" h="1278" extrusionOk="0">
                  <a:moveTo>
                    <a:pt x="91" y="1"/>
                  </a:moveTo>
                  <a:cubicBezTo>
                    <a:pt x="31" y="1"/>
                    <a:pt x="0" y="305"/>
                    <a:pt x="0" y="639"/>
                  </a:cubicBezTo>
                  <a:cubicBezTo>
                    <a:pt x="31" y="1004"/>
                    <a:pt x="91" y="1278"/>
                    <a:pt x="152" y="1278"/>
                  </a:cubicBezTo>
                  <a:cubicBezTo>
                    <a:pt x="213" y="1278"/>
                    <a:pt x="243" y="1004"/>
                    <a:pt x="213" y="639"/>
                  </a:cubicBezTo>
                  <a:cubicBezTo>
                    <a:pt x="213" y="275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4839250" y="4504150"/>
              <a:ext cx="6125" cy="31950"/>
            </a:xfrm>
            <a:custGeom>
              <a:avLst/>
              <a:gdLst/>
              <a:ahLst/>
              <a:cxnLst/>
              <a:rect l="l" t="t" r="r" b="b"/>
              <a:pathLst>
                <a:path w="245" h="1278" extrusionOk="0">
                  <a:moveTo>
                    <a:pt x="92" y="1"/>
                  </a:moveTo>
                  <a:cubicBezTo>
                    <a:pt x="31" y="1"/>
                    <a:pt x="1" y="305"/>
                    <a:pt x="1" y="639"/>
                  </a:cubicBezTo>
                  <a:cubicBezTo>
                    <a:pt x="31" y="1004"/>
                    <a:pt x="92" y="1277"/>
                    <a:pt x="153" y="1277"/>
                  </a:cubicBezTo>
                  <a:cubicBezTo>
                    <a:pt x="214" y="1277"/>
                    <a:pt x="244" y="1004"/>
                    <a:pt x="244" y="639"/>
                  </a:cubicBezTo>
                  <a:cubicBezTo>
                    <a:pt x="214" y="274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3"/>
            <p:cNvSpPr/>
            <p:nvPr/>
          </p:nvSpPr>
          <p:spPr>
            <a:xfrm>
              <a:off x="4837750" y="4440325"/>
              <a:ext cx="6100" cy="31950"/>
            </a:xfrm>
            <a:custGeom>
              <a:avLst/>
              <a:gdLst/>
              <a:ahLst/>
              <a:cxnLst/>
              <a:rect l="l" t="t" r="r" b="b"/>
              <a:pathLst>
                <a:path w="244" h="1278" extrusionOk="0">
                  <a:moveTo>
                    <a:pt x="91" y="0"/>
                  </a:moveTo>
                  <a:cubicBezTo>
                    <a:pt x="31" y="0"/>
                    <a:pt x="0" y="304"/>
                    <a:pt x="0" y="639"/>
                  </a:cubicBezTo>
                  <a:cubicBezTo>
                    <a:pt x="31" y="1004"/>
                    <a:pt x="61" y="1277"/>
                    <a:pt x="122" y="1277"/>
                  </a:cubicBezTo>
                  <a:cubicBezTo>
                    <a:pt x="183" y="1277"/>
                    <a:pt x="243" y="973"/>
                    <a:pt x="243" y="639"/>
                  </a:cubicBezTo>
                  <a:cubicBezTo>
                    <a:pt x="213" y="274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3"/>
            <p:cNvSpPr/>
            <p:nvPr/>
          </p:nvSpPr>
          <p:spPr>
            <a:xfrm>
              <a:off x="4836225" y="4376500"/>
              <a:ext cx="6100" cy="31925"/>
            </a:xfrm>
            <a:custGeom>
              <a:avLst/>
              <a:gdLst/>
              <a:ahLst/>
              <a:cxnLst/>
              <a:rect l="l" t="t" r="r" b="b"/>
              <a:pathLst>
                <a:path w="244" h="1277" extrusionOk="0">
                  <a:moveTo>
                    <a:pt x="92" y="0"/>
                  </a:moveTo>
                  <a:cubicBezTo>
                    <a:pt x="31" y="0"/>
                    <a:pt x="0" y="274"/>
                    <a:pt x="0" y="639"/>
                  </a:cubicBezTo>
                  <a:cubicBezTo>
                    <a:pt x="31" y="1003"/>
                    <a:pt x="61" y="1277"/>
                    <a:pt x="122" y="1277"/>
                  </a:cubicBezTo>
                  <a:cubicBezTo>
                    <a:pt x="183" y="1277"/>
                    <a:pt x="244" y="1003"/>
                    <a:pt x="213" y="639"/>
                  </a:cubicBezTo>
                  <a:cubicBezTo>
                    <a:pt x="213" y="274"/>
                    <a:pt x="15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4834700" y="4312675"/>
              <a:ext cx="5350" cy="31925"/>
            </a:xfrm>
            <a:custGeom>
              <a:avLst/>
              <a:gdLst/>
              <a:ahLst/>
              <a:cxnLst/>
              <a:rect l="l" t="t" r="r" b="b"/>
              <a:pathLst>
                <a:path w="214" h="1277" extrusionOk="0">
                  <a:moveTo>
                    <a:pt x="92" y="0"/>
                  </a:moveTo>
                  <a:cubicBezTo>
                    <a:pt x="31" y="0"/>
                    <a:pt x="1" y="274"/>
                    <a:pt x="1" y="638"/>
                  </a:cubicBezTo>
                  <a:cubicBezTo>
                    <a:pt x="1" y="1003"/>
                    <a:pt x="61" y="1277"/>
                    <a:pt x="122" y="1277"/>
                  </a:cubicBezTo>
                  <a:cubicBezTo>
                    <a:pt x="183" y="1277"/>
                    <a:pt x="213" y="973"/>
                    <a:pt x="213" y="638"/>
                  </a:cubicBezTo>
                  <a:cubicBezTo>
                    <a:pt x="213" y="274"/>
                    <a:pt x="153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3"/>
            <p:cNvSpPr/>
            <p:nvPr/>
          </p:nvSpPr>
          <p:spPr>
            <a:xfrm>
              <a:off x="4831675" y="4248825"/>
              <a:ext cx="6850" cy="31950"/>
            </a:xfrm>
            <a:custGeom>
              <a:avLst/>
              <a:gdLst/>
              <a:ahLst/>
              <a:cxnLst/>
              <a:rect l="l" t="t" r="r" b="b"/>
              <a:pathLst>
                <a:path w="274" h="1278" extrusionOk="0">
                  <a:moveTo>
                    <a:pt x="122" y="1"/>
                  </a:moveTo>
                  <a:cubicBezTo>
                    <a:pt x="61" y="1"/>
                    <a:pt x="0" y="274"/>
                    <a:pt x="30" y="639"/>
                  </a:cubicBezTo>
                  <a:cubicBezTo>
                    <a:pt x="61" y="1004"/>
                    <a:pt x="91" y="1277"/>
                    <a:pt x="182" y="1277"/>
                  </a:cubicBezTo>
                  <a:cubicBezTo>
                    <a:pt x="243" y="1277"/>
                    <a:pt x="274" y="973"/>
                    <a:pt x="243" y="639"/>
                  </a:cubicBezTo>
                  <a:cubicBezTo>
                    <a:pt x="243" y="274"/>
                    <a:pt x="18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4829375" y="4185000"/>
              <a:ext cx="6100" cy="31950"/>
            </a:xfrm>
            <a:custGeom>
              <a:avLst/>
              <a:gdLst/>
              <a:ahLst/>
              <a:cxnLst/>
              <a:rect l="l" t="t" r="r" b="b"/>
              <a:pathLst>
                <a:path w="244" h="1278" extrusionOk="0">
                  <a:moveTo>
                    <a:pt x="92" y="1"/>
                  </a:moveTo>
                  <a:cubicBezTo>
                    <a:pt x="31" y="1"/>
                    <a:pt x="1" y="274"/>
                    <a:pt x="31" y="639"/>
                  </a:cubicBezTo>
                  <a:cubicBezTo>
                    <a:pt x="31" y="973"/>
                    <a:pt x="92" y="1277"/>
                    <a:pt x="153" y="1277"/>
                  </a:cubicBezTo>
                  <a:cubicBezTo>
                    <a:pt x="214" y="1247"/>
                    <a:pt x="244" y="973"/>
                    <a:pt x="244" y="608"/>
                  </a:cubicBezTo>
                  <a:cubicBezTo>
                    <a:pt x="214" y="274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4827100" y="4121175"/>
              <a:ext cx="6100" cy="31925"/>
            </a:xfrm>
            <a:custGeom>
              <a:avLst/>
              <a:gdLst/>
              <a:ahLst/>
              <a:cxnLst/>
              <a:rect l="l" t="t" r="r" b="b"/>
              <a:pathLst>
                <a:path w="244" h="1277" extrusionOk="0">
                  <a:moveTo>
                    <a:pt x="92" y="0"/>
                  </a:moveTo>
                  <a:cubicBezTo>
                    <a:pt x="31" y="0"/>
                    <a:pt x="1" y="274"/>
                    <a:pt x="1" y="639"/>
                  </a:cubicBezTo>
                  <a:cubicBezTo>
                    <a:pt x="31" y="1003"/>
                    <a:pt x="92" y="1277"/>
                    <a:pt x="153" y="1277"/>
                  </a:cubicBezTo>
                  <a:cubicBezTo>
                    <a:pt x="213" y="1277"/>
                    <a:pt x="244" y="973"/>
                    <a:pt x="244" y="639"/>
                  </a:cubicBezTo>
                  <a:cubicBezTo>
                    <a:pt x="213" y="274"/>
                    <a:pt x="153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3"/>
            <p:cNvSpPr/>
            <p:nvPr/>
          </p:nvSpPr>
          <p:spPr>
            <a:xfrm>
              <a:off x="4824825" y="4057350"/>
              <a:ext cx="6100" cy="31925"/>
            </a:xfrm>
            <a:custGeom>
              <a:avLst/>
              <a:gdLst/>
              <a:ahLst/>
              <a:cxnLst/>
              <a:rect l="l" t="t" r="r" b="b"/>
              <a:pathLst>
                <a:path w="244" h="1277" extrusionOk="0">
                  <a:moveTo>
                    <a:pt x="122" y="0"/>
                  </a:moveTo>
                  <a:cubicBezTo>
                    <a:pt x="61" y="0"/>
                    <a:pt x="0" y="274"/>
                    <a:pt x="31" y="638"/>
                  </a:cubicBezTo>
                  <a:cubicBezTo>
                    <a:pt x="31" y="1003"/>
                    <a:pt x="92" y="1277"/>
                    <a:pt x="152" y="1277"/>
                  </a:cubicBezTo>
                  <a:cubicBezTo>
                    <a:pt x="213" y="1277"/>
                    <a:pt x="244" y="973"/>
                    <a:pt x="244" y="638"/>
                  </a:cubicBezTo>
                  <a:cubicBezTo>
                    <a:pt x="244" y="274"/>
                    <a:pt x="18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3"/>
            <p:cNvSpPr/>
            <p:nvPr/>
          </p:nvSpPr>
          <p:spPr>
            <a:xfrm>
              <a:off x="4823300" y="3993500"/>
              <a:ext cx="6100" cy="31950"/>
            </a:xfrm>
            <a:custGeom>
              <a:avLst/>
              <a:gdLst/>
              <a:ahLst/>
              <a:cxnLst/>
              <a:rect l="l" t="t" r="r" b="b"/>
              <a:pathLst>
                <a:path w="244" h="1278" extrusionOk="0">
                  <a:moveTo>
                    <a:pt x="122" y="1"/>
                  </a:moveTo>
                  <a:cubicBezTo>
                    <a:pt x="31" y="1"/>
                    <a:pt x="1" y="305"/>
                    <a:pt x="1" y="639"/>
                  </a:cubicBezTo>
                  <a:cubicBezTo>
                    <a:pt x="31" y="1004"/>
                    <a:pt x="61" y="1278"/>
                    <a:pt x="153" y="1278"/>
                  </a:cubicBezTo>
                  <a:cubicBezTo>
                    <a:pt x="213" y="1278"/>
                    <a:pt x="244" y="974"/>
                    <a:pt x="244" y="639"/>
                  </a:cubicBezTo>
                  <a:cubicBezTo>
                    <a:pt x="213" y="274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3"/>
            <p:cNvSpPr/>
            <p:nvPr/>
          </p:nvSpPr>
          <p:spPr>
            <a:xfrm>
              <a:off x="4821775" y="3929675"/>
              <a:ext cx="6125" cy="31950"/>
            </a:xfrm>
            <a:custGeom>
              <a:avLst/>
              <a:gdLst/>
              <a:ahLst/>
              <a:cxnLst/>
              <a:rect l="l" t="t" r="r" b="b"/>
              <a:pathLst>
                <a:path w="245" h="1278" extrusionOk="0">
                  <a:moveTo>
                    <a:pt x="122" y="1"/>
                  </a:moveTo>
                  <a:cubicBezTo>
                    <a:pt x="62" y="1"/>
                    <a:pt x="1" y="274"/>
                    <a:pt x="1" y="639"/>
                  </a:cubicBezTo>
                  <a:cubicBezTo>
                    <a:pt x="31" y="1004"/>
                    <a:pt x="62" y="1277"/>
                    <a:pt x="122" y="1277"/>
                  </a:cubicBezTo>
                  <a:cubicBezTo>
                    <a:pt x="183" y="1277"/>
                    <a:pt x="244" y="973"/>
                    <a:pt x="244" y="639"/>
                  </a:cubicBezTo>
                  <a:cubicBezTo>
                    <a:pt x="214" y="274"/>
                    <a:pt x="18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3"/>
            <p:cNvSpPr/>
            <p:nvPr/>
          </p:nvSpPr>
          <p:spPr>
            <a:xfrm>
              <a:off x="4821025" y="3865850"/>
              <a:ext cx="5350" cy="31950"/>
            </a:xfrm>
            <a:custGeom>
              <a:avLst/>
              <a:gdLst/>
              <a:ahLst/>
              <a:cxnLst/>
              <a:rect l="l" t="t" r="r" b="b"/>
              <a:pathLst>
                <a:path w="214" h="1278" extrusionOk="0">
                  <a:moveTo>
                    <a:pt x="92" y="0"/>
                  </a:moveTo>
                  <a:cubicBezTo>
                    <a:pt x="31" y="0"/>
                    <a:pt x="0" y="274"/>
                    <a:pt x="0" y="639"/>
                  </a:cubicBezTo>
                  <a:cubicBezTo>
                    <a:pt x="0" y="1003"/>
                    <a:pt x="61" y="1277"/>
                    <a:pt x="122" y="1277"/>
                  </a:cubicBezTo>
                  <a:cubicBezTo>
                    <a:pt x="183" y="1277"/>
                    <a:pt x="213" y="973"/>
                    <a:pt x="213" y="639"/>
                  </a:cubicBezTo>
                  <a:cubicBezTo>
                    <a:pt x="213" y="274"/>
                    <a:pt x="15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3"/>
            <p:cNvSpPr/>
            <p:nvPr/>
          </p:nvSpPr>
          <p:spPr>
            <a:xfrm>
              <a:off x="4820275" y="3802025"/>
              <a:ext cx="5325" cy="31925"/>
            </a:xfrm>
            <a:custGeom>
              <a:avLst/>
              <a:gdLst/>
              <a:ahLst/>
              <a:cxnLst/>
              <a:rect l="l" t="t" r="r" b="b"/>
              <a:pathLst>
                <a:path w="213" h="1277" extrusionOk="0">
                  <a:moveTo>
                    <a:pt x="91" y="0"/>
                  </a:moveTo>
                  <a:cubicBezTo>
                    <a:pt x="30" y="0"/>
                    <a:pt x="0" y="274"/>
                    <a:pt x="0" y="639"/>
                  </a:cubicBezTo>
                  <a:cubicBezTo>
                    <a:pt x="0" y="973"/>
                    <a:pt x="61" y="1277"/>
                    <a:pt x="122" y="1277"/>
                  </a:cubicBezTo>
                  <a:cubicBezTo>
                    <a:pt x="182" y="1277"/>
                    <a:pt x="213" y="973"/>
                    <a:pt x="213" y="639"/>
                  </a:cubicBezTo>
                  <a:cubicBezTo>
                    <a:pt x="213" y="274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3"/>
            <p:cNvSpPr/>
            <p:nvPr/>
          </p:nvSpPr>
          <p:spPr>
            <a:xfrm>
              <a:off x="4819500" y="3738175"/>
              <a:ext cx="5350" cy="31950"/>
            </a:xfrm>
            <a:custGeom>
              <a:avLst/>
              <a:gdLst/>
              <a:ahLst/>
              <a:cxnLst/>
              <a:rect l="l" t="t" r="r" b="b"/>
              <a:pathLst>
                <a:path w="214" h="1278" extrusionOk="0">
                  <a:moveTo>
                    <a:pt x="122" y="1"/>
                  </a:moveTo>
                  <a:cubicBezTo>
                    <a:pt x="61" y="1"/>
                    <a:pt x="1" y="305"/>
                    <a:pt x="1" y="639"/>
                  </a:cubicBezTo>
                  <a:cubicBezTo>
                    <a:pt x="1" y="1004"/>
                    <a:pt x="61" y="1278"/>
                    <a:pt x="122" y="1278"/>
                  </a:cubicBezTo>
                  <a:cubicBezTo>
                    <a:pt x="183" y="1278"/>
                    <a:pt x="213" y="1004"/>
                    <a:pt x="213" y="639"/>
                  </a:cubicBezTo>
                  <a:cubicBezTo>
                    <a:pt x="213" y="305"/>
                    <a:pt x="18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3"/>
            <p:cNvSpPr/>
            <p:nvPr/>
          </p:nvSpPr>
          <p:spPr>
            <a:xfrm>
              <a:off x="4819500" y="3674350"/>
              <a:ext cx="5350" cy="31950"/>
            </a:xfrm>
            <a:custGeom>
              <a:avLst/>
              <a:gdLst/>
              <a:ahLst/>
              <a:cxnLst/>
              <a:rect l="l" t="t" r="r" b="b"/>
              <a:pathLst>
                <a:path w="214" h="1278" extrusionOk="0">
                  <a:moveTo>
                    <a:pt x="122" y="1"/>
                  </a:moveTo>
                  <a:cubicBezTo>
                    <a:pt x="61" y="1"/>
                    <a:pt x="1" y="274"/>
                    <a:pt x="1" y="639"/>
                  </a:cubicBezTo>
                  <a:cubicBezTo>
                    <a:pt x="1" y="973"/>
                    <a:pt x="61" y="1277"/>
                    <a:pt x="122" y="1277"/>
                  </a:cubicBezTo>
                  <a:cubicBezTo>
                    <a:pt x="183" y="1277"/>
                    <a:pt x="213" y="973"/>
                    <a:pt x="213" y="639"/>
                  </a:cubicBezTo>
                  <a:cubicBezTo>
                    <a:pt x="213" y="274"/>
                    <a:pt x="18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3"/>
            <p:cNvSpPr/>
            <p:nvPr/>
          </p:nvSpPr>
          <p:spPr>
            <a:xfrm>
              <a:off x="4819500" y="3610525"/>
              <a:ext cx="6100" cy="31950"/>
            </a:xfrm>
            <a:custGeom>
              <a:avLst/>
              <a:gdLst/>
              <a:ahLst/>
              <a:cxnLst/>
              <a:rect l="l" t="t" r="r" b="b"/>
              <a:pathLst>
                <a:path w="244" h="1278" extrusionOk="0">
                  <a:moveTo>
                    <a:pt x="122" y="1"/>
                  </a:moveTo>
                  <a:cubicBezTo>
                    <a:pt x="61" y="1"/>
                    <a:pt x="1" y="274"/>
                    <a:pt x="1" y="639"/>
                  </a:cubicBezTo>
                  <a:cubicBezTo>
                    <a:pt x="1" y="973"/>
                    <a:pt x="61" y="1277"/>
                    <a:pt x="122" y="1277"/>
                  </a:cubicBezTo>
                  <a:cubicBezTo>
                    <a:pt x="183" y="1277"/>
                    <a:pt x="213" y="973"/>
                    <a:pt x="213" y="639"/>
                  </a:cubicBezTo>
                  <a:cubicBezTo>
                    <a:pt x="244" y="274"/>
                    <a:pt x="18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3"/>
            <p:cNvSpPr/>
            <p:nvPr/>
          </p:nvSpPr>
          <p:spPr>
            <a:xfrm>
              <a:off x="4820275" y="3546700"/>
              <a:ext cx="5325" cy="31925"/>
            </a:xfrm>
            <a:custGeom>
              <a:avLst/>
              <a:gdLst/>
              <a:ahLst/>
              <a:cxnLst/>
              <a:rect l="l" t="t" r="r" b="b"/>
              <a:pathLst>
                <a:path w="213" h="1277" extrusionOk="0">
                  <a:moveTo>
                    <a:pt x="122" y="0"/>
                  </a:moveTo>
                  <a:cubicBezTo>
                    <a:pt x="61" y="0"/>
                    <a:pt x="0" y="274"/>
                    <a:pt x="0" y="639"/>
                  </a:cubicBezTo>
                  <a:cubicBezTo>
                    <a:pt x="0" y="973"/>
                    <a:pt x="30" y="1247"/>
                    <a:pt x="91" y="1277"/>
                  </a:cubicBezTo>
                  <a:cubicBezTo>
                    <a:pt x="152" y="1277"/>
                    <a:pt x="213" y="973"/>
                    <a:pt x="213" y="639"/>
                  </a:cubicBezTo>
                  <a:cubicBezTo>
                    <a:pt x="213" y="274"/>
                    <a:pt x="182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3"/>
            <p:cNvSpPr/>
            <p:nvPr/>
          </p:nvSpPr>
          <p:spPr>
            <a:xfrm>
              <a:off x="4821025" y="3482875"/>
              <a:ext cx="6100" cy="31925"/>
            </a:xfrm>
            <a:custGeom>
              <a:avLst/>
              <a:gdLst/>
              <a:ahLst/>
              <a:cxnLst/>
              <a:rect l="l" t="t" r="r" b="b"/>
              <a:pathLst>
                <a:path w="244" h="1277" extrusionOk="0">
                  <a:moveTo>
                    <a:pt x="122" y="0"/>
                  </a:moveTo>
                  <a:cubicBezTo>
                    <a:pt x="61" y="0"/>
                    <a:pt x="0" y="274"/>
                    <a:pt x="0" y="638"/>
                  </a:cubicBezTo>
                  <a:cubicBezTo>
                    <a:pt x="0" y="973"/>
                    <a:pt x="31" y="1277"/>
                    <a:pt x="92" y="1277"/>
                  </a:cubicBezTo>
                  <a:cubicBezTo>
                    <a:pt x="152" y="1277"/>
                    <a:pt x="213" y="973"/>
                    <a:pt x="213" y="638"/>
                  </a:cubicBezTo>
                  <a:cubicBezTo>
                    <a:pt x="244" y="274"/>
                    <a:pt x="18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3"/>
            <p:cNvSpPr/>
            <p:nvPr/>
          </p:nvSpPr>
          <p:spPr>
            <a:xfrm>
              <a:off x="4822550" y="3418275"/>
              <a:ext cx="5350" cy="32700"/>
            </a:xfrm>
            <a:custGeom>
              <a:avLst/>
              <a:gdLst/>
              <a:ahLst/>
              <a:cxnLst/>
              <a:rect l="l" t="t" r="r" b="b"/>
              <a:pathLst>
                <a:path w="214" h="1308" extrusionOk="0">
                  <a:moveTo>
                    <a:pt x="122" y="0"/>
                  </a:moveTo>
                  <a:cubicBezTo>
                    <a:pt x="61" y="0"/>
                    <a:pt x="0" y="304"/>
                    <a:pt x="0" y="639"/>
                  </a:cubicBezTo>
                  <a:cubicBezTo>
                    <a:pt x="0" y="1003"/>
                    <a:pt x="31" y="1307"/>
                    <a:pt x="91" y="1307"/>
                  </a:cubicBezTo>
                  <a:cubicBezTo>
                    <a:pt x="152" y="1307"/>
                    <a:pt x="213" y="1003"/>
                    <a:pt x="213" y="669"/>
                  </a:cubicBezTo>
                  <a:cubicBezTo>
                    <a:pt x="213" y="304"/>
                    <a:pt x="18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3"/>
            <p:cNvSpPr/>
            <p:nvPr/>
          </p:nvSpPr>
          <p:spPr>
            <a:xfrm>
              <a:off x="4823300" y="3354450"/>
              <a:ext cx="6875" cy="32700"/>
            </a:xfrm>
            <a:custGeom>
              <a:avLst/>
              <a:gdLst/>
              <a:ahLst/>
              <a:cxnLst/>
              <a:rect l="l" t="t" r="r" b="b"/>
              <a:pathLst>
                <a:path w="275" h="1308" extrusionOk="0">
                  <a:moveTo>
                    <a:pt x="153" y="0"/>
                  </a:moveTo>
                  <a:cubicBezTo>
                    <a:pt x="122" y="0"/>
                    <a:pt x="31" y="304"/>
                    <a:pt x="31" y="639"/>
                  </a:cubicBezTo>
                  <a:cubicBezTo>
                    <a:pt x="1" y="1003"/>
                    <a:pt x="31" y="1307"/>
                    <a:pt x="122" y="1307"/>
                  </a:cubicBezTo>
                  <a:cubicBezTo>
                    <a:pt x="183" y="1307"/>
                    <a:pt x="244" y="1003"/>
                    <a:pt x="244" y="669"/>
                  </a:cubicBezTo>
                  <a:cubicBezTo>
                    <a:pt x="274" y="304"/>
                    <a:pt x="21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3"/>
            <p:cNvSpPr/>
            <p:nvPr/>
          </p:nvSpPr>
          <p:spPr>
            <a:xfrm>
              <a:off x="4826350" y="3290600"/>
              <a:ext cx="6850" cy="31950"/>
            </a:xfrm>
            <a:custGeom>
              <a:avLst/>
              <a:gdLst/>
              <a:ahLst/>
              <a:cxnLst/>
              <a:rect l="l" t="t" r="r" b="b"/>
              <a:pathLst>
                <a:path w="274" h="1278" extrusionOk="0">
                  <a:moveTo>
                    <a:pt x="183" y="1"/>
                  </a:moveTo>
                  <a:cubicBezTo>
                    <a:pt x="122" y="1"/>
                    <a:pt x="61" y="305"/>
                    <a:pt x="31" y="639"/>
                  </a:cubicBezTo>
                  <a:cubicBezTo>
                    <a:pt x="0" y="1004"/>
                    <a:pt x="61" y="1278"/>
                    <a:pt x="91" y="1278"/>
                  </a:cubicBezTo>
                  <a:cubicBezTo>
                    <a:pt x="152" y="1278"/>
                    <a:pt x="213" y="1004"/>
                    <a:pt x="243" y="670"/>
                  </a:cubicBezTo>
                  <a:cubicBezTo>
                    <a:pt x="274" y="305"/>
                    <a:pt x="243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3"/>
            <p:cNvSpPr/>
            <p:nvPr/>
          </p:nvSpPr>
          <p:spPr>
            <a:xfrm>
              <a:off x="4831675" y="3227475"/>
              <a:ext cx="6850" cy="31300"/>
            </a:xfrm>
            <a:custGeom>
              <a:avLst/>
              <a:gdLst/>
              <a:ahLst/>
              <a:cxnLst/>
              <a:rect l="l" t="t" r="r" b="b"/>
              <a:pathLst>
                <a:path w="274" h="1252" extrusionOk="0">
                  <a:moveTo>
                    <a:pt x="173" y="1"/>
                  </a:moveTo>
                  <a:cubicBezTo>
                    <a:pt x="116" y="1"/>
                    <a:pt x="59" y="265"/>
                    <a:pt x="30" y="611"/>
                  </a:cubicBezTo>
                  <a:cubicBezTo>
                    <a:pt x="0" y="976"/>
                    <a:pt x="0" y="1249"/>
                    <a:pt x="61" y="1249"/>
                  </a:cubicBezTo>
                  <a:cubicBezTo>
                    <a:pt x="64" y="1251"/>
                    <a:pt x="67" y="1251"/>
                    <a:pt x="69" y="1251"/>
                  </a:cubicBezTo>
                  <a:cubicBezTo>
                    <a:pt x="130" y="1251"/>
                    <a:pt x="214" y="960"/>
                    <a:pt x="243" y="641"/>
                  </a:cubicBezTo>
                  <a:cubicBezTo>
                    <a:pt x="274" y="277"/>
                    <a:pt x="243" y="3"/>
                    <a:pt x="182" y="3"/>
                  </a:cubicBezTo>
                  <a:cubicBezTo>
                    <a:pt x="179" y="2"/>
                    <a:pt x="176" y="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3"/>
            <p:cNvSpPr/>
            <p:nvPr/>
          </p:nvSpPr>
          <p:spPr>
            <a:xfrm>
              <a:off x="4837750" y="3179675"/>
              <a:ext cx="6850" cy="15975"/>
            </a:xfrm>
            <a:custGeom>
              <a:avLst/>
              <a:gdLst/>
              <a:ahLst/>
              <a:cxnLst/>
              <a:rect l="l" t="t" r="r" b="b"/>
              <a:pathLst>
                <a:path w="274" h="639" extrusionOk="0">
                  <a:moveTo>
                    <a:pt x="183" y="0"/>
                  </a:moveTo>
                  <a:cubicBezTo>
                    <a:pt x="122" y="0"/>
                    <a:pt x="61" y="122"/>
                    <a:pt x="31" y="304"/>
                  </a:cubicBezTo>
                  <a:cubicBezTo>
                    <a:pt x="0" y="487"/>
                    <a:pt x="31" y="639"/>
                    <a:pt x="91" y="639"/>
                  </a:cubicBezTo>
                  <a:cubicBezTo>
                    <a:pt x="152" y="639"/>
                    <a:pt x="243" y="517"/>
                    <a:pt x="243" y="335"/>
                  </a:cubicBezTo>
                  <a:cubicBezTo>
                    <a:pt x="274" y="183"/>
                    <a:pt x="243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4620425" y="4608250"/>
              <a:ext cx="279650" cy="46400"/>
            </a:xfrm>
            <a:custGeom>
              <a:avLst/>
              <a:gdLst/>
              <a:ahLst/>
              <a:cxnLst/>
              <a:rect l="l" t="t" r="r" b="b"/>
              <a:pathLst>
                <a:path w="11186" h="1856" extrusionOk="0">
                  <a:moveTo>
                    <a:pt x="11125" y="1"/>
                  </a:moveTo>
                  <a:lnTo>
                    <a:pt x="0" y="62"/>
                  </a:lnTo>
                  <a:lnTo>
                    <a:pt x="0" y="1673"/>
                  </a:lnTo>
                  <a:lnTo>
                    <a:pt x="11186" y="1855"/>
                  </a:lnTo>
                  <a:lnTo>
                    <a:pt x="111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3"/>
            <p:cNvSpPr/>
            <p:nvPr/>
          </p:nvSpPr>
          <p:spPr>
            <a:xfrm>
              <a:off x="5342300" y="4609025"/>
              <a:ext cx="6875" cy="15325"/>
            </a:xfrm>
            <a:custGeom>
              <a:avLst/>
              <a:gdLst/>
              <a:ahLst/>
              <a:cxnLst/>
              <a:rect l="l" t="t" r="r" b="b"/>
              <a:pathLst>
                <a:path w="275" h="613" extrusionOk="0">
                  <a:moveTo>
                    <a:pt x="92" y="0"/>
                  </a:moveTo>
                  <a:cubicBezTo>
                    <a:pt x="31" y="0"/>
                    <a:pt x="1" y="152"/>
                    <a:pt x="31" y="335"/>
                  </a:cubicBezTo>
                  <a:cubicBezTo>
                    <a:pt x="59" y="473"/>
                    <a:pt x="112" y="612"/>
                    <a:pt x="167" y="612"/>
                  </a:cubicBezTo>
                  <a:cubicBezTo>
                    <a:pt x="173" y="612"/>
                    <a:pt x="178" y="611"/>
                    <a:pt x="183" y="608"/>
                  </a:cubicBezTo>
                  <a:cubicBezTo>
                    <a:pt x="244" y="608"/>
                    <a:pt x="275" y="456"/>
                    <a:pt x="244" y="304"/>
                  </a:cubicBezTo>
                  <a:cubicBezTo>
                    <a:pt x="214" y="122"/>
                    <a:pt x="153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3"/>
            <p:cNvSpPr/>
            <p:nvPr/>
          </p:nvSpPr>
          <p:spPr>
            <a:xfrm>
              <a:off x="5333200" y="4547475"/>
              <a:ext cx="7625" cy="31175"/>
            </a:xfrm>
            <a:custGeom>
              <a:avLst/>
              <a:gdLst/>
              <a:ahLst/>
              <a:cxnLst/>
              <a:rect l="l" t="t" r="r" b="b"/>
              <a:pathLst>
                <a:path w="305" h="1247" extrusionOk="0">
                  <a:moveTo>
                    <a:pt x="31" y="0"/>
                  </a:moveTo>
                  <a:cubicBezTo>
                    <a:pt x="0" y="31"/>
                    <a:pt x="0" y="304"/>
                    <a:pt x="31" y="639"/>
                  </a:cubicBezTo>
                  <a:cubicBezTo>
                    <a:pt x="91" y="973"/>
                    <a:pt x="183" y="1246"/>
                    <a:pt x="243" y="1246"/>
                  </a:cubicBezTo>
                  <a:cubicBezTo>
                    <a:pt x="304" y="1216"/>
                    <a:pt x="304" y="943"/>
                    <a:pt x="243" y="608"/>
                  </a:cubicBezTo>
                  <a:cubicBezTo>
                    <a:pt x="183" y="274"/>
                    <a:pt x="91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5322550" y="4486675"/>
              <a:ext cx="8375" cy="30425"/>
            </a:xfrm>
            <a:custGeom>
              <a:avLst/>
              <a:gdLst/>
              <a:ahLst/>
              <a:cxnLst/>
              <a:rect l="l" t="t" r="r" b="b"/>
              <a:pathLst>
                <a:path w="335" h="1217" extrusionOk="0">
                  <a:moveTo>
                    <a:pt x="61" y="1"/>
                  </a:moveTo>
                  <a:cubicBezTo>
                    <a:pt x="1" y="1"/>
                    <a:pt x="1" y="274"/>
                    <a:pt x="61" y="639"/>
                  </a:cubicBezTo>
                  <a:cubicBezTo>
                    <a:pt x="122" y="973"/>
                    <a:pt x="213" y="1216"/>
                    <a:pt x="274" y="1216"/>
                  </a:cubicBezTo>
                  <a:cubicBezTo>
                    <a:pt x="335" y="1216"/>
                    <a:pt x="335" y="912"/>
                    <a:pt x="274" y="578"/>
                  </a:cubicBezTo>
                  <a:cubicBezTo>
                    <a:pt x="213" y="244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3"/>
            <p:cNvSpPr/>
            <p:nvPr/>
          </p:nvSpPr>
          <p:spPr>
            <a:xfrm>
              <a:off x="5312675" y="4425125"/>
              <a:ext cx="7625" cy="31175"/>
            </a:xfrm>
            <a:custGeom>
              <a:avLst/>
              <a:gdLst/>
              <a:ahLst/>
              <a:cxnLst/>
              <a:rect l="l" t="t" r="r" b="b"/>
              <a:pathLst>
                <a:path w="305" h="1247" extrusionOk="0">
                  <a:moveTo>
                    <a:pt x="61" y="1"/>
                  </a:moveTo>
                  <a:cubicBezTo>
                    <a:pt x="1" y="31"/>
                    <a:pt x="1" y="305"/>
                    <a:pt x="61" y="639"/>
                  </a:cubicBezTo>
                  <a:cubicBezTo>
                    <a:pt x="122" y="973"/>
                    <a:pt x="213" y="1247"/>
                    <a:pt x="274" y="1247"/>
                  </a:cubicBezTo>
                  <a:cubicBezTo>
                    <a:pt x="304" y="1216"/>
                    <a:pt x="304" y="943"/>
                    <a:pt x="274" y="608"/>
                  </a:cubicBezTo>
                  <a:cubicBezTo>
                    <a:pt x="213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5302025" y="4364325"/>
              <a:ext cx="8400" cy="30425"/>
            </a:xfrm>
            <a:custGeom>
              <a:avLst/>
              <a:gdLst/>
              <a:ahLst/>
              <a:cxnLst/>
              <a:rect l="l" t="t" r="r" b="b"/>
              <a:pathLst>
                <a:path w="336" h="1217" extrusionOk="0">
                  <a:moveTo>
                    <a:pt x="62" y="1"/>
                  </a:moveTo>
                  <a:cubicBezTo>
                    <a:pt x="1" y="1"/>
                    <a:pt x="1" y="274"/>
                    <a:pt x="62" y="609"/>
                  </a:cubicBezTo>
                  <a:cubicBezTo>
                    <a:pt x="123" y="974"/>
                    <a:pt x="214" y="1217"/>
                    <a:pt x="275" y="1217"/>
                  </a:cubicBezTo>
                  <a:cubicBezTo>
                    <a:pt x="335" y="1217"/>
                    <a:pt x="335" y="913"/>
                    <a:pt x="275" y="578"/>
                  </a:cubicBezTo>
                  <a:cubicBezTo>
                    <a:pt x="214" y="244"/>
                    <a:pt x="123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3"/>
            <p:cNvSpPr/>
            <p:nvPr/>
          </p:nvSpPr>
          <p:spPr>
            <a:xfrm>
              <a:off x="5291400" y="4302775"/>
              <a:ext cx="8375" cy="31200"/>
            </a:xfrm>
            <a:custGeom>
              <a:avLst/>
              <a:gdLst/>
              <a:ahLst/>
              <a:cxnLst/>
              <a:rect l="l" t="t" r="r" b="b"/>
              <a:pathLst>
                <a:path w="335" h="1248" extrusionOk="0">
                  <a:moveTo>
                    <a:pt x="92" y="1"/>
                  </a:moveTo>
                  <a:cubicBezTo>
                    <a:pt x="0" y="31"/>
                    <a:pt x="31" y="305"/>
                    <a:pt x="92" y="639"/>
                  </a:cubicBezTo>
                  <a:cubicBezTo>
                    <a:pt x="122" y="974"/>
                    <a:pt x="244" y="1247"/>
                    <a:pt x="304" y="1247"/>
                  </a:cubicBezTo>
                  <a:cubicBezTo>
                    <a:pt x="335" y="1217"/>
                    <a:pt x="335" y="943"/>
                    <a:pt x="304" y="609"/>
                  </a:cubicBezTo>
                  <a:cubicBezTo>
                    <a:pt x="244" y="274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3"/>
            <p:cNvSpPr/>
            <p:nvPr/>
          </p:nvSpPr>
          <p:spPr>
            <a:xfrm>
              <a:off x="5281525" y="4242000"/>
              <a:ext cx="7625" cy="30425"/>
            </a:xfrm>
            <a:custGeom>
              <a:avLst/>
              <a:gdLst/>
              <a:ahLst/>
              <a:cxnLst/>
              <a:rect l="l" t="t" r="r" b="b"/>
              <a:pathLst>
                <a:path w="305" h="1217" extrusionOk="0">
                  <a:moveTo>
                    <a:pt x="61" y="0"/>
                  </a:moveTo>
                  <a:cubicBezTo>
                    <a:pt x="0" y="0"/>
                    <a:pt x="0" y="274"/>
                    <a:pt x="61" y="608"/>
                  </a:cubicBezTo>
                  <a:cubicBezTo>
                    <a:pt x="122" y="943"/>
                    <a:pt x="213" y="1216"/>
                    <a:pt x="274" y="1216"/>
                  </a:cubicBezTo>
                  <a:cubicBezTo>
                    <a:pt x="304" y="1186"/>
                    <a:pt x="304" y="912"/>
                    <a:pt x="274" y="578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3"/>
            <p:cNvSpPr/>
            <p:nvPr/>
          </p:nvSpPr>
          <p:spPr>
            <a:xfrm>
              <a:off x="5270875" y="4180450"/>
              <a:ext cx="8400" cy="31175"/>
            </a:xfrm>
            <a:custGeom>
              <a:avLst/>
              <a:gdLst/>
              <a:ahLst/>
              <a:cxnLst/>
              <a:rect l="l" t="t" r="r" b="b"/>
              <a:pathLst>
                <a:path w="336" h="1247" extrusionOk="0">
                  <a:moveTo>
                    <a:pt x="62" y="0"/>
                  </a:moveTo>
                  <a:cubicBezTo>
                    <a:pt x="1" y="31"/>
                    <a:pt x="1" y="304"/>
                    <a:pt x="62" y="639"/>
                  </a:cubicBezTo>
                  <a:cubicBezTo>
                    <a:pt x="122" y="973"/>
                    <a:pt x="214" y="1246"/>
                    <a:pt x="274" y="1246"/>
                  </a:cubicBezTo>
                  <a:cubicBezTo>
                    <a:pt x="335" y="1216"/>
                    <a:pt x="335" y="942"/>
                    <a:pt x="274" y="608"/>
                  </a:cubicBezTo>
                  <a:cubicBezTo>
                    <a:pt x="214" y="274"/>
                    <a:pt x="12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3"/>
            <p:cNvSpPr/>
            <p:nvPr/>
          </p:nvSpPr>
          <p:spPr>
            <a:xfrm>
              <a:off x="5260250" y="4119650"/>
              <a:ext cx="8375" cy="30475"/>
            </a:xfrm>
            <a:custGeom>
              <a:avLst/>
              <a:gdLst/>
              <a:ahLst/>
              <a:cxnLst/>
              <a:rect l="l" t="t" r="r" b="b"/>
              <a:pathLst>
                <a:path w="335" h="1219" extrusionOk="0">
                  <a:moveTo>
                    <a:pt x="61" y="1"/>
                  </a:moveTo>
                  <a:cubicBezTo>
                    <a:pt x="0" y="1"/>
                    <a:pt x="0" y="305"/>
                    <a:pt x="61" y="639"/>
                  </a:cubicBezTo>
                  <a:cubicBezTo>
                    <a:pt x="119" y="956"/>
                    <a:pt x="204" y="1219"/>
                    <a:pt x="264" y="1219"/>
                  </a:cubicBezTo>
                  <a:cubicBezTo>
                    <a:pt x="267" y="1219"/>
                    <a:pt x="271" y="1218"/>
                    <a:pt x="274" y="1216"/>
                  </a:cubicBezTo>
                  <a:cubicBezTo>
                    <a:pt x="335" y="1216"/>
                    <a:pt x="335" y="943"/>
                    <a:pt x="274" y="578"/>
                  </a:cubicBezTo>
                  <a:cubicBezTo>
                    <a:pt x="213" y="244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3"/>
            <p:cNvSpPr/>
            <p:nvPr/>
          </p:nvSpPr>
          <p:spPr>
            <a:xfrm>
              <a:off x="5248850" y="4058850"/>
              <a:ext cx="9150" cy="30425"/>
            </a:xfrm>
            <a:custGeom>
              <a:avLst/>
              <a:gdLst/>
              <a:ahLst/>
              <a:cxnLst/>
              <a:rect l="l" t="t" r="r" b="b"/>
              <a:pathLst>
                <a:path w="366" h="1217" extrusionOk="0">
                  <a:moveTo>
                    <a:pt x="91" y="1"/>
                  </a:moveTo>
                  <a:cubicBezTo>
                    <a:pt x="0" y="1"/>
                    <a:pt x="0" y="274"/>
                    <a:pt x="91" y="609"/>
                  </a:cubicBezTo>
                  <a:cubicBezTo>
                    <a:pt x="152" y="943"/>
                    <a:pt x="243" y="1217"/>
                    <a:pt x="304" y="1217"/>
                  </a:cubicBezTo>
                  <a:cubicBezTo>
                    <a:pt x="365" y="1186"/>
                    <a:pt x="365" y="913"/>
                    <a:pt x="304" y="578"/>
                  </a:cubicBezTo>
                  <a:cubicBezTo>
                    <a:pt x="243" y="244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3"/>
            <p:cNvSpPr/>
            <p:nvPr/>
          </p:nvSpPr>
          <p:spPr>
            <a:xfrm>
              <a:off x="5238200" y="3997300"/>
              <a:ext cx="8400" cy="30475"/>
            </a:xfrm>
            <a:custGeom>
              <a:avLst/>
              <a:gdLst/>
              <a:ahLst/>
              <a:cxnLst/>
              <a:rect l="l" t="t" r="r" b="b"/>
              <a:pathLst>
                <a:path w="336" h="1219" extrusionOk="0">
                  <a:moveTo>
                    <a:pt x="62" y="1"/>
                  </a:moveTo>
                  <a:cubicBezTo>
                    <a:pt x="1" y="1"/>
                    <a:pt x="1" y="305"/>
                    <a:pt x="62" y="639"/>
                  </a:cubicBezTo>
                  <a:cubicBezTo>
                    <a:pt x="119" y="956"/>
                    <a:pt x="204" y="1219"/>
                    <a:pt x="265" y="1219"/>
                  </a:cubicBezTo>
                  <a:cubicBezTo>
                    <a:pt x="268" y="1219"/>
                    <a:pt x="271" y="1218"/>
                    <a:pt x="274" y="1217"/>
                  </a:cubicBezTo>
                  <a:cubicBezTo>
                    <a:pt x="335" y="1217"/>
                    <a:pt x="335" y="943"/>
                    <a:pt x="274" y="609"/>
                  </a:cubicBezTo>
                  <a:cubicBezTo>
                    <a:pt x="214" y="274"/>
                    <a:pt x="12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3"/>
            <p:cNvSpPr/>
            <p:nvPr/>
          </p:nvSpPr>
          <p:spPr>
            <a:xfrm>
              <a:off x="5227575" y="3936525"/>
              <a:ext cx="8375" cy="30425"/>
            </a:xfrm>
            <a:custGeom>
              <a:avLst/>
              <a:gdLst/>
              <a:ahLst/>
              <a:cxnLst/>
              <a:rect l="l" t="t" r="r" b="b"/>
              <a:pathLst>
                <a:path w="335" h="1217" extrusionOk="0">
                  <a:moveTo>
                    <a:pt x="61" y="0"/>
                  </a:moveTo>
                  <a:cubicBezTo>
                    <a:pt x="0" y="0"/>
                    <a:pt x="0" y="304"/>
                    <a:pt x="61" y="639"/>
                  </a:cubicBezTo>
                  <a:cubicBezTo>
                    <a:pt x="122" y="973"/>
                    <a:pt x="213" y="1216"/>
                    <a:pt x="274" y="1216"/>
                  </a:cubicBezTo>
                  <a:cubicBezTo>
                    <a:pt x="335" y="1216"/>
                    <a:pt x="335" y="912"/>
                    <a:pt x="274" y="578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3"/>
            <p:cNvSpPr/>
            <p:nvPr/>
          </p:nvSpPr>
          <p:spPr>
            <a:xfrm>
              <a:off x="5216175" y="3874975"/>
              <a:ext cx="9125" cy="31175"/>
            </a:xfrm>
            <a:custGeom>
              <a:avLst/>
              <a:gdLst/>
              <a:ahLst/>
              <a:cxnLst/>
              <a:rect l="l" t="t" r="r" b="b"/>
              <a:pathLst>
                <a:path w="365" h="1247" extrusionOk="0">
                  <a:moveTo>
                    <a:pt x="61" y="0"/>
                  </a:moveTo>
                  <a:cubicBezTo>
                    <a:pt x="0" y="31"/>
                    <a:pt x="0" y="304"/>
                    <a:pt x="61" y="638"/>
                  </a:cubicBezTo>
                  <a:cubicBezTo>
                    <a:pt x="122" y="973"/>
                    <a:pt x="213" y="1246"/>
                    <a:pt x="274" y="1246"/>
                  </a:cubicBezTo>
                  <a:cubicBezTo>
                    <a:pt x="365" y="1216"/>
                    <a:pt x="335" y="942"/>
                    <a:pt x="274" y="608"/>
                  </a:cubicBezTo>
                  <a:cubicBezTo>
                    <a:pt x="213" y="274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3"/>
            <p:cNvSpPr/>
            <p:nvPr/>
          </p:nvSpPr>
          <p:spPr>
            <a:xfrm>
              <a:off x="5205525" y="3814175"/>
              <a:ext cx="8400" cy="30475"/>
            </a:xfrm>
            <a:custGeom>
              <a:avLst/>
              <a:gdLst/>
              <a:ahLst/>
              <a:cxnLst/>
              <a:rect l="l" t="t" r="r" b="b"/>
              <a:pathLst>
                <a:path w="336" h="1219" extrusionOk="0">
                  <a:moveTo>
                    <a:pt x="62" y="1"/>
                  </a:moveTo>
                  <a:cubicBezTo>
                    <a:pt x="1" y="1"/>
                    <a:pt x="1" y="304"/>
                    <a:pt x="62" y="639"/>
                  </a:cubicBezTo>
                  <a:cubicBezTo>
                    <a:pt x="119" y="956"/>
                    <a:pt x="204" y="1219"/>
                    <a:pt x="265" y="1219"/>
                  </a:cubicBezTo>
                  <a:cubicBezTo>
                    <a:pt x="268" y="1219"/>
                    <a:pt x="271" y="1218"/>
                    <a:pt x="274" y="1216"/>
                  </a:cubicBezTo>
                  <a:cubicBezTo>
                    <a:pt x="335" y="1216"/>
                    <a:pt x="335" y="943"/>
                    <a:pt x="274" y="578"/>
                  </a:cubicBezTo>
                  <a:cubicBezTo>
                    <a:pt x="213" y="244"/>
                    <a:pt x="12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3"/>
            <p:cNvSpPr/>
            <p:nvPr/>
          </p:nvSpPr>
          <p:spPr>
            <a:xfrm>
              <a:off x="5194125" y="3753375"/>
              <a:ext cx="8400" cy="30425"/>
            </a:xfrm>
            <a:custGeom>
              <a:avLst/>
              <a:gdLst/>
              <a:ahLst/>
              <a:cxnLst/>
              <a:rect l="l" t="t" r="r" b="b"/>
              <a:pathLst>
                <a:path w="336" h="1217" extrusionOk="0">
                  <a:moveTo>
                    <a:pt x="62" y="1"/>
                  </a:moveTo>
                  <a:cubicBezTo>
                    <a:pt x="1" y="1"/>
                    <a:pt x="1" y="274"/>
                    <a:pt x="62" y="609"/>
                  </a:cubicBezTo>
                  <a:cubicBezTo>
                    <a:pt x="122" y="974"/>
                    <a:pt x="214" y="1217"/>
                    <a:pt x="274" y="1217"/>
                  </a:cubicBezTo>
                  <a:cubicBezTo>
                    <a:pt x="335" y="1217"/>
                    <a:pt x="335" y="913"/>
                    <a:pt x="274" y="578"/>
                  </a:cubicBezTo>
                  <a:cubicBezTo>
                    <a:pt x="214" y="244"/>
                    <a:pt x="12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3"/>
            <p:cNvSpPr/>
            <p:nvPr/>
          </p:nvSpPr>
          <p:spPr>
            <a:xfrm>
              <a:off x="5182725" y="3692600"/>
              <a:ext cx="8400" cy="30425"/>
            </a:xfrm>
            <a:custGeom>
              <a:avLst/>
              <a:gdLst/>
              <a:ahLst/>
              <a:cxnLst/>
              <a:rect l="l" t="t" r="r" b="b"/>
              <a:pathLst>
                <a:path w="336" h="1217" extrusionOk="0">
                  <a:moveTo>
                    <a:pt x="62" y="0"/>
                  </a:moveTo>
                  <a:cubicBezTo>
                    <a:pt x="1" y="0"/>
                    <a:pt x="1" y="274"/>
                    <a:pt x="62" y="608"/>
                  </a:cubicBezTo>
                  <a:cubicBezTo>
                    <a:pt x="122" y="943"/>
                    <a:pt x="214" y="1216"/>
                    <a:pt x="274" y="1216"/>
                  </a:cubicBezTo>
                  <a:cubicBezTo>
                    <a:pt x="335" y="1186"/>
                    <a:pt x="335" y="912"/>
                    <a:pt x="274" y="578"/>
                  </a:cubicBezTo>
                  <a:cubicBezTo>
                    <a:pt x="214" y="243"/>
                    <a:pt x="12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3"/>
            <p:cNvSpPr/>
            <p:nvPr/>
          </p:nvSpPr>
          <p:spPr>
            <a:xfrm>
              <a:off x="5171325" y="3631050"/>
              <a:ext cx="8400" cy="30475"/>
            </a:xfrm>
            <a:custGeom>
              <a:avLst/>
              <a:gdLst/>
              <a:ahLst/>
              <a:cxnLst/>
              <a:rect l="l" t="t" r="r" b="b"/>
              <a:pathLst>
                <a:path w="336" h="1219" extrusionOk="0">
                  <a:moveTo>
                    <a:pt x="62" y="0"/>
                  </a:moveTo>
                  <a:cubicBezTo>
                    <a:pt x="1" y="31"/>
                    <a:pt x="1" y="304"/>
                    <a:pt x="62" y="639"/>
                  </a:cubicBezTo>
                  <a:cubicBezTo>
                    <a:pt x="119" y="956"/>
                    <a:pt x="204" y="1218"/>
                    <a:pt x="265" y="1218"/>
                  </a:cubicBezTo>
                  <a:cubicBezTo>
                    <a:pt x="268" y="1218"/>
                    <a:pt x="271" y="1218"/>
                    <a:pt x="274" y="1216"/>
                  </a:cubicBezTo>
                  <a:cubicBezTo>
                    <a:pt x="335" y="1216"/>
                    <a:pt x="335" y="942"/>
                    <a:pt x="274" y="608"/>
                  </a:cubicBezTo>
                  <a:cubicBezTo>
                    <a:pt x="214" y="274"/>
                    <a:pt x="12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3"/>
            <p:cNvSpPr/>
            <p:nvPr/>
          </p:nvSpPr>
          <p:spPr>
            <a:xfrm>
              <a:off x="5159175" y="3570250"/>
              <a:ext cx="9150" cy="30475"/>
            </a:xfrm>
            <a:custGeom>
              <a:avLst/>
              <a:gdLst/>
              <a:ahLst/>
              <a:cxnLst/>
              <a:rect l="l" t="t" r="r" b="b"/>
              <a:pathLst>
                <a:path w="366" h="1219" extrusionOk="0">
                  <a:moveTo>
                    <a:pt x="92" y="1"/>
                  </a:moveTo>
                  <a:cubicBezTo>
                    <a:pt x="31" y="1"/>
                    <a:pt x="1" y="305"/>
                    <a:pt x="92" y="639"/>
                  </a:cubicBezTo>
                  <a:cubicBezTo>
                    <a:pt x="149" y="956"/>
                    <a:pt x="235" y="1219"/>
                    <a:pt x="295" y="1219"/>
                  </a:cubicBezTo>
                  <a:cubicBezTo>
                    <a:pt x="298" y="1219"/>
                    <a:pt x="301" y="1218"/>
                    <a:pt x="305" y="1216"/>
                  </a:cubicBezTo>
                  <a:cubicBezTo>
                    <a:pt x="365" y="1216"/>
                    <a:pt x="365" y="912"/>
                    <a:pt x="305" y="578"/>
                  </a:cubicBezTo>
                  <a:cubicBezTo>
                    <a:pt x="244" y="244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3"/>
            <p:cNvSpPr/>
            <p:nvPr/>
          </p:nvSpPr>
          <p:spPr>
            <a:xfrm>
              <a:off x="5147775" y="3509450"/>
              <a:ext cx="9150" cy="30425"/>
            </a:xfrm>
            <a:custGeom>
              <a:avLst/>
              <a:gdLst/>
              <a:ahLst/>
              <a:cxnLst/>
              <a:rect l="l" t="t" r="r" b="b"/>
              <a:pathLst>
                <a:path w="366" h="1217" extrusionOk="0">
                  <a:moveTo>
                    <a:pt x="61" y="1"/>
                  </a:moveTo>
                  <a:cubicBezTo>
                    <a:pt x="1" y="1"/>
                    <a:pt x="1" y="305"/>
                    <a:pt x="61" y="639"/>
                  </a:cubicBezTo>
                  <a:cubicBezTo>
                    <a:pt x="122" y="974"/>
                    <a:pt x="213" y="1217"/>
                    <a:pt x="305" y="1217"/>
                  </a:cubicBezTo>
                  <a:cubicBezTo>
                    <a:pt x="365" y="1217"/>
                    <a:pt x="365" y="913"/>
                    <a:pt x="305" y="578"/>
                  </a:cubicBezTo>
                  <a:cubicBezTo>
                    <a:pt x="213" y="244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3"/>
            <p:cNvSpPr/>
            <p:nvPr/>
          </p:nvSpPr>
          <p:spPr>
            <a:xfrm>
              <a:off x="5136375" y="3448675"/>
              <a:ext cx="9150" cy="30425"/>
            </a:xfrm>
            <a:custGeom>
              <a:avLst/>
              <a:gdLst/>
              <a:ahLst/>
              <a:cxnLst/>
              <a:rect l="l" t="t" r="r" b="b"/>
              <a:pathLst>
                <a:path w="366" h="1217" extrusionOk="0">
                  <a:moveTo>
                    <a:pt x="61" y="0"/>
                  </a:moveTo>
                  <a:cubicBezTo>
                    <a:pt x="1" y="0"/>
                    <a:pt x="1" y="274"/>
                    <a:pt x="61" y="608"/>
                  </a:cubicBezTo>
                  <a:cubicBezTo>
                    <a:pt x="122" y="973"/>
                    <a:pt x="213" y="1216"/>
                    <a:pt x="274" y="1216"/>
                  </a:cubicBezTo>
                  <a:cubicBezTo>
                    <a:pt x="365" y="1186"/>
                    <a:pt x="335" y="912"/>
                    <a:pt x="274" y="578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3"/>
            <p:cNvSpPr/>
            <p:nvPr/>
          </p:nvSpPr>
          <p:spPr>
            <a:xfrm>
              <a:off x="5124225" y="3387875"/>
              <a:ext cx="9150" cy="30425"/>
            </a:xfrm>
            <a:custGeom>
              <a:avLst/>
              <a:gdLst/>
              <a:ahLst/>
              <a:cxnLst/>
              <a:rect l="l" t="t" r="r" b="b"/>
              <a:pathLst>
                <a:path w="366" h="1217" extrusionOk="0">
                  <a:moveTo>
                    <a:pt x="61" y="1"/>
                  </a:moveTo>
                  <a:cubicBezTo>
                    <a:pt x="0" y="1"/>
                    <a:pt x="0" y="274"/>
                    <a:pt x="61" y="609"/>
                  </a:cubicBezTo>
                  <a:cubicBezTo>
                    <a:pt x="152" y="943"/>
                    <a:pt x="244" y="1216"/>
                    <a:pt x="304" y="1216"/>
                  </a:cubicBezTo>
                  <a:cubicBezTo>
                    <a:pt x="365" y="1186"/>
                    <a:pt x="365" y="912"/>
                    <a:pt x="304" y="578"/>
                  </a:cubicBezTo>
                  <a:cubicBezTo>
                    <a:pt x="244" y="244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3"/>
            <p:cNvSpPr/>
            <p:nvPr/>
          </p:nvSpPr>
          <p:spPr>
            <a:xfrm>
              <a:off x="5112825" y="3326325"/>
              <a:ext cx="8375" cy="31175"/>
            </a:xfrm>
            <a:custGeom>
              <a:avLst/>
              <a:gdLst/>
              <a:ahLst/>
              <a:cxnLst/>
              <a:rect l="l" t="t" r="r" b="b"/>
              <a:pathLst>
                <a:path w="335" h="1247" extrusionOk="0">
                  <a:moveTo>
                    <a:pt x="61" y="1"/>
                  </a:moveTo>
                  <a:cubicBezTo>
                    <a:pt x="0" y="31"/>
                    <a:pt x="0" y="305"/>
                    <a:pt x="61" y="639"/>
                  </a:cubicBezTo>
                  <a:cubicBezTo>
                    <a:pt x="122" y="973"/>
                    <a:pt x="213" y="1247"/>
                    <a:pt x="274" y="1247"/>
                  </a:cubicBezTo>
                  <a:cubicBezTo>
                    <a:pt x="335" y="1216"/>
                    <a:pt x="335" y="943"/>
                    <a:pt x="274" y="608"/>
                  </a:cubicBezTo>
                  <a:cubicBezTo>
                    <a:pt x="213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3"/>
            <p:cNvSpPr/>
            <p:nvPr/>
          </p:nvSpPr>
          <p:spPr>
            <a:xfrm>
              <a:off x="5100675" y="3265525"/>
              <a:ext cx="9125" cy="30500"/>
            </a:xfrm>
            <a:custGeom>
              <a:avLst/>
              <a:gdLst/>
              <a:ahLst/>
              <a:cxnLst/>
              <a:rect l="l" t="t" r="r" b="b"/>
              <a:pathLst>
                <a:path w="365" h="1220" extrusionOk="0">
                  <a:moveTo>
                    <a:pt x="61" y="1"/>
                  </a:moveTo>
                  <a:cubicBezTo>
                    <a:pt x="0" y="31"/>
                    <a:pt x="0" y="305"/>
                    <a:pt x="61" y="639"/>
                  </a:cubicBezTo>
                  <a:cubicBezTo>
                    <a:pt x="119" y="957"/>
                    <a:pt x="204" y="1219"/>
                    <a:pt x="264" y="1219"/>
                  </a:cubicBezTo>
                  <a:cubicBezTo>
                    <a:pt x="267" y="1219"/>
                    <a:pt x="271" y="1218"/>
                    <a:pt x="274" y="1217"/>
                  </a:cubicBezTo>
                  <a:cubicBezTo>
                    <a:pt x="365" y="1217"/>
                    <a:pt x="334" y="943"/>
                    <a:pt x="274" y="609"/>
                  </a:cubicBezTo>
                  <a:cubicBezTo>
                    <a:pt x="213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3"/>
            <p:cNvSpPr/>
            <p:nvPr/>
          </p:nvSpPr>
          <p:spPr>
            <a:xfrm>
              <a:off x="5088500" y="3204750"/>
              <a:ext cx="9150" cy="30475"/>
            </a:xfrm>
            <a:custGeom>
              <a:avLst/>
              <a:gdLst/>
              <a:ahLst/>
              <a:cxnLst/>
              <a:rect l="l" t="t" r="r" b="b"/>
              <a:pathLst>
                <a:path w="366" h="1219" extrusionOk="0">
                  <a:moveTo>
                    <a:pt x="62" y="0"/>
                  </a:moveTo>
                  <a:cubicBezTo>
                    <a:pt x="1" y="31"/>
                    <a:pt x="1" y="304"/>
                    <a:pt x="62" y="639"/>
                  </a:cubicBezTo>
                  <a:cubicBezTo>
                    <a:pt x="119" y="956"/>
                    <a:pt x="204" y="1218"/>
                    <a:pt x="265" y="1218"/>
                  </a:cubicBezTo>
                  <a:cubicBezTo>
                    <a:pt x="268" y="1218"/>
                    <a:pt x="271" y="1218"/>
                    <a:pt x="274" y="1216"/>
                  </a:cubicBezTo>
                  <a:cubicBezTo>
                    <a:pt x="366" y="1216"/>
                    <a:pt x="366" y="943"/>
                    <a:pt x="274" y="608"/>
                  </a:cubicBezTo>
                  <a:cubicBezTo>
                    <a:pt x="214" y="274"/>
                    <a:pt x="12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3"/>
            <p:cNvSpPr/>
            <p:nvPr/>
          </p:nvSpPr>
          <p:spPr>
            <a:xfrm>
              <a:off x="5076350" y="3143950"/>
              <a:ext cx="9150" cy="30475"/>
            </a:xfrm>
            <a:custGeom>
              <a:avLst/>
              <a:gdLst/>
              <a:ahLst/>
              <a:cxnLst/>
              <a:rect l="l" t="t" r="r" b="b"/>
              <a:pathLst>
                <a:path w="366" h="1219" extrusionOk="0">
                  <a:moveTo>
                    <a:pt x="61" y="1"/>
                  </a:moveTo>
                  <a:cubicBezTo>
                    <a:pt x="0" y="31"/>
                    <a:pt x="0" y="305"/>
                    <a:pt x="61" y="639"/>
                  </a:cubicBezTo>
                  <a:cubicBezTo>
                    <a:pt x="119" y="956"/>
                    <a:pt x="204" y="1219"/>
                    <a:pt x="264" y="1219"/>
                  </a:cubicBezTo>
                  <a:cubicBezTo>
                    <a:pt x="268" y="1219"/>
                    <a:pt x="271" y="1218"/>
                    <a:pt x="274" y="1216"/>
                  </a:cubicBezTo>
                  <a:cubicBezTo>
                    <a:pt x="365" y="1216"/>
                    <a:pt x="365" y="943"/>
                    <a:pt x="274" y="609"/>
                  </a:cubicBezTo>
                  <a:cubicBezTo>
                    <a:pt x="213" y="244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3"/>
            <p:cNvSpPr/>
            <p:nvPr/>
          </p:nvSpPr>
          <p:spPr>
            <a:xfrm>
              <a:off x="5063425" y="3083150"/>
              <a:ext cx="9900" cy="30425"/>
            </a:xfrm>
            <a:custGeom>
              <a:avLst/>
              <a:gdLst/>
              <a:ahLst/>
              <a:cxnLst/>
              <a:rect l="l" t="t" r="r" b="b"/>
              <a:pathLst>
                <a:path w="396" h="1217" extrusionOk="0">
                  <a:moveTo>
                    <a:pt x="92" y="1"/>
                  </a:moveTo>
                  <a:cubicBezTo>
                    <a:pt x="31" y="31"/>
                    <a:pt x="1" y="305"/>
                    <a:pt x="92" y="639"/>
                  </a:cubicBezTo>
                  <a:cubicBezTo>
                    <a:pt x="153" y="974"/>
                    <a:pt x="244" y="1217"/>
                    <a:pt x="305" y="1217"/>
                  </a:cubicBezTo>
                  <a:cubicBezTo>
                    <a:pt x="396" y="1217"/>
                    <a:pt x="396" y="943"/>
                    <a:pt x="305" y="609"/>
                  </a:cubicBezTo>
                  <a:cubicBezTo>
                    <a:pt x="244" y="244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5054300" y="3037575"/>
              <a:ext cx="6875" cy="15325"/>
            </a:xfrm>
            <a:custGeom>
              <a:avLst/>
              <a:gdLst/>
              <a:ahLst/>
              <a:cxnLst/>
              <a:rect l="l" t="t" r="r" b="b"/>
              <a:pathLst>
                <a:path w="275" h="613" extrusionOk="0">
                  <a:moveTo>
                    <a:pt x="62" y="0"/>
                  </a:moveTo>
                  <a:cubicBezTo>
                    <a:pt x="1" y="0"/>
                    <a:pt x="1" y="152"/>
                    <a:pt x="31" y="335"/>
                  </a:cubicBezTo>
                  <a:cubicBezTo>
                    <a:pt x="59" y="473"/>
                    <a:pt x="138" y="612"/>
                    <a:pt x="197" y="612"/>
                  </a:cubicBezTo>
                  <a:cubicBezTo>
                    <a:pt x="203" y="612"/>
                    <a:pt x="208" y="611"/>
                    <a:pt x="214" y="608"/>
                  </a:cubicBezTo>
                  <a:cubicBezTo>
                    <a:pt x="244" y="608"/>
                    <a:pt x="275" y="456"/>
                    <a:pt x="244" y="274"/>
                  </a:cubicBezTo>
                  <a:cubicBezTo>
                    <a:pt x="214" y="122"/>
                    <a:pt x="123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3925100" y="1862925"/>
              <a:ext cx="879225" cy="886675"/>
            </a:xfrm>
            <a:custGeom>
              <a:avLst/>
              <a:gdLst/>
              <a:ahLst/>
              <a:cxnLst/>
              <a:rect l="l" t="t" r="r" b="b"/>
              <a:pathLst>
                <a:path w="35169" h="35467" extrusionOk="0">
                  <a:moveTo>
                    <a:pt x="16856" y="1"/>
                  </a:moveTo>
                  <a:cubicBezTo>
                    <a:pt x="14129" y="1"/>
                    <a:pt x="10973" y="880"/>
                    <a:pt x="7691" y="3581"/>
                  </a:cubicBezTo>
                  <a:cubicBezTo>
                    <a:pt x="7691" y="3581"/>
                    <a:pt x="1" y="9296"/>
                    <a:pt x="2372" y="17928"/>
                  </a:cubicBezTo>
                  <a:cubicBezTo>
                    <a:pt x="4773" y="26560"/>
                    <a:pt x="10214" y="27472"/>
                    <a:pt x="12858" y="28567"/>
                  </a:cubicBezTo>
                  <a:cubicBezTo>
                    <a:pt x="15533" y="29630"/>
                    <a:pt x="21886" y="31485"/>
                    <a:pt x="24956" y="35466"/>
                  </a:cubicBezTo>
                  <a:lnTo>
                    <a:pt x="35169" y="27624"/>
                  </a:lnTo>
                  <a:cubicBezTo>
                    <a:pt x="33011" y="23673"/>
                    <a:pt x="31673" y="19357"/>
                    <a:pt x="31187" y="14889"/>
                  </a:cubicBezTo>
                  <a:cubicBezTo>
                    <a:pt x="30397" y="7442"/>
                    <a:pt x="27205" y="4007"/>
                    <a:pt x="24682" y="2396"/>
                  </a:cubicBezTo>
                  <a:cubicBezTo>
                    <a:pt x="23253" y="1501"/>
                    <a:pt x="20420" y="1"/>
                    <a:pt x="168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3"/>
            <p:cNvSpPr/>
            <p:nvPr/>
          </p:nvSpPr>
          <p:spPr>
            <a:xfrm>
              <a:off x="4167525" y="2093175"/>
              <a:ext cx="541825" cy="591075"/>
            </a:xfrm>
            <a:custGeom>
              <a:avLst/>
              <a:gdLst/>
              <a:ahLst/>
              <a:cxnLst/>
              <a:rect l="l" t="t" r="r" b="b"/>
              <a:pathLst>
                <a:path w="21673" h="23643" extrusionOk="0">
                  <a:moveTo>
                    <a:pt x="11985" y="183"/>
                  </a:moveTo>
                  <a:cubicBezTo>
                    <a:pt x="12113" y="183"/>
                    <a:pt x="12242" y="191"/>
                    <a:pt x="12371" y="207"/>
                  </a:cubicBezTo>
                  <a:cubicBezTo>
                    <a:pt x="12979" y="268"/>
                    <a:pt x="13526" y="602"/>
                    <a:pt x="13891" y="1089"/>
                  </a:cubicBezTo>
                  <a:cubicBezTo>
                    <a:pt x="14225" y="1606"/>
                    <a:pt x="14408" y="2213"/>
                    <a:pt x="14408" y="2821"/>
                  </a:cubicBezTo>
                  <a:cubicBezTo>
                    <a:pt x="14377" y="3460"/>
                    <a:pt x="14225" y="4098"/>
                    <a:pt x="13921" y="4645"/>
                  </a:cubicBezTo>
                  <a:cubicBezTo>
                    <a:pt x="13617" y="5223"/>
                    <a:pt x="13253" y="5739"/>
                    <a:pt x="12797" y="6226"/>
                  </a:cubicBezTo>
                  <a:cubicBezTo>
                    <a:pt x="12109" y="7008"/>
                    <a:pt x="11366" y="7736"/>
                    <a:pt x="10567" y="8422"/>
                  </a:cubicBezTo>
                  <a:lnTo>
                    <a:pt x="10567" y="8422"/>
                  </a:lnTo>
                  <a:cubicBezTo>
                    <a:pt x="10435" y="8231"/>
                    <a:pt x="10307" y="8036"/>
                    <a:pt x="10183" y="7837"/>
                  </a:cubicBezTo>
                  <a:cubicBezTo>
                    <a:pt x="9544" y="6955"/>
                    <a:pt x="9119" y="5982"/>
                    <a:pt x="8876" y="4919"/>
                  </a:cubicBezTo>
                  <a:cubicBezTo>
                    <a:pt x="8633" y="3794"/>
                    <a:pt x="8815" y="2639"/>
                    <a:pt x="9362" y="1636"/>
                  </a:cubicBezTo>
                  <a:cubicBezTo>
                    <a:pt x="9932" y="740"/>
                    <a:pt x="10915" y="183"/>
                    <a:pt x="11985" y="183"/>
                  </a:cubicBezTo>
                  <a:close/>
                  <a:moveTo>
                    <a:pt x="2566" y="6936"/>
                  </a:moveTo>
                  <a:cubicBezTo>
                    <a:pt x="2934" y="6936"/>
                    <a:pt x="3297" y="6990"/>
                    <a:pt x="3648" y="7107"/>
                  </a:cubicBezTo>
                  <a:cubicBezTo>
                    <a:pt x="4164" y="7289"/>
                    <a:pt x="4651" y="7563"/>
                    <a:pt x="5076" y="7928"/>
                  </a:cubicBezTo>
                  <a:cubicBezTo>
                    <a:pt x="5867" y="8688"/>
                    <a:pt x="6596" y="9478"/>
                    <a:pt x="7234" y="10329"/>
                  </a:cubicBezTo>
                  <a:lnTo>
                    <a:pt x="7511" y="10657"/>
                  </a:lnTo>
                  <a:lnTo>
                    <a:pt x="7511" y="10657"/>
                  </a:lnTo>
                  <a:cubicBezTo>
                    <a:pt x="7199" y="10850"/>
                    <a:pt x="6884" y="11035"/>
                    <a:pt x="6566" y="11211"/>
                  </a:cubicBezTo>
                  <a:cubicBezTo>
                    <a:pt x="5671" y="11719"/>
                    <a:pt x="4660" y="11995"/>
                    <a:pt x="3641" y="11995"/>
                  </a:cubicBezTo>
                  <a:cubicBezTo>
                    <a:pt x="3380" y="11995"/>
                    <a:pt x="3118" y="11977"/>
                    <a:pt x="2857" y="11940"/>
                  </a:cubicBezTo>
                  <a:cubicBezTo>
                    <a:pt x="2219" y="11818"/>
                    <a:pt x="1672" y="11575"/>
                    <a:pt x="1186" y="11180"/>
                  </a:cubicBezTo>
                  <a:cubicBezTo>
                    <a:pt x="730" y="10755"/>
                    <a:pt x="395" y="10238"/>
                    <a:pt x="304" y="9630"/>
                  </a:cubicBezTo>
                  <a:cubicBezTo>
                    <a:pt x="183" y="9052"/>
                    <a:pt x="274" y="8445"/>
                    <a:pt x="578" y="7928"/>
                  </a:cubicBezTo>
                  <a:cubicBezTo>
                    <a:pt x="882" y="7441"/>
                    <a:pt x="1398" y="7107"/>
                    <a:pt x="1946" y="6986"/>
                  </a:cubicBezTo>
                  <a:cubicBezTo>
                    <a:pt x="2153" y="6953"/>
                    <a:pt x="2360" y="6936"/>
                    <a:pt x="2566" y="6936"/>
                  </a:cubicBezTo>
                  <a:close/>
                  <a:moveTo>
                    <a:pt x="21520" y="20694"/>
                  </a:moveTo>
                  <a:lnTo>
                    <a:pt x="21672" y="20846"/>
                  </a:lnTo>
                  <a:cubicBezTo>
                    <a:pt x="21672" y="20846"/>
                    <a:pt x="21642" y="20785"/>
                    <a:pt x="21520" y="20694"/>
                  </a:cubicBezTo>
                  <a:close/>
                  <a:moveTo>
                    <a:pt x="11998" y="1"/>
                  </a:moveTo>
                  <a:cubicBezTo>
                    <a:pt x="10868" y="1"/>
                    <a:pt x="9808" y="566"/>
                    <a:pt x="9210" y="1545"/>
                  </a:cubicBezTo>
                  <a:cubicBezTo>
                    <a:pt x="8633" y="2578"/>
                    <a:pt x="8450" y="3794"/>
                    <a:pt x="8724" y="4949"/>
                  </a:cubicBezTo>
                  <a:cubicBezTo>
                    <a:pt x="8967" y="6013"/>
                    <a:pt x="9423" y="7016"/>
                    <a:pt x="10031" y="7928"/>
                  </a:cubicBezTo>
                  <a:cubicBezTo>
                    <a:pt x="10170" y="8130"/>
                    <a:pt x="10310" y="8328"/>
                    <a:pt x="10450" y="8522"/>
                  </a:cubicBezTo>
                  <a:lnTo>
                    <a:pt x="10450" y="8522"/>
                  </a:lnTo>
                  <a:cubicBezTo>
                    <a:pt x="10262" y="8680"/>
                    <a:pt x="10072" y="8837"/>
                    <a:pt x="9879" y="8992"/>
                  </a:cubicBezTo>
                  <a:cubicBezTo>
                    <a:pt x="9179" y="9547"/>
                    <a:pt x="8438" y="10075"/>
                    <a:pt x="7674" y="10556"/>
                  </a:cubicBezTo>
                  <a:lnTo>
                    <a:pt x="7674" y="10556"/>
                  </a:lnTo>
                  <a:lnTo>
                    <a:pt x="7386" y="10207"/>
                  </a:lnTo>
                  <a:cubicBezTo>
                    <a:pt x="6718" y="9356"/>
                    <a:pt x="5988" y="8536"/>
                    <a:pt x="5198" y="7806"/>
                  </a:cubicBezTo>
                  <a:cubicBezTo>
                    <a:pt x="4772" y="7411"/>
                    <a:pt x="4256" y="7138"/>
                    <a:pt x="3708" y="6925"/>
                  </a:cubicBezTo>
                  <a:cubicBezTo>
                    <a:pt x="3336" y="6807"/>
                    <a:pt x="2950" y="6740"/>
                    <a:pt x="2568" y="6740"/>
                  </a:cubicBezTo>
                  <a:cubicBezTo>
                    <a:pt x="2358" y="6740"/>
                    <a:pt x="2150" y="6760"/>
                    <a:pt x="1946" y="6803"/>
                  </a:cubicBezTo>
                  <a:cubicBezTo>
                    <a:pt x="1307" y="6925"/>
                    <a:pt x="760" y="7289"/>
                    <a:pt x="426" y="7806"/>
                  </a:cubicBezTo>
                  <a:cubicBezTo>
                    <a:pt x="91" y="8384"/>
                    <a:pt x="0" y="9022"/>
                    <a:pt x="122" y="9660"/>
                  </a:cubicBezTo>
                  <a:cubicBezTo>
                    <a:pt x="243" y="10299"/>
                    <a:pt x="578" y="10876"/>
                    <a:pt x="1064" y="11302"/>
                  </a:cubicBezTo>
                  <a:cubicBezTo>
                    <a:pt x="1550" y="11727"/>
                    <a:pt x="2158" y="12001"/>
                    <a:pt x="2827" y="12122"/>
                  </a:cubicBezTo>
                  <a:cubicBezTo>
                    <a:pt x="3107" y="12176"/>
                    <a:pt x="3393" y="12200"/>
                    <a:pt x="3679" y="12200"/>
                  </a:cubicBezTo>
                  <a:cubicBezTo>
                    <a:pt x="4046" y="12200"/>
                    <a:pt x="4414" y="12160"/>
                    <a:pt x="4772" y="12092"/>
                  </a:cubicBezTo>
                  <a:cubicBezTo>
                    <a:pt x="5441" y="11940"/>
                    <a:pt x="6049" y="11697"/>
                    <a:pt x="6657" y="11393"/>
                  </a:cubicBezTo>
                  <a:cubicBezTo>
                    <a:pt x="6990" y="11205"/>
                    <a:pt x="7319" y="11012"/>
                    <a:pt x="7643" y="10813"/>
                  </a:cubicBezTo>
                  <a:lnTo>
                    <a:pt x="7643" y="10813"/>
                  </a:lnTo>
                  <a:lnTo>
                    <a:pt x="11003" y="14797"/>
                  </a:lnTo>
                  <a:lnTo>
                    <a:pt x="16414" y="21271"/>
                  </a:lnTo>
                  <a:lnTo>
                    <a:pt x="17903" y="23034"/>
                  </a:lnTo>
                  <a:lnTo>
                    <a:pt x="18268" y="23490"/>
                  </a:lnTo>
                  <a:cubicBezTo>
                    <a:pt x="18359" y="23582"/>
                    <a:pt x="18420" y="23642"/>
                    <a:pt x="18420" y="23642"/>
                  </a:cubicBezTo>
                  <a:cubicBezTo>
                    <a:pt x="18420" y="23642"/>
                    <a:pt x="18390" y="23582"/>
                    <a:pt x="18298" y="23490"/>
                  </a:cubicBezTo>
                  <a:lnTo>
                    <a:pt x="17903" y="23004"/>
                  </a:lnTo>
                  <a:cubicBezTo>
                    <a:pt x="17569" y="22609"/>
                    <a:pt x="17083" y="22001"/>
                    <a:pt x="16475" y="21241"/>
                  </a:cubicBezTo>
                  <a:lnTo>
                    <a:pt x="11095" y="14706"/>
                  </a:lnTo>
                  <a:lnTo>
                    <a:pt x="7803" y="10713"/>
                  </a:lnTo>
                  <a:lnTo>
                    <a:pt x="7803" y="10713"/>
                  </a:lnTo>
                  <a:cubicBezTo>
                    <a:pt x="8573" y="10233"/>
                    <a:pt x="9316" y="9716"/>
                    <a:pt x="10031" y="9144"/>
                  </a:cubicBezTo>
                  <a:cubicBezTo>
                    <a:pt x="10212" y="8994"/>
                    <a:pt x="10393" y="8843"/>
                    <a:pt x="10572" y="8690"/>
                  </a:cubicBezTo>
                  <a:lnTo>
                    <a:pt x="10572" y="8690"/>
                  </a:lnTo>
                  <a:cubicBezTo>
                    <a:pt x="10999" y="9275"/>
                    <a:pt x="11427" y="9825"/>
                    <a:pt x="11855" y="10359"/>
                  </a:cubicBezTo>
                  <a:cubicBezTo>
                    <a:pt x="12462" y="11119"/>
                    <a:pt x="13070" y="11849"/>
                    <a:pt x="13678" y="12518"/>
                  </a:cubicBezTo>
                  <a:cubicBezTo>
                    <a:pt x="16019" y="15192"/>
                    <a:pt x="18055" y="17259"/>
                    <a:pt x="19453" y="18657"/>
                  </a:cubicBezTo>
                  <a:lnTo>
                    <a:pt x="21095" y="20268"/>
                  </a:lnTo>
                  <a:lnTo>
                    <a:pt x="21520" y="20694"/>
                  </a:lnTo>
                  <a:lnTo>
                    <a:pt x="21125" y="20268"/>
                  </a:lnTo>
                  <a:lnTo>
                    <a:pt x="19514" y="18627"/>
                  </a:lnTo>
                  <a:cubicBezTo>
                    <a:pt x="18116" y="17168"/>
                    <a:pt x="16080" y="15132"/>
                    <a:pt x="13769" y="12426"/>
                  </a:cubicBezTo>
                  <a:cubicBezTo>
                    <a:pt x="13192" y="11758"/>
                    <a:pt x="12584" y="11028"/>
                    <a:pt x="11976" y="10268"/>
                  </a:cubicBezTo>
                  <a:cubicBezTo>
                    <a:pt x="11547" y="9732"/>
                    <a:pt x="11102" y="9180"/>
                    <a:pt x="10686" y="8592"/>
                  </a:cubicBezTo>
                  <a:lnTo>
                    <a:pt x="10686" y="8592"/>
                  </a:lnTo>
                  <a:cubicBezTo>
                    <a:pt x="11487" y="7900"/>
                    <a:pt x="12261" y="7167"/>
                    <a:pt x="12979" y="6378"/>
                  </a:cubicBezTo>
                  <a:cubicBezTo>
                    <a:pt x="13405" y="5861"/>
                    <a:pt x="13800" y="5314"/>
                    <a:pt x="14104" y="4736"/>
                  </a:cubicBezTo>
                  <a:cubicBezTo>
                    <a:pt x="14408" y="4159"/>
                    <a:pt x="14590" y="3490"/>
                    <a:pt x="14590" y="2852"/>
                  </a:cubicBezTo>
                  <a:cubicBezTo>
                    <a:pt x="14621" y="2183"/>
                    <a:pt x="14408" y="1514"/>
                    <a:pt x="14043" y="998"/>
                  </a:cubicBezTo>
                  <a:cubicBezTo>
                    <a:pt x="13648" y="450"/>
                    <a:pt x="13040" y="116"/>
                    <a:pt x="12402" y="25"/>
                  </a:cubicBezTo>
                  <a:cubicBezTo>
                    <a:pt x="12267" y="9"/>
                    <a:pt x="12132" y="1"/>
                    <a:pt x="11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4545950" y="2546675"/>
              <a:ext cx="380725" cy="385300"/>
            </a:xfrm>
            <a:custGeom>
              <a:avLst/>
              <a:gdLst/>
              <a:ahLst/>
              <a:cxnLst/>
              <a:rect l="l" t="t" r="r" b="b"/>
              <a:pathLst>
                <a:path w="15229" h="15412" extrusionOk="0">
                  <a:moveTo>
                    <a:pt x="10183" y="1"/>
                  </a:moveTo>
                  <a:lnTo>
                    <a:pt x="0" y="7964"/>
                  </a:lnTo>
                  <a:lnTo>
                    <a:pt x="4742" y="13952"/>
                  </a:lnTo>
                  <a:lnTo>
                    <a:pt x="11125" y="15411"/>
                  </a:lnTo>
                  <a:lnTo>
                    <a:pt x="14925" y="12250"/>
                  </a:lnTo>
                  <a:lnTo>
                    <a:pt x="15228" y="6414"/>
                  </a:lnTo>
                  <a:lnTo>
                    <a:pt x="10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4822550" y="2851875"/>
              <a:ext cx="96525" cy="81625"/>
            </a:xfrm>
            <a:custGeom>
              <a:avLst/>
              <a:gdLst/>
              <a:ahLst/>
              <a:cxnLst/>
              <a:rect l="l" t="t" r="r" b="b"/>
              <a:pathLst>
                <a:path w="3861" h="3265" extrusionOk="0">
                  <a:moveTo>
                    <a:pt x="3342" y="1"/>
                  </a:moveTo>
                  <a:cubicBezTo>
                    <a:pt x="2562" y="1"/>
                    <a:pt x="1782" y="274"/>
                    <a:pt x="1186" y="772"/>
                  </a:cubicBezTo>
                  <a:cubicBezTo>
                    <a:pt x="456" y="1410"/>
                    <a:pt x="0" y="2322"/>
                    <a:pt x="0" y="3264"/>
                  </a:cubicBezTo>
                  <a:lnTo>
                    <a:pt x="3861" y="42"/>
                  </a:lnTo>
                  <a:cubicBezTo>
                    <a:pt x="3689" y="14"/>
                    <a:pt x="3515" y="1"/>
                    <a:pt x="3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4666775" y="2699425"/>
              <a:ext cx="243175" cy="191500"/>
            </a:xfrm>
            <a:custGeom>
              <a:avLst/>
              <a:gdLst/>
              <a:ahLst/>
              <a:cxnLst/>
              <a:rect l="l" t="t" r="r" b="b"/>
              <a:pathLst>
                <a:path w="9727" h="7660" extrusionOk="0">
                  <a:moveTo>
                    <a:pt x="9727" y="0"/>
                  </a:moveTo>
                  <a:cubicBezTo>
                    <a:pt x="9544" y="0"/>
                    <a:pt x="9362" y="0"/>
                    <a:pt x="9210" y="31"/>
                  </a:cubicBezTo>
                  <a:cubicBezTo>
                    <a:pt x="8754" y="91"/>
                    <a:pt x="8298" y="213"/>
                    <a:pt x="7842" y="335"/>
                  </a:cubicBezTo>
                  <a:cubicBezTo>
                    <a:pt x="4833" y="1186"/>
                    <a:pt x="2310" y="3192"/>
                    <a:pt x="760" y="5927"/>
                  </a:cubicBezTo>
                  <a:cubicBezTo>
                    <a:pt x="547" y="6323"/>
                    <a:pt x="335" y="6748"/>
                    <a:pt x="183" y="7174"/>
                  </a:cubicBezTo>
                  <a:cubicBezTo>
                    <a:pt x="91" y="7326"/>
                    <a:pt x="31" y="7478"/>
                    <a:pt x="0" y="7660"/>
                  </a:cubicBezTo>
                  <a:cubicBezTo>
                    <a:pt x="91" y="7508"/>
                    <a:pt x="183" y="7356"/>
                    <a:pt x="243" y="7204"/>
                  </a:cubicBezTo>
                  <a:cubicBezTo>
                    <a:pt x="365" y="6900"/>
                    <a:pt x="608" y="6474"/>
                    <a:pt x="882" y="5988"/>
                  </a:cubicBezTo>
                  <a:cubicBezTo>
                    <a:pt x="2462" y="3344"/>
                    <a:pt x="4955" y="1398"/>
                    <a:pt x="7873" y="456"/>
                  </a:cubicBezTo>
                  <a:cubicBezTo>
                    <a:pt x="8329" y="335"/>
                    <a:pt x="8754" y="213"/>
                    <a:pt x="9210" y="122"/>
                  </a:cubicBezTo>
                  <a:cubicBezTo>
                    <a:pt x="9392" y="91"/>
                    <a:pt x="9544" y="31"/>
                    <a:pt x="9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4637125" y="2659150"/>
              <a:ext cx="243200" cy="191500"/>
            </a:xfrm>
            <a:custGeom>
              <a:avLst/>
              <a:gdLst/>
              <a:ahLst/>
              <a:cxnLst/>
              <a:rect l="l" t="t" r="r" b="b"/>
              <a:pathLst>
                <a:path w="9728" h="7660" extrusionOk="0">
                  <a:moveTo>
                    <a:pt x="9727" y="0"/>
                  </a:moveTo>
                  <a:cubicBezTo>
                    <a:pt x="9545" y="0"/>
                    <a:pt x="9363" y="31"/>
                    <a:pt x="9211" y="61"/>
                  </a:cubicBezTo>
                  <a:cubicBezTo>
                    <a:pt x="8755" y="122"/>
                    <a:pt x="8299" y="213"/>
                    <a:pt x="7843" y="365"/>
                  </a:cubicBezTo>
                  <a:cubicBezTo>
                    <a:pt x="4834" y="1216"/>
                    <a:pt x="2311" y="3222"/>
                    <a:pt x="791" y="5927"/>
                  </a:cubicBezTo>
                  <a:cubicBezTo>
                    <a:pt x="548" y="6323"/>
                    <a:pt x="335" y="6748"/>
                    <a:pt x="183" y="7174"/>
                  </a:cubicBezTo>
                  <a:cubicBezTo>
                    <a:pt x="92" y="7356"/>
                    <a:pt x="31" y="7508"/>
                    <a:pt x="1" y="7660"/>
                  </a:cubicBezTo>
                  <a:cubicBezTo>
                    <a:pt x="92" y="7538"/>
                    <a:pt x="183" y="7386"/>
                    <a:pt x="244" y="7204"/>
                  </a:cubicBezTo>
                  <a:cubicBezTo>
                    <a:pt x="396" y="6930"/>
                    <a:pt x="609" y="6505"/>
                    <a:pt x="913" y="6019"/>
                  </a:cubicBezTo>
                  <a:cubicBezTo>
                    <a:pt x="2463" y="3374"/>
                    <a:pt x="4955" y="1398"/>
                    <a:pt x="7873" y="487"/>
                  </a:cubicBezTo>
                  <a:cubicBezTo>
                    <a:pt x="8329" y="335"/>
                    <a:pt x="8755" y="213"/>
                    <a:pt x="9211" y="122"/>
                  </a:cubicBezTo>
                  <a:cubicBezTo>
                    <a:pt x="9393" y="91"/>
                    <a:pt x="9545" y="61"/>
                    <a:pt x="9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4606725" y="2623425"/>
              <a:ext cx="243200" cy="191525"/>
            </a:xfrm>
            <a:custGeom>
              <a:avLst/>
              <a:gdLst/>
              <a:ahLst/>
              <a:cxnLst/>
              <a:rect l="l" t="t" r="r" b="b"/>
              <a:pathLst>
                <a:path w="9728" h="7661" extrusionOk="0">
                  <a:moveTo>
                    <a:pt x="9728" y="1"/>
                  </a:moveTo>
                  <a:cubicBezTo>
                    <a:pt x="9545" y="1"/>
                    <a:pt x="9363" y="1"/>
                    <a:pt x="9211" y="31"/>
                  </a:cubicBezTo>
                  <a:cubicBezTo>
                    <a:pt x="8755" y="122"/>
                    <a:pt x="8299" y="213"/>
                    <a:pt x="7843" y="335"/>
                  </a:cubicBezTo>
                  <a:cubicBezTo>
                    <a:pt x="4834" y="1186"/>
                    <a:pt x="2311" y="3192"/>
                    <a:pt x="791" y="5928"/>
                  </a:cubicBezTo>
                  <a:cubicBezTo>
                    <a:pt x="548" y="6323"/>
                    <a:pt x="335" y="6748"/>
                    <a:pt x="183" y="7174"/>
                  </a:cubicBezTo>
                  <a:cubicBezTo>
                    <a:pt x="92" y="7326"/>
                    <a:pt x="31" y="7478"/>
                    <a:pt x="1" y="7660"/>
                  </a:cubicBezTo>
                  <a:cubicBezTo>
                    <a:pt x="92" y="7508"/>
                    <a:pt x="183" y="7356"/>
                    <a:pt x="244" y="7204"/>
                  </a:cubicBezTo>
                  <a:cubicBezTo>
                    <a:pt x="396" y="6900"/>
                    <a:pt x="609" y="6475"/>
                    <a:pt x="913" y="5989"/>
                  </a:cubicBezTo>
                  <a:cubicBezTo>
                    <a:pt x="2463" y="3344"/>
                    <a:pt x="4955" y="1399"/>
                    <a:pt x="7873" y="487"/>
                  </a:cubicBezTo>
                  <a:cubicBezTo>
                    <a:pt x="8329" y="335"/>
                    <a:pt x="8755" y="213"/>
                    <a:pt x="9211" y="122"/>
                  </a:cubicBezTo>
                  <a:cubicBezTo>
                    <a:pt x="9393" y="92"/>
                    <a:pt x="9545" y="61"/>
                    <a:pt x="9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3"/>
            <p:cNvSpPr/>
            <p:nvPr/>
          </p:nvSpPr>
          <p:spPr>
            <a:xfrm>
              <a:off x="4001850" y="2043725"/>
              <a:ext cx="324500" cy="491375"/>
            </a:xfrm>
            <a:custGeom>
              <a:avLst/>
              <a:gdLst/>
              <a:ahLst/>
              <a:cxnLst/>
              <a:rect l="l" t="t" r="r" b="b"/>
              <a:pathLst>
                <a:path w="12980" h="19655" extrusionOk="0">
                  <a:moveTo>
                    <a:pt x="4028" y="1"/>
                  </a:moveTo>
                  <a:cubicBezTo>
                    <a:pt x="3793" y="1"/>
                    <a:pt x="3451" y="172"/>
                    <a:pt x="3040" y="514"/>
                  </a:cubicBezTo>
                  <a:cubicBezTo>
                    <a:pt x="2281" y="1182"/>
                    <a:pt x="1673" y="2003"/>
                    <a:pt x="1247" y="2945"/>
                  </a:cubicBezTo>
                  <a:cubicBezTo>
                    <a:pt x="609" y="4313"/>
                    <a:pt x="244" y="5802"/>
                    <a:pt x="183" y="7322"/>
                  </a:cubicBezTo>
                  <a:cubicBezTo>
                    <a:pt x="1" y="11213"/>
                    <a:pt x="1733" y="14921"/>
                    <a:pt x="4803" y="17322"/>
                  </a:cubicBezTo>
                  <a:cubicBezTo>
                    <a:pt x="5989" y="18265"/>
                    <a:pt x="7357" y="18964"/>
                    <a:pt x="8816" y="19359"/>
                  </a:cubicBezTo>
                  <a:cubicBezTo>
                    <a:pt x="9505" y="19553"/>
                    <a:pt x="10224" y="19655"/>
                    <a:pt x="10941" y="19655"/>
                  </a:cubicBezTo>
                  <a:cubicBezTo>
                    <a:pt x="11237" y="19655"/>
                    <a:pt x="11532" y="19637"/>
                    <a:pt x="11825" y="19602"/>
                  </a:cubicBezTo>
                  <a:cubicBezTo>
                    <a:pt x="12524" y="19480"/>
                    <a:pt x="12919" y="19237"/>
                    <a:pt x="12949" y="18964"/>
                  </a:cubicBezTo>
                  <a:cubicBezTo>
                    <a:pt x="12980" y="18386"/>
                    <a:pt x="11642" y="17900"/>
                    <a:pt x="9910" y="16806"/>
                  </a:cubicBezTo>
                  <a:cubicBezTo>
                    <a:pt x="8937" y="16167"/>
                    <a:pt x="8025" y="15407"/>
                    <a:pt x="7205" y="14587"/>
                  </a:cubicBezTo>
                  <a:cubicBezTo>
                    <a:pt x="5259" y="12641"/>
                    <a:pt x="4044" y="10027"/>
                    <a:pt x="3831" y="7261"/>
                  </a:cubicBezTo>
                  <a:cubicBezTo>
                    <a:pt x="3740" y="6106"/>
                    <a:pt x="3770" y="4921"/>
                    <a:pt x="3922" y="3766"/>
                  </a:cubicBezTo>
                  <a:cubicBezTo>
                    <a:pt x="4196" y="1760"/>
                    <a:pt x="4682" y="422"/>
                    <a:pt x="4226" y="58"/>
                  </a:cubicBezTo>
                  <a:cubicBezTo>
                    <a:pt x="4173" y="20"/>
                    <a:pt x="4106" y="1"/>
                    <a:pt x="4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3"/>
            <p:cNvSpPr/>
            <p:nvPr/>
          </p:nvSpPr>
          <p:spPr>
            <a:xfrm>
              <a:off x="4379525" y="2525700"/>
              <a:ext cx="115450" cy="89550"/>
            </a:xfrm>
            <a:custGeom>
              <a:avLst/>
              <a:gdLst/>
              <a:ahLst/>
              <a:cxnLst/>
              <a:rect l="l" t="t" r="r" b="b"/>
              <a:pathLst>
                <a:path w="4618" h="3582" extrusionOk="0">
                  <a:moveTo>
                    <a:pt x="2330" y="0"/>
                  </a:moveTo>
                  <a:cubicBezTo>
                    <a:pt x="1965" y="0"/>
                    <a:pt x="1597" y="106"/>
                    <a:pt x="1277" y="323"/>
                  </a:cubicBezTo>
                  <a:cubicBezTo>
                    <a:pt x="1" y="1235"/>
                    <a:pt x="426" y="3241"/>
                    <a:pt x="1976" y="3545"/>
                  </a:cubicBezTo>
                  <a:cubicBezTo>
                    <a:pt x="2101" y="3569"/>
                    <a:pt x="2224" y="3581"/>
                    <a:pt x="2343" y="3581"/>
                  </a:cubicBezTo>
                  <a:cubicBezTo>
                    <a:pt x="3700" y="3581"/>
                    <a:pt x="4618" y="2069"/>
                    <a:pt x="3891" y="840"/>
                  </a:cubicBezTo>
                  <a:cubicBezTo>
                    <a:pt x="3531" y="290"/>
                    <a:pt x="2934" y="0"/>
                    <a:pt x="2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3629525" y="2243475"/>
              <a:ext cx="225700" cy="5350"/>
            </a:xfrm>
            <a:custGeom>
              <a:avLst/>
              <a:gdLst/>
              <a:ahLst/>
              <a:cxnLst/>
              <a:rect l="l" t="t" r="r" b="b"/>
              <a:pathLst>
                <a:path w="9028" h="214" extrusionOk="0">
                  <a:moveTo>
                    <a:pt x="4499" y="1"/>
                  </a:moveTo>
                  <a:cubicBezTo>
                    <a:pt x="2006" y="1"/>
                    <a:pt x="0" y="62"/>
                    <a:pt x="0" y="92"/>
                  </a:cubicBezTo>
                  <a:cubicBezTo>
                    <a:pt x="0" y="153"/>
                    <a:pt x="2006" y="214"/>
                    <a:pt x="4499" y="214"/>
                  </a:cubicBezTo>
                  <a:cubicBezTo>
                    <a:pt x="6991" y="214"/>
                    <a:pt x="9028" y="153"/>
                    <a:pt x="9028" y="92"/>
                  </a:cubicBezTo>
                  <a:cubicBezTo>
                    <a:pt x="9028" y="31"/>
                    <a:pt x="6991" y="1"/>
                    <a:pt x="4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3741975" y="2105175"/>
              <a:ext cx="113250" cy="28150"/>
            </a:xfrm>
            <a:custGeom>
              <a:avLst/>
              <a:gdLst/>
              <a:ahLst/>
              <a:cxnLst/>
              <a:rect l="l" t="t" r="r" b="b"/>
              <a:pathLst>
                <a:path w="4530" h="1126" extrusionOk="0">
                  <a:moveTo>
                    <a:pt x="1" y="1"/>
                  </a:moveTo>
                  <a:cubicBezTo>
                    <a:pt x="1460" y="487"/>
                    <a:pt x="2979" y="882"/>
                    <a:pt x="4530" y="1126"/>
                  </a:cubicBezTo>
                  <a:cubicBezTo>
                    <a:pt x="3800" y="852"/>
                    <a:pt x="3040" y="609"/>
                    <a:pt x="2280" y="457"/>
                  </a:cubicBezTo>
                  <a:cubicBezTo>
                    <a:pt x="1551" y="244"/>
                    <a:pt x="791" y="9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3780725" y="1906075"/>
              <a:ext cx="180125" cy="122450"/>
            </a:xfrm>
            <a:custGeom>
              <a:avLst/>
              <a:gdLst/>
              <a:ahLst/>
              <a:cxnLst/>
              <a:rect l="l" t="t" r="r" b="b"/>
              <a:pathLst>
                <a:path w="7205" h="4898" extrusionOk="0">
                  <a:moveTo>
                    <a:pt x="33" y="1"/>
                  </a:moveTo>
                  <a:cubicBezTo>
                    <a:pt x="32" y="1"/>
                    <a:pt x="32" y="1"/>
                    <a:pt x="31" y="1"/>
                  </a:cubicBezTo>
                  <a:cubicBezTo>
                    <a:pt x="1" y="62"/>
                    <a:pt x="1581" y="1187"/>
                    <a:pt x="3557" y="2524"/>
                  </a:cubicBezTo>
                  <a:cubicBezTo>
                    <a:pt x="5449" y="3855"/>
                    <a:pt x="7054" y="4897"/>
                    <a:pt x="7168" y="4897"/>
                  </a:cubicBezTo>
                  <a:cubicBezTo>
                    <a:pt x="7171" y="4897"/>
                    <a:pt x="7173" y="4897"/>
                    <a:pt x="7174" y="4895"/>
                  </a:cubicBezTo>
                  <a:cubicBezTo>
                    <a:pt x="7205" y="4834"/>
                    <a:pt x="5624" y="3710"/>
                    <a:pt x="3648" y="2372"/>
                  </a:cubicBezTo>
                  <a:cubicBezTo>
                    <a:pt x="1730" y="1053"/>
                    <a:pt x="107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4007175" y="1813375"/>
              <a:ext cx="73750" cy="74500"/>
            </a:xfrm>
            <a:custGeom>
              <a:avLst/>
              <a:gdLst/>
              <a:ahLst/>
              <a:cxnLst/>
              <a:rect l="l" t="t" r="r" b="b"/>
              <a:pathLst>
                <a:path w="2950" h="2980" extrusionOk="0">
                  <a:moveTo>
                    <a:pt x="1" y="1"/>
                  </a:moveTo>
                  <a:cubicBezTo>
                    <a:pt x="396" y="579"/>
                    <a:pt x="882" y="1095"/>
                    <a:pt x="1399" y="1551"/>
                  </a:cubicBezTo>
                  <a:cubicBezTo>
                    <a:pt x="1855" y="2068"/>
                    <a:pt x="2372" y="2554"/>
                    <a:pt x="2949" y="2980"/>
                  </a:cubicBezTo>
                  <a:cubicBezTo>
                    <a:pt x="2524" y="2402"/>
                    <a:pt x="2037" y="1886"/>
                    <a:pt x="1520" y="1430"/>
                  </a:cubicBezTo>
                  <a:cubicBezTo>
                    <a:pt x="1065" y="913"/>
                    <a:pt x="548" y="4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4166750" y="1599100"/>
              <a:ext cx="94250" cy="230275"/>
            </a:xfrm>
            <a:custGeom>
              <a:avLst/>
              <a:gdLst/>
              <a:ahLst/>
              <a:cxnLst/>
              <a:rect l="l" t="t" r="r" b="b"/>
              <a:pathLst>
                <a:path w="3770" h="9211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761" y="2128"/>
                    <a:pt x="1794" y="4651"/>
                  </a:cubicBezTo>
                  <a:cubicBezTo>
                    <a:pt x="2790" y="7185"/>
                    <a:pt x="3636" y="9211"/>
                    <a:pt x="3708" y="9211"/>
                  </a:cubicBezTo>
                  <a:cubicBezTo>
                    <a:pt x="3708" y="9211"/>
                    <a:pt x="3709" y="9211"/>
                    <a:pt x="3709" y="9210"/>
                  </a:cubicBezTo>
                  <a:cubicBezTo>
                    <a:pt x="3770" y="9210"/>
                    <a:pt x="2980" y="7113"/>
                    <a:pt x="1977" y="4560"/>
                  </a:cubicBezTo>
                  <a:cubicBezTo>
                    <a:pt x="943" y="2037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4414475" y="1681175"/>
              <a:ext cx="9900" cy="117050"/>
            </a:xfrm>
            <a:custGeom>
              <a:avLst/>
              <a:gdLst/>
              <a:ahLst/>
              <a:cxnLst/>
              <a:rect l="l" t="t" r="r" b="b"/>
              <a:pathLst>
                <a:path w="396" h="4682" extrusionOk="0">
                  <a:moveTo>
                    <a:pt x="62" y="0"/>
                  </a:moveTo>
                  <a:cubicBezTo>
                    <a:pt x="1" y="790"/>
                    <a:pt x="31" y="1581"/>
                    <a:pt x="92" y="2341"/>
                  </a:cubicBezTo>
                  <a:cubicBezTo>
                    <a:pt x="122" y="3131"/>
                    <a:pt x="214" y="3921"/>
                    <a:pt x="366" y="4681"/>
                  </a:cubicBezTo>
                  <a:cubicBezTo>
                    <a:pt x="396" y="3891"/>
                    <a:pt x="396" y="3101"/>
                    <a:pt x="305" y="2341"/>
                  </a:cubicBezTo>
                  <a:cubicBezTo>
                    <a:pt x="274" y="1550"/>
                    <a:pt x="183" y="79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4523900" y="1630250"/>
              <a:ext cx="71450" cy="222675"/>
            </a:xfrm>
            <a:custGeom>
              <a:avLst/>
              <a:gdLst/>
              <a:ahLst/>
              <a:cxnLst/>
              <a:rect l="l" t="t" r="r" b="b"/>
              <a:pathLst>
                <a:path w="2858" h="8907" extrusionOk="0">
                  <a:moveTo>
                    <a:pt x="2797" y="1"/>
                  </a:moveTo>
                  <a:lnTo>
                    <a:pt x="2797" y="1"/>
                  </a:lnTo>
                  <a:cubicBezTo>
                    <a:pt x="2736" y="1"/>
                    <a:pt x="2098" y="1976"/>
                    <a:pt x="1338" y="4438"/>
                  </a:cubicBezTo>
                  <a:cubicBezTo>
                    <a:pt x="578" y="6870"/>
                    <a:pt x="1" y="8876"/>
                    <a:pt x="62" y="8907"/>
                  </a:cubicBezTo>
                  <a:cubicBezTo>
                    <a:pt x="62" y="8907"/>
                    <a:pt x="63" y="8907"/>
                    <a:pt x="63" y="8907"/>
                  </a:cubicBezTo>
                  <a:cubicBezTo>
                    <a:pt x="132" y="8907"/>
                    <a:pt x="766" y="6913"/>
                    <a:pt x="1521" y="4499"/>
                  </a:cubicBezTo>
                  <a:cubicBezTo>
                    <a:pt x="2280" y="2037"/>
                    <a:pt x="2858" y="1"/>
                    <a:pt x="2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3"/>
            <p:cNvSpPr/>
            <p:nvPr/>
          </p:nvSpPr>
          <p:spPr>
            <a:xfrm>
              <a:off x="4591525" y="2427375"/>
              <a:ext cx="723450" cy="459750"/>
            </a:xfrm>
            <a:custGeom>
              <a:avLst/>
              <a:gdLst/>
              <a:ahLst/>
              <a:cxnLst/>
              <a:rect l="l" t="t" r="r" b="b"/>
              <a:pathLst>
                <a:path w="28938" h="18390" extrusionOk="0">
                  <a:moveTo>
                    <a:pt x="25533" y="1"/>
                  </a:moveTo>
                  <a:lnTo>
                    <a:pt x="19454" y="3830"/>
                  </a:lnTo>
                  <a:lnTo>
                    <a:pt x="20457" y="6414"/>
                  </a:lnTo>
                  <a:lnTo>
                    <a:pt x="6840" y="12007"/>
                  </a:lnTo>
                  <a:lnTo>
                    <a:pt x="3132" y="12189"/>
                  </a:lnTo>
                  <a:lnTo>
                    <a:pt x="366" y="11673"/>
                  </a:lnTo>
                  <a:lnTo>
                    <a:pt x="366" y="11673"/>
                  </a:lnTo>
                  <a:cubicBezTo>
                    <a:pt x="366" y="11673"/>
                    <a:pt x="123" y="11976"/>
                    <a:pt x="609" y="12463"/>
                  </a:cubicBezTo>
                  <a:cubicBezTo>
                    <a:pt x="1034" y="12797"/>
                    <a:pt x="1521" y="13040"/>
                    <a:pt x="2037" y="13162"/>
                  </a:cubicBezTo>
                  <a:lnTo>
                    <a:pt x="1" y="15016"/>
                  </a:lnTo>
                  <a:lnTo>
                    <a:pt x="2645" y="18390"/>
                  </a:lnTo>
                  <a:lnTo>
                    <a:pt x="11764" y="16171"/>
                  </a:lnTo>
                  <a:cubicBezTo>
                    <a:pt x="16810" y="15320"/>
                    <a:pt x="28847" y="12919"/>
                    <a:pt x="28877" y="9393"/>
                  </a:cubicBezTo>
                  <a:cubicBezTo>
                    <a:pt x="28938" y="6232"/>
                    <a:pt x="25533" y="1"/>
                    <a:pt x="25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3"/>
            <p:cNvSpPr/>
            <p:nvPr/>
          </p:nvSpPr>
          <p:spPr>
            <a:xfrm>
              <a:off x="3976775" y="2257700"/>
              <a:ext cx="95025" cy="260900"/>
            </a:xfrm>
            <a:custGeom>
              <a:avLst/>
              <a:gdLst/>
              <a:ahLst/>
              <a:cxnLst/>
              <a:rect l="l" t="t" r="r" b="b"/>
              <a:pathLst>
                <a:path w="3801" h="10436" extrusionOk="0">
                  <a:moveTo>
                    <a:pt x="1949" y="1"/>
                  </a:moveTo>
                  <a:cubicBezTo>
                    <a:pt x="1683" y="1"/>
                    <a:pt x="1456" y="257"/>
                    <a:pt x="1338" y="587"/>
                  </a:cubicBezTo>
                  <a:lnTo>
                    <a:pt x="244" y="3657"/>
                  </a:lnTo>
                  <a:cubicBezTo>
                    <a:pt x="31" y="4295"/>
                    <a:pt x="1" y="4964"/>
                    <a:pt x="153" y="5602"/>
                  </a:cubicBezTo>
                  <a:cubicBezTo>
                    <a:pt x="396" y="6727"/>
                    <a:pt x="1126" y="9706"/>
                    <a:pt x="1946" y="10435"/>
                  </a:cubicBezTo>
                  <a:lnTo>
                    <a:pt x="3496" y="8976"/>
                  </a:lnTo>
                  <a:lnTo>
                    <a:pt x="3253" y="8703"/>
                  </a:lnTo>
                  <a:cubicBezTo>
                    <a:pt x="3253" y="8642"/>
                    <a:pt x="3162" y="8520"/>
                    <a:pt x="3192" y="8490"/>
                  </a:cubicBezTo>
                  <a:cubicBezTo>
                    <a:pt x="3709" y="7669"/>
                    <a:pt x="3162" y="6240"/>
                    <a:pt x="3010" y="5785"/>
                  </a:cubicBezTo>
                  <a:lnTo>
                    <a:pt x="3740" y="3383"/>
                  </a:lnTo>
                  <a:cubicBezTo>
                    <a:pt x="3800" y="3231"/>
                    <a:pt x="3770" y="2867"/>
                    <a:pt x="3557" y="2775"/>
                  </a:cubicBezTo>
                  <a:cubicBezTo>
                    <a:pt x="3508" y="2757"/>
                    <a:pt x="3460" y="2747"/>
                    <a:pt x="3413" y="2747"/>
                  </a:cubicBezTo>
                  <a:cubicBezTo>
                    <a:pt x="3229" y="2747"/>
                    <a:pt x="3064" y="2898"/>
                    <a:pt x="2919" y="3262"/>
                  </a:cubicBezTo>
                  <a:lnTo>
                    <a:pt x="2098" y="5268"/>
                  </a:lnTo>
                  <a:lnTo>
                    <a:pt x="3132" y="2016"/>
                  </a:lnTo>
                  <a:cubicBezTo>
                    <a:pt x="3192" y="1803"/>
                    <a:pt x="3162" y="1590"/>
                    <a:pt x="3040" y="1408"/>
                  </a:cubicBezTo>
                  <a:cubicBezTo>
                    <a:pt x="2977" y="1344"/>
                    <a:pt x="2903" y="1316"/>
                    <a:pt x="2826" y="1316"/>
                  </a:cubicBezTo>
                  <a:cubicBezTo>
                    <a:pt x="2609" y="1316"/>
                    <a:pt x="2370" y="1541"/>
                    <a:pt x="2281" y="1833"/>
                  </a:cubicBezTo>
                  <a:lnTo>
                    <a:pt x="1126" y="4569"/>
                  </a:lnTo>
                  <a:lnTo>
                    <a:pt x="1126" y="4569"/>
                  </a:lnTo>
                  <a:lnTo>
                    <a:pt x="2311" y="708"/>
                  </a:lnTo>
                  <a:cubicBezTo>
                    <a:pt x="2402" y="496"/>
                    <a:pt x="2341" y="253"/>
                    <a:pt x="2189" y="70"/>
                  </a:cubicBezTo>
                  <a:cubicBezTo>
                    <a:pt x="2107" y="22"/>
                    <a:pt x="2027" y="1"/>
                    <a:pt x="1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53"/>
          <p:cNvGrpSpPr/>
          <p:nvPr/>
        </p:nvGrpSpPr>
        <p:grpSpPr>
          <a:xfrm>
            <a:off x="201022" y="781064"/>
            <a:ext cx="2235213" cy="3980551"/>
            <a:chOff x="1874925" y="1375700"/>
            <a:chExt cx="1889125" cy="3364225"/>
          </a:xfrm>
        </p:grpSpPr>
        <p:sp>
          <p:nvSpPr>
            <p:cNvPr id="992" name="Google Shape;992;p53"/>
            <p:cNvSpPr/>
            <p:nvPr/>
          </p:nvSpPr>
          <p:spPr>
            <a:xfrm>
              <a:off x="2764000" y="4664500"/>
              <a:ext cx="293350" cy="67225"/>
            </a:xfrm>
            <a:custGeom>
              <a:avLst/>
              <a:gdLst/>
              <a:ahLst/>
              <a:cxnLst/>
              <a:rect l="l" t="t" r="r" b="b"/>
              <a:pathLst>
                <a:path w="11734" h="2689" extrusionOk="0">
                  <a:moveTo>
                    <a:pt x="31" y="0"/>
                  </a:moveTo>
                  <a:lnTo>
                    <a:pt x="0" y="2401"/>
                  </a:lnTo>
                  <a:lnTo>
                    <a:pt x="395" y="2432"/>
                  </a:lnTo>
                  <a:cubicBezTo>
                    <a:pt x="1551" y="2513"/>
                    <a:pt x="5097" y="2689"/>
                    <a:pt x="7675" y="2689"/>
                  </a:cubicBezTo>
                  <a:cubicBezTo>
                    <a:pt x="8964" y="2689"/>
                    <a:pt x="10011" y="2645"/>
                    <a:pt x="10396" y="2523"/>
                  </a:cubicBezTo>
                  <a:cubicBezTo>
                    <a:pt x="11733" y="2158"/>
                    <a:pt x="6383" y="912"/>
                    <a:pt x="6383" y="912"/>
                  </a:cubicBezTo>
                  <a:lnTo>
                    <a:pt x="6383" y="33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2764750" y="4678650"/>
              <a:ext cx="57025" cy="45150"/>
            </a:xfrm>
            <a:custGeom>
              <a:avLst/>
              <a:gdLst/>
              <a:ahLst/>
              <a:cxnLst/>
              <a:rect l="l" t="t" r="r" b="b"/>
              <a:pathLst>
                <a:path w="2281" h="1806" extrusionOk="0">
                  <a:moveTo>
                    <a:pt x="209" y="0"/>
                  </a:moveTo>
                  <a:cubicBezTo>
                    <a:pt x="140" y="0"/>
                    <a:pt x="71" y="4"/>
                    <a:pt x="1" y="12"/>
                  </a:cubicBezTo>
                  <a:lnTo>
                    <a:pt x="1" y="1775"/>
                  </a:lnTo>
                  <a:lnTo>
                    <a:pt x="2280" y="1805"/>
                  </a:lnTo>
                  <a:cubicBezTo>
                    <a:pt x="2189" y="1288"/>
                    <a:pt x="1916" y="802"/>
                    <a:pt x="1490" y="468"/>
                  </a:cubicBezTo>
                  <a:cubicBezTo>
                    <a:pt x="1119" y="176"/>
                    <a:pt x="679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3"/>
            <p:cNvSpPr/>
            <p:nvPr/>
          </p:nvSpPr>
          <p:spPr>
            <a:xfrm>
              <a:off x="2764000" y="4704775"/>
              <a:ext cx="271300" cy="26300"/>
            </a:xfrm>
            <a:custGeom>
              <a:avLst/>
              <a:gdLst/>
              <a:ahLst/>
              <a:cxnLst/>
              <a:rect l="l" t="t" r="r" b="b"/>
              <a:pathLst>
                <a:path w="10852" h="1052" extrusionOk="0">
                  <a:moveTo>
                    <a:pt x="8997" y="0"/>
                  </a:moveTo>
                  <a:cubicBezTo>
                    <a:pt x="8633" y="0"/>
                    <a:pt x="8420" y="790"/>
                    <a:pt x="8420" y="790"/>
                  </a:cubicBezTo>
                  <a:lnTo>
                    <a:pt x="0" y="638"/>
                  </a:lnTo>
                  <a:lnTo>
                    <a:pt x="0" y="790"/>
                  </a:lnTo>
                  <a:cubicBezTo>
                    <a:pt x="1754" y="957"/>
                    <a:pt x="4719" y="1051"/>
                    <a:pt x="7076" y="1051"/>
                  </a:cubicBezTo>
                  <a:cubicBezTo>
                    <a:pt x="9007" y="1051"/>
                    <a:pt x="10529" y="988"/>
                    <a:pt x="10639" y="851"/>
                  </a:cubicBezTo>
                  <a:cubicBezTo>
                    <a:pt x="10852" y="547"/>
                    <a:pt x="8997" y="0"/>
                    <a:pt x="89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2764750" y="4720725"/>
              <a:ext cx="254600" cy="4900"/>
            </a:xfrm>
            <a:custGeom>
              <a:avLst/>
              <a:gdLst/>
              <a:ahLst/>
              <a:cxnLst/>
              <a:rect l="l" t="t" r="r" b="b"/>
              <a:pathLst>
                <a:path w="10184" h="196" extrusionOk="0">
                  <a:moveTo>
                    <a:pt x="1" y="0"/>
                  </a:moveTo>
                  <a:lnTo>
                    <a:pt x="335" y="31"/>
                  </a:lnTo>
                  <a:lnTo>
                    <a:pt x="1460" y="92"/>
                  </a:lnTo>
                  <a:cubicBezTo>
                    <a:pt x="2432" y="122"/>
                    <a:pt x="3770" y="183"/>
                    <a:pt x="5229" y="183"/>
                  </a:cubicBezTo>
                  <a:cubicBezTo>
                    <a:pt x="5665" y="192"/>
                    <a:pt x="6088" y="195"/>
                    <a:pt x="6493" y="195"/>
                  </a:cubicBezTo>
                  <a:cubicBezTo>
                    <a:pt x="7470" y="195"/>
                    <a:pt x="8340" y="174"/>
                    <a:pt x="9028" y="152"/>
                  </a:cubicBezTo>
                  <a:lnTo>
                    <a:pt x="10183" y="122"/>
                  </a:lnTo>
                  <a:lnTo>
                    <a:pt x="5259" y="122"/>
                  </a:lnTo>
                  <a:cubicBezTo>
                    <a:pt x="3770" y="122"/>
                    <a:pt x="2432" y="92"/>
                    <a:pt x="1460" y="61"/>
                  </a:cubicBezTo>
                  <a:lnTo>
                    <a:pt x="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2973725" y="4702475"/>
              <a:ext cx="15975" cy="25125"/>
            </a:xfrm>
            <a:custGeom>
              <a:avLst/>
              <a:gdLst/>
              <a:ahLst/>
              <a:cxnLst/>
              <a:rect l="l" t="t" r="r" b="b"/>
              <a:pathLst>
                <a:path w="639" h="1005" extrusionOk="0">
                  <a:moveTo>
                    <a:pt x="639" y="1"/>
                  </a:moveTo>
                  <a:cubicBezTo>
                    <a:pt x="426" y="62"/>
                    <a:pt x="274" y="214"/>
                    <a:pt x="183" y="396"/>
                  </a:cubicBezTo>
                  <a:cubicBezTo>
                    <a:pt x="61" y="578"/>
                    <a:pt x="1" y="791"/>
                    <a:pt x="31" y="1004"/>
                  </a:cubicBezTo>
                  <a:cubicBezTo>
                    <a:pt x="92" y="791"/>
                    <a:pt x="153" y="609"/>
                    <a:pt x="244" y="457"/>
                  </a:cubicBezTo>
                  <a:cubicBezTo>
                    <a:pt x="365" y="275"/>
                    <a:pt x="487" y="153"/>
                    <a:pt x="6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3"/>
            <p:cNvSpPr/>
            <p:nvPr/>
          </p:nvSpPr>
          <p:spPr>
            <a:xfrm>
              <a:off x="2928125" y="4690200"/>
              <a:ext cx="9150" cy="13075"/>
            </a:xfrm>
            <a:custGeom>
              <a:avLst/>
              <a:gdLst/>
              <a:ahLst/>
              <a:cxnLst/>
              <a:rect l="l" t="t" r="r" b="b"/>
              <a:pathLst>
                <a:path w="366" h="523" extrusionOk="0">
                  <a:moveTo>
                    <a:pt x="325" y="1"/>
                  </a:moveTo>
                  <a:cubicBezTo>
                    <a:pt x="292" y="1"/>
                    <a:pt x="234" y="113"/>
                    <a:pt x="153" y="249"/>
                  </a:cubicBezTo>
                  <a:cubicBezTo>
                    <a:pt x="62" y="370"/>
                    <a:pt x="1" y="522"/>
                    <a:pt x="1" y="522"/>
                  </a:cubicBezTo>
                  <a:cubicBezTo>
                    <a:pt x="1" y="522"/>
                    <a:pt x="122" y="431"/>
                    <a:pt x="214" y="279"/>
                  </a:cubicBezTo>
                  <a:cubicBezTo>
                    <a:pt x="305" y="127"/>
                    <a:pt x="366" y="6"/>
                    <a:pt x="335" y="6"/>
                  </a:cubicBezTo>
                  <a:cubicBezTo>
                    <a:pt x="332" y="2"/>
                    <a:pt x="328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3"/>
            <p:cNvSpPr/>
            <p:nvPr/>
          </p:nvSpPr>
          <p:spPr>
            <a:xfrm>
              <a:off x="2915225" y="4687300"/>
              <a:ext cx="10650" cy="9125"/>
            </a:xfrm>
            <a:custGeom>
              <a:avLst/>
              <a:gdLst/>
              <a:ahLst/>
              <a:cxnLst/>
              <a:rect l="l" t="t" r="r" b="b"/>
              <a:pathLst>
                <a:path w="426" h="365" extrusionOk="0">
                  <a:moveTo>
                    <a:pt x="395" y="0"/>
                  </a:moveTo>
                  <a:cubicBezTo>
                    <a:pt x="395" y="0"/>
                    <a:pt x="304" y="61"/>
                    <a:pt x="182" y="152"/>
                  </a:cubicBezTo>
                  <a:cubicBezTo>
                    <a:pt x="61" y="274"/>
                    <a:pt x="0" y="334"/>
                    <a:pt x="0" y="365"/>
                  </a:cubicBezTo>
                  <a:cubicBezTo>
                    <a:pt x="0" y="365"/>
                    <a:pt x="122" y="304"/>
                    <a:pt x="243" y="213"/>
                  </a:cubicBezTo>
                  <a:cubicBezTo>
                    <a:pt x="334" y="122"/>
                    <a:pt x="426" y="30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3"/>
            <p:cNvSpPr/>
            <p:nvPr/>
          </p:nvSpPr>
          <p:spPr>
            <a:xfrm>
              <a:off x="2907625" y="4680450"/>
              <a:ext cx="15975" cy="2300"/>
            </a:xfrm>
            <a:custGeom>
              <a:avLst/>
              <a:gdLst/>
              <a:ahLst/>
              <a:cxnLst/>
              <a:rect l="l" t="t" r="r" b="b"/>
              <a:pathLst>
                <a:path w="639" h="92" extrusionOk="0">
                  <a:moveTo>
                    <a:pt x="304" y="0"/>
                  </a:moveTo>
                  <a:cubicBezTo>
                    <a:pt x="213" y="0"/>
                    <a:pt x="91" y="0"/>
                    <a:pt x="0" y="31"/>
                  </a:cubicBezTo>
                  <a:cubicBezTo>
                    <a:pt x="91" y="92"/>
                    <a:pt x="213" y="92"/>
                    <a:pt x="304" y="92"/>
                  </a:cubicBezTo>
                  <a:cubicBezTo>
                    <a:pt x="426" y="92"/>
                    <a:pt x="547" y="92"/>
                    <a:pt x="638" y="61"/>
                  </a:cubicBezTo>
                  <a:cubicBezTo>
                    <a:pt x="547" y="0"/>
                    <a:pt x="42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2904575" y="4670575"/>
              <a:ext cx="19025" cy="3375"/>
            </a:xfrm>
            <a:custGeom>
              <a:avLst/>
              <a:gdLst/>
              <a:ahLst/>
              <a:cxnLst/>
              <a:rect l="l" t="t" r="r" b="b"/>
              <a:pathLst>
                <a:path w="761" h="135" extrusionOk="0">
                  <a:moveTo>
                    <a:pt x="1" y="0"/>
                  </a:moveTo>
                  <a:cubicBezTo>
                    <a:pt x="122" y="92"/>
                    <a:pt x="244" y="122"/>
                    <a:pt x="396" y="122"/>
                  </a:cubicBezTo>
                  <a:cubicBezTo>
                    <a:pt x="431" y="131"/>
                    <a:pt x="467" y="135"/>
                    <a:pt x="503" y="135"/>
                  </a:cubicBezTo>
                  <a:cubicBezTo>
                    <a:pt x="588" y="135"/>
                    <a:pt x="674" y="113"/>
                    <a:pt x="760" y="92"/>
                  </a:cubicBezTo>
                  <a:cubicBezTo>
                    <a:pt x="674" y="70"/>
                    <a:pt x="588" y="49"/>
                    <a:pt x="503" y="49"/>
                  </a:cubicBezTo>
                  <a:cubicBezTo>
                    <a:pt x="467" y="49"/>
                    <a:pt x="431" y="52"/>
                    <a:pt x="396" y="61"/>
                  </a:cubicBezTo>
                  <a:cubicBezTo>
                    <a:pt x="274" y="31"/>
                    <a:pt x="153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2933450" y="4675575"/>
              <a:ext cx="30425" cy="16300"/>
            </a:xfrm>
            <a:custGeom>
              <a:avLst/>
              <a:gdLst/>
              <a:ahLst/>
              <a:cxnLst/>
              <a:rect l="l" t="t" r="r" b="b"/>
              <a:pathLst>
                <a:path w="1217" h="652" extrusionOk="0">
                  <a:moveTo>
                    <a:pt x="793" y="71"/>
                  </a:moveTo>
                  <a:cubicBezTo>
                    <a:pt x="895" y="71"/>
                    <a:pt x="1001" y="97"/>
                    <a:pt x="1095" y="135"/>
                  </a:cubicBezTo>
                  <a:cubicBezTo>
                    <a:pt x="1156" y="195"/>
                    <a:pt x="1125" y="256"/>
                    <a:pt x="1064" y="287"/>
                  </a:cubicBezTo>
                  <a:cubicBezTo>
                    <a:pt x="1004" y="347"/>
                    <a:pt x="912" y="378"/>
                    <a:pt x="821" y="408"/>
                  </a:cubicBezTo>
                  <a:cubicBezTo>
                    <a:pt x="700" y="439"/>
                    <a:pt x="548" y="469"/>
                    <a:pt x="426" y="499"/>
                  </a:cubicBezTo>
                  <a:cubicBezTo>
                    <a:pt x="297" y="528"/>
                    <a:pt x="196" y="543"/>
                    <a:pt x="124" y="551"/>
                  </a:cubicBezTo>
                  <a:lnTo>
                    <a:pt x="124" y="551"/>
                  </a:lnTo>
                  <a:cubicBezTo>
                    <a:pt x="158" y="465"/>
                    <a:pt x="208" y="383"/>
                    <a:pt x="274" y="317"/>
                  </a:cubicBezTo>
                  <a:cubicBezTo>
                    <a:pt x="365" y="226"/>
                    <a:pt x="487" y="135"/>
                    <a:pt x="608" y="104"/>
                  </a:cubicBezTo>
                  <a:cubicBezTo>
                    <a:pt x="667" y="81"/>
                    <a:pt x="729" y="71"/>
                    <a:pt x="793" y="71"/>
                  </a:cubicBezTo>
                  <a:close/>
                  <a:moveTo>
                    <a:pt x="809" y="1"/>
                  </a:moveTo>
                  <a:cubicBezTo>
                    <a:pt x="583" y="1"/>
                    <a:pt x="357" y="102"/>
                    <a:pt x="213" y="287"/>
                  </a:cubicBezTo>
                  <a:cubicBezTo>
                    <a:pt x="154" y="376"/>
                    <a:pt x="94" y="465"/>
                    <a:pt x="92" y="555"/>
                  </a:cubicBezTo>
                  <a:lnTo>
                    <a:pt x="92" y="555"/>
                  </a:lnTo>
                  <a:cubicBezTo>
                    <a:pt x="32" y="560"/>
                    <a:pt x="1" y="560"/>
                    <a:pt x="1" y="560"/>
                  </a:cubicBezTo>
                  <a:cubicBezTo>
                    <a:pt x="30" y="566"/>
                    <a:pt x="58" y="571"/>
                    <a:pt x="86" y="574"/>
                  </a:cubicBezTo>
                  <a:lnTo>
                    <a:pt x="86" y="574"/>
                  </a:lnTo>
                  <a:cubicBezTo>
                    <a:pt x="66" y="626"/>
                    <a:pt x="92" y="651"/>
                    <a:pt x="92" y="651"/>
                  </a:cubicBezTo>
                  <a:cubicBezTo>
                    <a:pt x="98" y="627"/>
                    <a:pt x="105" y="602"/>
                    <a:pt x="114" y="578"/>
                  </a:cubicBezTo>
                  <a:lnTo>
                    <a:pt x="114" y="578"/>
                  </a:lnTo>
                  <a:cubicBezTo>
                    <a:pt x="148" y="581"/>
                    <a:pt x="180" y="583"/>
                    <a:pt x="213" y="583"/>
                  </a:cubicBezTo>
                  <a:cubicBezTo>
                    <a:pt x="282" y="583"/>
                    <a:pt x="350" y="575"/>
                    <a:pt x="426" y="560"/>
                  </a:cubicBezTo>
                  <a:cubicBezTo>
                    <a:pt x="548" y="530"/>
                    <a:pt x="700" y="499"/>
                    <a:pt x="852" y="469"/>
                  </a:cubicBezTo>
                  <a:cubicBezTo>
                    <a:pt x="943" y="439"/>
                    <a:pt x="1004" y="408"/>
                    <a:pt x="1095" y="378"/>
                  </a:cubicBezTo>
                  <a:cubicBezTo>
                    <a:pt x="1156" y="347"/>
                    <a:pt x="1186" y="287"/>
                    <a:pt x="1186" y="256"/>
                  </a:cubicBezTo>
                  <a:cubicBezTo>
                    <a:pt x="1216" y="165"/>
                    <a:pt x="1186" y="104"/>
                    <a:pt x="1125" y="74"/>
                  </a:cubicBezTo>
                  <a:cubicBezTo>
                    <a:pt x="1026" y="24"/>
                    <a:pt x="917" y="1"/>
                    <a:pt x="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2922825" y="4670575"/>
              <a:ext cx="15200" cy="19775"/>
            </a:xfrm>
            <a:custGeom>
              <a:avLst/>
              <a:gdLst/>
              <a:ahLst/>
              <a:cxnLst/>
              <a:rect l="l" t="t" r="r" b="b"/>
              <a:pathLst>
                <a:path w="608" h="791" extrusionOk="0">
                  <a:moveTo>
                    <a:pt x="152" y="0"/>
                  </a:moveTo>
                  <a:cubicBezTo>
                    <a:pt x="61" y="0"/>
                    <a:pt x="0" y="92"/>
                    <a:pt x="30" y="183"/>
                  </a:cubicBezTo>
                  <a:cubicBezTo>
                    <a:pt x="30" y="244"/>
                    <a:pt x="61" y="304"/>
                    <a:pt x="91" y="365"/>
                  </a:cubicBezTo>
                  <a:cubicBezTo>
                    <a:pt x="122" y="456"/>
                    <a:pt x="213" y="517"/>
                    <a:pt x="274" y="608"/>
                  </a:cubicBezTo>
                  <a:cubicBezTo>
                    <a:pt x="334" y="669"/>
                    <a:pt x="426" y="730"/>
                    <a:pt x="517" y="760"/>
                  </a:cubicBezTo>
                  <a:cubicBezTo>
                    <a:pt x="517" y="760"/>
                    <a:pt x="426" y="699"/>
                    <a:pt x="304" y="578"/>
                  </a:cubicBezTo>
                  <a:cubicBezTo>
                    <a:pt x="243" y="487"/>
                    <a:pt x="182" y="395"/>
                    <a:pt x="152" y="335"/>
                  </a:cubicBezTo>
                  <a:cubicBezTo>
                    <a:pt x="91" y="244"/>
                    <a:pt x="61" y="92"/>
                    <a:pt x="152" y="61"/>
                  </a:cubicBezTo>
                  <a:cubicBezTo>
                    <a:pt x="162" y="58"/>
                    <a:pt x="171" y="56"/>
                    <a:pt x="181" y="56"/>
                  </a:cubicBezTo>
                  <a:cubicBezTo>
                    <a:pt x="262" y="56"/>
                    <a:pt x="341" y="162"/>
                    <a:pt x="395" y="244"/>
                  </a:cubicBezTo>
                  <a:cubicBezTo>
                    <a:pt x="456" y="304"/>
                    <a:pt x="486" y="395"/>
                    <a:pt x="517" y="487"/>
                  </a:cubicBezTo>
                  <a:cubicBezTo>
                    <a:pt x="517" y="608"/>
                    <a:pt x="547" y="699"/>
                    <a:pt x="547" y="791"/>
                  </a:cubicBezTo>
                  <a:cubicBezTo>
                    <a:pt x="578" y="699"/>
                    <a:pt x="608" y="608"/>
                    <a:pt x="578" y="487"/>
                  </a:cubicBezTo>
                  <a:cubicBezTo>
                    <a:pt x="578" y="395"/>
                    <a:pt x="547" y="304"/>
                    <a:pt x="486" y="213"/>
                  </a:cubicBezTo>
                  <a:cubicBezTo>
                    <a:pt x="426" y="61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2765525" y="4676850"/>
              <a:ext cx="55475" cy="46175"/>
            </a:xfrm>
            <a:custGeom>
              <a:avLst/>
              <a:gdLst/>
              <a:ahLst/>
              <a:cxnLst/>
              <a:rect l="l" t="t" r="r" b="b"/>
              <a:pathLst>
                <a:path w="2219" h="1847" extrusionOk="0">
                  <a:moveTo>
                    <a:pt x="304" y="0"/>
                  </a:moveTo>
                  <a:cubicBezTo>
                    <a:pt x="243" y="0"/>
                    <a:pt x="182" y="8"/>
                    <a:pt x="122" y="23"/>
                  </a:cubicBezTo>
                  <a:cubicBezTo>
                    <a:pt x="61" y="23"/>
                    <a:pt x="0" y="23"/>
                    <a:pt x="0" y="53"/>
                  </a:cubicBezTo>
                  <a:lnTo>
                    <a:pt x="486" y="53"/>
                  </a:lnTo>
                  <a:cubicBezTo>
                    <a:pt x="851" y="114"/>
                    <a:pt x="1186" y="266"/>
                    <a:pt x="1490" y="479"/>
                  </a:cubicBezTo>
                  <a:cubicBezTo>
                    <a:pt x="1763" y="722"/>
                    <a:pt x="2006" y="1026"/>
                    <a:pt x="2128" y="1391"/>
                  </a:cubicBezTo>
                  <a:cubicBezTo>
                    <a:pt x="2158" y="1543"/>
                    <a:pt x="2189" y="1695"/>
                    <a:pt x="2219" y="1847"/>
                  </a:cubicBezTo>
                  <a:lnTo>
                    <a:pt x="2219" y="1725"/>
                  </a:lnTo>
                  <a:cubicBezTo>
                    <a:pt x="2219" y="1603"/>
                    <a:pt x="2189" y="1482"/>
                    <a:pt x="2158" y="1391"/>
                  </a:cubicBezTo>
                  <a:cubicBezTo>
                    <a:pt x="2067" y="996"/>
                    <a:pt x="1824" y="661"/>
                    <a:pt x="1550" y="418"/>
                  </a:cubicBezTo>
                  <a:cubicBezTo>
                    <a:pt x="1246" y="175"/>
                    <a:pt x="851" y="53"/>
                    <a:pt x="486" y="23"/>
                  </a:cubicBezTo>
                  <a:cubicBezTo>
                    <a:pt x="426" y="8"/>
                    <a:pt x="36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2841500" y="4708575"/>
              <a:ext cx="46375" cy="2400"/>
            </a:xfrm>
            <a:custGeom>
              <a:avLst/>
              <a:gdLst/>
              <a:ahLst/>
              <a:cxnLst/>
              <a:rect l="l" t="t" r="r" b="b"/>
              <a:pathLst>
                <a:path w="1855" h="96" extrusionOk="0">
                  <a:moveTo>
                    <a:pt x="1" y="0"/>
                  </a:moveTo>
                  <a:lnTo>
                    <a:pt x="1" y="0"/>
                  </a:lnTo>
                  <a:cubicBezTo>
                    <a:pt x="326" y="65"/>
                    <a:pt x="661" y="96"/>
                    <a:pt x="995" y="96"/>
                  </a:cubicBezTo>
                  <a:cubicBezTo>
                    <a:pt x="1284" y="96"/>
                    <a:pt x="1573" y="73"/>
                    <a:pt x="1855" y="31"/>
                  </a:cubicBezTo>
                  <a:cubicBezTo>
                    <a:pt x="1855" y="20"/>
                    <a:pt x="1808" y="17"/>
                    <a:pt x="1725" y="17"/>
                  </a:cubicBezTo>
                  <a:cubicBezTo>
                    <a:pt x="1561" y="17"/>
                    <a:pt x="1257" y="31"/>
                    <a:pt x="913" y="31"/>
                  </a:cubicBezTo>
                  <a:cubicBezTo>
                    <a:pt x="396" y="3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2810350" y="4708375"/>
              <a:ext cx="5350" cy="9325"/>
            </a:xfrm>
            <a:custGeom>
              <a:avLst/>
              <a:gdLst/>
              <a:ahLst/>
              <a:cxnLst/>
              <a:rect l="l" t="t" r="r" b="b"/>
              <a:pathLst>
                <a:path w="214" h="373" extrusionOk="0">
                  <a:moveTo>
                    <a:pt x="23" y="0"/>
                  </a:moveTo>
                  <a:cubicBezTo>
                    <a:pt x="14" y="0"/>
                    <a:pt x="6" y="3"/>
                    <a:pt x="0" y="8"/>
                  </a:cubicBezTo>
                  <a:cubicBezTo>
                    <a:pt x="0" y="8"/>
                    <a:pt x="31" y="99"/>
                    <a:pt x="92" y="191"/>
                  </a:cubicBezTo>
                  <a:cubicBezTo>
                    <a:pt x="122" y="282"/>
                    <a:pt x="152" y="373"/>
                    <a:pt x="183" y="373"/>
                  </a:cubicBezTo>
                  <a:cubicBezTo>
                    <a:pt x="183" y="373"/>
                    <a:pt x="213" y="251"/>
                    <a:pt x="183" y="160"/>
                  </a:cubicBezTo>
                  <a:cubicBezTo>
                    <a:pt x="158" y="59"/>
                    <a:pt x="70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2798950" y="4693925"/>
              <a:ext cx="6100" cy="5825"/>
            </a:xfrm>
            <a:custGeom>
              <a:avLst/>
              <a:gdLst/>
              <a:ahLst/>
              <a:cxnLst/>
              <a:rect l="l" t="t" r="r" b="b"/>
              <a:pathLst>
                <a:path w="244" h="233" extrusionOk="0">
                  <a:moveTo>
                    <a:pt x="20" y="1"/>
                  </a:moveTo>
                  <a:cubicBezTo>
                    <a:pt x="13" y="1"/>
                    <a:pt x="6" y="3"/>
                    <a:pt x="1" y="9"/>
                  </a:cubicBezTo>
                  <a:cubicBezTo>
                    <a:pt x="1" y="9"/>
                    <a:pt x="31" y="69"/>
                    <a:pt x="92" y="130"/>
                  </a:cubicBezTo>
                  <a:cubicBezTo>
                    <a:pt x="137" y="199"/>
                    <a:pt x="183" y="233"/>
                    <a:pt x="216" y="233"/>
                  </a:cubicBezTo>
                  <a:cubicBezTo>
                    <a:pt x="227" y="233"/>
                    <a:pt x="236" y="229"/>
                    <a:pt x="244" y="221"/>
                  </a:cubicBezTo>
                  <a:cubicBezTo>
                    <a:pt x="244" y="221"/>
                    <a:pt x="213" y="161"/>
                    <a:pt x="153" y="100"/>
                  </a:cubicBezTo>
                  <a:cubicBezTo>
                    <a:pt x="103" y="50"/>
                    <a:pt x="53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2782225" y="4686225"/>
              <a:ext cx="9900" cy="4125"/>
            </a:xfrm>
            <a:custGeom>
              <a:avLst/>
              <a:gdLst/>
              <a:ahLst/>
              <a:cxnLst/>
              <a:rect l="l" t="t" r="r" b="b"/>
              <a:pathLst>
                <a:path w="396" h="165" extrusionOk="0">
                  <a:moveTo>
                    <a:pt x="116" y="0"/>
                  </a:moveTo>
                  <a:cubicBezTo>
                    <a:pt x="46" y="0"/>
                    <a:pt x="1" y="22"/>
                    <a:pt x="1" y="43"/>
                  </a:cubicBezTo>
                  <a:cubicBezTo>
                    <a:pt x="1" y="43"/>
                    <a:pt x="92" y="43"/>
                    <a:pt x="183" y="73"/>
                  </a:cubicBezTo>
                  <a:cubicBezTo>
                    <a:pt x="305" y="104"/>
                    <a:pt x="366" y="165"/>
                    <a:pt x="366" y="165"/>
                  </a:cubicBezTo>
                  <a:cubicBezTo>
                    <a:pt x="396" y="134"/>
                    <a:pt x="335" y="43"/>
                    <a:pt x="214" y="13"/>
                  </a:cubicBezTo>
                  <a:cubicBezTo>
                    <a:pt x="178" y="4"/>
                    <a:pt x="145" y="0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2770825" y="4683500"/>
              <a:ext cx="4600" cy="2625"/>
            </a:xfrm>
            <a:custGeom>
              <a:avLst/>
              <a:gdLst/>
              <a:ahLst/>
              <a:cxnLst/>
              <a:rect l="l" t="t" r="r" b="b"/>
              <a:pathLst>
                <a:path w="184" h="105" extrusionOk="0">
                  <a:moveTo>
                    <a:pt x="1" y="0"/>
                  </a:moveTo>
                  <a:cubicBezTo>
                    <a:pt x="1" y="30"/>
                    <a:pt x="31" y="61"/>
                    <a:pt x="62" y="91"/>
                  </a:cubicBezTo>
                  <a:cubicBezTo>
                    <a:pt x="82" y="101"/>
                    <a:pt x="102" y="105"/>
                    <a:pt x="120" y="105"/>
                  </a:cubicBezTo>
                  <a:cubicBezTo>
                    <a:pt x="156" y="105"/>
                    <a:pt x="183" y="91"/>
                    <a:pt x="183" y="91"/>
                  </a:cubicBezTo>
                  <a:cubicBezTo>
                    <a:pt x="183" y="61"/>
                    <a:pt x="153" y="3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2952450" y="4668300"/>
              <a:ext cx="292575" cy="71625"/>
            </a:xfrm>
            <a:custGeom>
              <a:avLst/>
              <a:gdLst/>
              <a:ahLst/>
              <a:cxnLst/>
              <a:rect l="l" t="t" r="r" b="b"/>
              <a:pathLst>
                <a:path w="11703" h="2865" extrusionOk="0">
                  <a:moveTo>
                    <a:pt x="92" y="0"/>
                  </a:moveTo>
                  <a:lnTo>
                    <a:pt x="0" y="2371"/>
                  </a:lnTo>
                  <a:lnTo>
                    <a:pt x="396" y="2432"/>
                  </a:lnTo>
                  <a:cubicBezTo>
                    <a:pt x="1730" y="2549"/>
                    <a:pt x="6236" y="2864"/>
                    <a:pt x="8780" y="2864"/>
                  </a:cubicBezTo>
                  <a:cubicBezTo>
                    <a:pt x="9539" y="2864"/>
                    <a:pt x="10123" y="2836"/>
                    <a:pt x="10396" y="2766"/>
                  </a:cubicBezTo>
                  <a:cubicBezTo>
                    <a:pt x="11703" y="2401"/>
                    <a:pt x="6384" y="1034"/>
                    <a:pt x="6384" y="1034"/>
                  </a:cubicBezTo>
                  <a:lnTo>
                    <a:pt x="6414" y="45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2952450" y="4681900"/>
              <a:ext cx="57025" cy="46450"/>
            </a:xfrm>
            <a:custGeom>
              <a:avLst/>
              <a:gdLst/>
              <a:ahLst/>
              <a:cxnLst/>
              <a:rect l="l" t="t" r="r" b="b"/>
              <a:pathLst>
                <a:path w="2281" h="1858" extrusionOk="0">
                  <a:moveTo>
                    <a:pt x="179" y="0"/>
                  </a:moveTo>
                  <a:cubicBezTo>
                    <a:pt x="140" y="0"/>
                    <a:pt x="101" y="1"/>
                    <a:pt x="61" y="3"/>
                  </a:cubicBezTo>
                  <a:lnTo>
                    <a:pt x="0" y="1736"/>
                  </a:lnTo>
                  <a:lnTo>
                    <a:pt x="2280" y="1857"/>
                  </a:lnTo>
                  <a:cubicBezTo>
                    <a:pt x="2219" y="1341"/>
                    <a:pt x="1946" y="854"/>
                    <a:pt x="1520" y="490"/>
                  </a:cubicBezTo>
                  <a:cubicBezTo>
                    <a:pt x="1154" y="179"/>
                    <a:pt x="682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2952450" y="4713125"/>
              <a:ext cx="271300" cy="26250"/>
            </a:xfrm>
            <a:custGeom>
              <a:avLst/>
              <a:gdLst/>
              <a:ahLst/>
              <a:cxnLst/>
              <a:rect l="l" t="t" r="r" b="b"/>
              <a:pathLst>
                <a:path w="10852" h="1050" extrusionOk="0">
                  <a:moveTo>
                    <a:pt x="8998" y="1"/>
                  </a:moveTo>
                  <a:cubicBezTo>
                    <a:pt x="8633" y="1"/>
                    <a:pt x="8390" y="791"/>
                    <a:pt x="8390" y="791"/>
                  </a:cubicBezTo>
                  <a:lnTo>
                    <a:pt x="0" y="456"/>
                  </a:lnTo>
                  <a:lnTo>
                    <a:pt x="0" y="578"/>
                  </a:lnTo>
                  <a:cubicBezTo>
                    <a:pt x="2172" y="849"/>
                    <a:pt x="6249" y="1049"/>
                    <a:pt x="8670" y="1049"/>
                  </a:cubicBezTo>
                  <a:cubicBezTo>
                    <a:pt x="9773" y="1049"/>
                    <a:pt x="10532" y="1008"/>
                    <a:pt x="10609" y="912"/>
                  </a:cubicBezTo>
                  <a:cubicBezTo>
                    <a:pt x="10852" y="608"/>
                    <a:pt x="8998" y="1"/>
                    <a:pt x="8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2950175" y="4724525"/>
              <a:ext cx="228750" cy="9150"/>
            </a:xfrm>
            <a:custGeom>
              <a:avLst/>
              <a:gdLst/>
              <a:ahLst/>
              <a:cxnLst/>
              <a:rect l="l" t="t" r="r" b="b"/>
              <a:pathLst>
                <a:path w="9150" h="366" extrusionOk="0">
                  <a:moveTo>
                    <a:pt x="0" y="0"/>
                  </a:moveTo>
                  <a:lnTo>
                    <a:pt x="152" y="31"/>
                  </a:lnTo>
                  <a:lnTo>
                    <a:pt x="456" y="31"/>
                  </a:lnTo>
                  <a:lnTo>
                    <a:pt x="1581" y="92"/>
                  </a:lnTo>
                  <a:lnTo>
                    <a:pt x="426" y="0"/>
                  </a:lnTo>
                  <a:close/>
                  <a:moveTo>
                    <a:pt x="1581" y="92"/>
                  </a:moveTo>
                  <a:lnTo>
                    <a:pt x="1581" y="92"/>
                  </a:lnTo>
                  <a:cubicBezTo>
                    <a:pt x="2523" y="183"/>
                    <a:pt x="3861" y="244"/>
                    <a:pt x="5380" y="304"/>
                  </a:cubicBezTo>
                  <a:cubicBezTo>
                    <a:pt x="6870" y="335"/>
                    <a:pt x="8177" y="365"/>
                    <a:pt x="9149" y="365"/>
                  </a:cubicBezTo>
                  <a:cubicBezTo>
                    <a:pt x="8177" y="365"/>
                    <a:pt x="6839" y="304"/>
                    <a:pt x="5380" y="274"/>
                  </a:cubicBezTo>
                  <a:cubicBezTo>
                    <a:pt x="3891" y="213"/>
                    <a:pt x="2554" y="152"/>
                    <a:pt x="1581" y="9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3162175" y="4711600"/>
              <a:ext cx="15975" cy="24350"/>
            </a:xfrm>
            <a:custGeom>
              <a:avLst/>
              <a:gdLst/>
              <a:ahLst/>
              <a:cxnLst/>
              <a:rect l="l" t="t" r="r" b="b"/>
              <a:pathLst>
                <a:path w="639" h="974" extrusionOk="0">
                  <a:moveTo>
                    <a:pt x="639" y="1"/>
                  </a:moveTo>
                  <a:cubicBezTo>
                    <a:pt x="457" y="62"/>
                    <a:pt x="274" y="183"/>
                    <a:pt x="183" y="365"/>
                  </a:cubicBezTo>
                  <a:cubicBezTo>
                    <a:pt x="61" y="548"/>
                    <a:pt x="1" y="761"/>
                    <a:pt x="1" y="973"/>
                  </a:cubicBezTo>
                  <a:cubicBezTo>
                    <a:pt x="61" y="761"/>
                    <a:pt x="153" y="578"/>
                    <a:pt x="244" y="426"/>
                  </a:cubicBezTo>
                  <a:cubicBezTo>
                    <a:pt x="365" y="274"/>
                    <a:pt x="487" y="122"/>
                    <a:pt x="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3116575" y="4697175"/>
              <a:ext cx="9150" cy="12925"/>
            </a:xfrm>
            <a:custGeom>
              <a:avLst/>
              <a:gdLst/>
              <a:ahLst/>
              <a:cxnLst/>
              <a:rect l="l" t="t" r="r" b="b"/>
              <a:pathLst>
                <a:path w="366" h="517" extrusionOk="0">
                  <a:moveTo>
                    <a:pt x="366" y="0"/>
                  </a:moveTo>
                  <a:cubicBezTo>
                    <a:pt x="335" y="0"/>
                    <a:pt x="244" y="91"/>
                    <a:pt x="153" y="243"/>
                  </a:cubicBezTo>
                  <a:cubicBezTo>
                    <a:pt x="92" y="335"/>
                    <a:pt x="31" y="426"/>
                    <a:pt x="1" y="517"/>
                  </a:cubicBezTo>
                  <a:cubicBezTo>
                    <a:pt x="31" y="517"/>
                    <a:pt x="123" y="426"/>
                    <a:pt x="214" y="304"/>
                  </a:cubicBezTo>
                  <a:cubicBezTo>
                    <a:pt x="305" y="152"/>
                    <a:pt x="366" y="31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3"/>
            <p:cNvSpPr/>
            <p:nvPr/>
          </p:nvSpPr>
          <p:spPr>
            <a:xfrm>
              <a:off x="3103675" y="4694700"/>
              <a:ext cx="10650" cy="8575"/>
            </a:xfrm>
            <a:custGeom>
              <a:avLst/>
              <a:gdLst/>
              <a:ahLst/>
              <a:cxnLst/>
              <a:rect l="l" t="t" r="r" b="b"/>
              <a:pathLst>
                <a:path w="426" h="343" extrusionOk="0">
                  <a:moveTo>
                    <a:pt x="415" y="0"/>
                  </a:moveTo>
                  <a:cubicBezTo>
                    <a:pt x="384" y="0"/>
                    <a:pt x="288" y="55"/>
                    <a:pt x="213" y="130"/>
                  </a:cubicBezTo>
                  <a:cubicBezTo>
                    <a:pt x="91" y="221"/>
                    <a:pt x="0" y="312"/>
                    <a:pt x="31" y="342"/>
                  </a:cubicBezTo>
                  <a:cubicBezTo>
                    <a:pt x="31" y="342"/>
                    <a:pt x="152" y="282"/>
                    <a:pt x="243" y="190"/>
                  </a:cubicBezTo>
                  <a:cubicBezTo>
                    <a:pt x="365" y="99"/>
                    <a:pt x="426" y="8"/>
                    <a:pt x="426" y="8"/>
                  </a:cubicBezTo>
                  <a:cubicBezTo>
                    <a:pt x="426" y="3"/>
                    <a:pt x="422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3096825" y="4687300"/>
              <a:ext cx="15975" cy="2300"/>
            </a:xfrm>
            <a:custGeom>
              <a:avLst/>
              <a:gdLst/>
              <a:ahLst/>
              <a:cxnLst/>
              <a:rect l="l" t="t" r="r" b="b"/>
              <a:pathLst>
                <a:path w="639" h="92" extrusionOk="0">
                  <a:moveTo>
                    <a:pt x="335" y="0"/>
                  </a:moveTo>
                  <a:cubicBezTo>
                    <a:pt x="153" y="0"/>
                    <a:pt x="1" y="0"/>
                    <a:pt x="1" y="30"/>
                  </a:cubicBezTo>
                  <a:cubicBezTo>
                    <a:pt x="92" y="61"/>
                    <a:pt x="213" y="91"/>
                    <a:pt x="335" y="91"/>
                  </a:cubicBezTo>
                  <a:cubicBezTo>
                    <a:pt x="426" y="91"/>
                    <a:pt x="548" y="91"/>
                    <a:pt x="639" y="61"/>
                  </a:cubicBezTo>
                  <a:cubicBezTo>
                    <a:pt x="548" y="30"/>
                    <a:pt x="42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3094550" y="4677400"/>
              <a:ext cx="19025" cy="3400"/>
            </a:xfrm>
            <a:custGeom>
              <a:avLst/>
              <a:gdLst/>
              <a:ahLst/>
              <a:cxnLst/>
              <a:rect l="l" t="t" r="r" b="b"/>
              <a:pathLst>
                <a:path w="761" h="136" extrusionOk="0">
                  <a:moveTo>
                    <a:pt x="0" y="1"/>
                  </a:moveTo>
                  <a:cubicBezTo>
                    <a:pt x="92" y="92"/>
                    <a:pt x="244" y="122"/>
                    <a:pt x="365" y="122"/>
                  </a:cubicBezTo>
                  <a:cubicBezTo>
                    <a:pt x="401" y="131"/>
                    <a:pt x="439" y="135"/>
                    <a:pt x="478" y="135"/>
                  </a:cubicBezTo>
                  <a:cubicBezTo>
                    <a:pt x="573" y="135"/>
                    <a:pt x="674" y="114"/>
                    <a:pt x="760" y="92"/>
                  </a:cubicBezTo>
                  <a:cubicBezTo>
                    <a:pt x="608" y="62"/>
                    <a:pt x="487" y="31"/>
                    <a:pt x="365" y="31"/>
                  </a:cubicBezTo>
                  <a:cubicBezTo>
                    <a:pt x="244" y="31"/>
                    <a:pt x="12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3122675" y="4682975"/>
              <a:ext cx="30400" cy="16500"/>
            </a:xfrm>
            <a:custGeom>
              <a:avLst/>
              <a:gdLst/>
              <a:ahLst/>
              <a:cxnLst/>
              <a:rect l="l" t="t" r="r" b="b"/>
              <a:pathLst>
                <a:path w="1216" h="660" extrusionOk="0">
                  <a:moveTo>
                    <a:pt x="838" y="70"/>
                  </a:moveTo>
                  <a:cubicBezTo>
                    <a:pt x="927" y="70"/>
                    <a:pt x="1011" y="92"/>
                    <a:pt x="1094" y="143"/>
                  </a:cubicBezTo>
                  <a:cubicBezTo>
                    <a:pt x="1155" y="203"/>
                    <a:pt x="1125" y="264"/>
                    <a:pt x="1064" y="325"/>
                  </a:cubicBezTo>
                  <a:cubicBezTo>
                    <a:pt x="973" y="355"/>
                    <a:pt x="912" y="386"/>
                    <a:pt x="821" y="416"/>
                  </a:cubicBezTo>
                  <a:cubicBezTo>
                    <a:pt x="699" y="447"/>
                    <a:pt x="547" y="477"/>
                    <a:pt x="395" y="507"/>
                  </a:cubicBezTo>
                  <a:cubicBezTo>
                    <a:pt x="285" y="521"/>
                    <a:pt x="193" y="529"/>
                    <a:pt x="126" y="533"/>
                  </a:cubicBezTo>
                  <a:lnTo>
                    <a:pt x="126" y="533"/>
                  </a:lnTo>
                  <a:cubicBezTo>
                    <a:pt x="168" y="456"/>
                    <a:pt x="214" y="384"/>
                    <a:pt x="274" y="325"/>
                  </a:cubicBezTo>
                  <a:cubicBezTo>
                    <a:pt x="365" y="203"/>
                    <a:pt x="486" y="143"/>
                    <a:pt x="608" y="112"/>
                  </a:cubicBezTo>
                  <a:cubicBezTo>
                    <a:pt x="690" y="85"/>
                    <a:pt x="766" y="70"/>
                    <a:pt x="838" y="70"/>
                  </a:cubicBezTo>
                  <a:close/>
                  <a:moveTo>
                    <a:pt x="777" y="0"/>
                  </a:moveTo>
                  <a:cubicBezTo>
                    <a:pt x="562" y="0"/>
                    <a:pt x="350" y="88"/>
                    <a:pt x="213" y="264"/>
                  </a:cubicBezTo>
                  <a:cubicBezTo>
                    <a:pt x="152" y="355"/>
                    <a:pt x="92" y="446"/>
                    <a:pt x="61" y="536"/>
                  </a:cubicBezTo>
                  <a:lnTo>
                    <a:pt x="61" y="536"/>
                  </a:lnTo>
                  <a:cubicBezTo>
                    <a:pt x="22" y="538"/>
                    <a:pt x="0" y="538"/>
                    <a:pt x="0" y="538"/>
                  </a:cubicBezTo>
                  <a:cubicBezTo>
                    <a:pt x="20" y="543"/>
                    <a:pt x="40" y="547"/>
                    <a:pt x="61" y="550"/>
                  </a:cubicBezTo>
                  <a:lnTo>
                    <a:pt x="61" y="550"/>
                  </a:lnTo>
                  <a:cubicBezTo>
                    <a:pt x="61" y="583"/>
                    <a:pt x="61" y="633"/>
                    <a:pt x="61" y="659"/>
                  </a:cubicBezTo>
                  <a:cubicBezTo>
                    <a:pt x="78" y="625"/>
                    <a:pt x="95" y="590"/>
                    <a:pt x="113" y="557"/>
                  </a:cubicBezTo>
                  <a:lnTo>
                    <a:pt x="113" y="557"/>
                  </a:lnTo>
                  <a:cubicBezTo>
                    <a:pt x="141" y="559"/>
                    <a:pt x="169" y="561"/>
                    <a:pt x="198" y="561"/>
                  </a:cubicBezTo>
                  <a:cubicBezTo>
                    <a:pt x="266" y="561"/>
                    <a:pt x="334" y="553"/>
                    <a:pt x="395" y="538"/>
                  </a:cubicBezTo>
                  <a:cubicBezTo>
                    <a:pt x="547" y="538"/>
                    <a:pt x="699" y="507"/>
                    <a:pt x="821" y="477"/>
                  </a:cubicBezTo>
                  <a:cubicBezTo>
                    <a:pt x="912" y="447"/>
                    <a:pt x="1003" y="416"/>
                    <a:pt x="1094" y="386"/>
                  </a:cubicBezTo>
                  <a:cubicBezTo>
                    <a:pt x="1125" y="355"/>
                    <a:pt x="1155" y="295"/>
                    <a:pt x="1186" y="264"/>
                  </a:cubicBezTo>
                  <a:cubicBezTo>
                    <a:pt x="1216" y="203"/>
                    <a:pt x="1186" y="143"/>
                    <a:pt x="1125" y="82"/>
                  </a:cubicBezTo>
                  <a:cubicBezTo>
                    <a:pt x="1016" y="28"/>
                    <a:pt x="896" y="0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3112025" y="4677400"/>
              <a:ext cx="15225" cy="20550"/>
            </a:xfrm>
            <a:custGeom>
              <a:avLst/>
              <a:gdLst/>
              <a:ahLst/>
              <a:cxnLst/>
              <a:rect l="l" t="t" r="r" b="b"/>
              <a:pathLst>
                <a:path w="609" h="822" extrusionOk="0">
                  <a:moveTo>
                    <a:pt x="153" y="1"/>
                  </a:moveTo>
                  <a:cubicBezTo>
                    <a:pt x="61" y="31"/>
                    <a:pt x="1" y="92"/>
                    <a:pt x="1" y="183"/>
                  </a:cubicBezTo>
                  <a:cubicBezTo>
                    <a:pt x="31" y="244"/>
                    <a:pt x="61" y="305"/>
                    <a:pt x="92" y="366"/>
                  </a:cubicBezTo>
                  <a:cubicBezTo>
                    <a:pt x="122" y="457"/>
                    <a:pt x="183" y="548"/>
                    <a:pt x="274" y="639"/>
                  </a:cubicBezTo>
                  <a:cubicBezTo>
                    <a:pt x="335" y="700"/>
                    <a:pt x="396" y="761"/>
                    <a:pt x="487" y="791"/>
                  </a:cubicBezTo>
                  <a:cubicBezTo>
                    <a:pt x="487" y="791"/>
                    <a:pt x="426" y="730"/>
                    <a:pt x="305" y="578"/>
                  </a:cubicBezTo>
                  <a:cubicBezTo>
                    <a:pt x="244" y="518"/>
                    <a:pt x="183" y="426"/>
                    <a:pt x="153" y="335"/>
                  </a:cubicBezTo>
                  <a:cubicBezTo>
                    <a:pt x="92" y="244"/>
                    <a:pt x="61" y="92"/>
                    <a:pt x="153" y="92"/>
                  </a:cubicBezTo>
                  <a:cubicBezTo>
                    <a:pt x="166" y="89"/>
                    <a:pt x="178" y="87"/>
                    <a:pt x="190" y="87"/>
                  </a:cubicBezTo>
                  <a:cubicBezTo>
                    <a:pt x="293" y="87"/>
                    <a:pt x="372" y="193"/>
                    <a:pt x="426" y="274"/>
                  </a:cubicBezTo>
                  <a:cubicBezTo>
                    <a:pt x="487" y="335"/>
                    <a:pt x="517" y="426"/>
                    <a:pt x="517" y="548"/>
                  </a:cubicBezTo>
                  <a:cubicBezTo>
                    <a:pt x="517" y="609"/>
                    <a:pt x="517" y="730"/>
                    <a:pt x="517" y="822"/>
                  </a:cubicBezTo>
                  <a:cubicBezTo>
                    <a:pt x="578" y="730"/>
                    <a:pt x="608" y="609"/>
                    <a:pt x="578" y="518"/>
                  </a:cubicBezTo>
                  <a:cubicBezTo>
                    <a:pt x="578" y="426"/>
                    <a:pt x="548" y="305"/>
                    <a:pt x="487" y="214"/>
                  </a:cubicBezTo>
                  <a:cubicBezTo>
                    <a:pt x="426" y="92"/>
                    <a:pt x="274" y="31"/>
                    <a:pt x="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2954725" y="4680450"/>
              <a:ext cx="54750" cy="47150"/>
            </a:xfrm>
            <a:custGeom>
              <a:avLst/>
              <a:gdLst/>
              <a:ahLst/>
              <a:cxnLst/>
              <a:rect l="l" t="t" r="r" b="b"/>
              <a:pathLst>
                <a:path w="2190" h="1886" extrusionOk="0">
                  <a:moveTo>
                    <a:pt x="122" y="0"/>
                  </a:moveTo>
                  <a:cubicBezTo>
                    <a:pt x="92" y="0"/>
                    <a:pt x="31" y="0"/>
                    <a:pt x="1" y="31"/>
                  </a:cubicBezTo>
                  <a:cubicBezTo>
                    <a:pt x="1" y="31"/>
                    <a:pt x="183" y="31"/>
                    <a:pt x="457" y="61"/>
                  </a:cubicBezTo>
                  <a:cubicBezTo>
                    <a:pt x="1216" y="152"/>
                    <a:pt x="1855" y="700"/>
                    <a:pt x="2068" y="1429"/>
                  </a:cubicBezTo>
                  <a:cubicBezTo>
                    <a:pt x="2159" y="1703"/>
                    <a:pt x="2159" y="1885"/>
                    <a:pt x="2189" y="1885"/>
                  </a:cubicBezTo>
                  <a:cubicBezTo>
                    <a:pt x="2189" y="1855"/>
                    <a:pt x="2189" y="1794"/>
                    <a:pt x="2189" y="1763"/>
                  </a:cubicBezTo>
                  <a:cubicBezTo>
                    <a:pt x="2159" y="1642"/>
                    <a:pt x="2159" y="1520"/>
                    <a:pt x="2128" y="1429"/>
                  </a:cubicBezTo>
                  <a:cubicBezTo>
                    <a:pt x="1916" y="639"/>
                    <a:pt x="1247" y="92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3029950" y="4713575"/>
              <a:ext cx="46375" cy="3675"/>
            </a:xfrm>
            <a:custGeom>
              <a:avLst/>
              <a:gdLst/>
              <a:ahLst/>
              <a:cxnLst/>
              <a:rect l="l" t="t" r="r" b="b"/>
              <a:pathLst>
                <a:path w="1855" h="147" extrusionOk="0">
                  <a:moveTo>
                    <a:pt x="101" y="0"/>
                  </a:moveTo>
                  <a:cubicBezTo>
                    <a:pt x="37" y="0"/>
                    <a:pt x="1" y="4"/>
                    <a:pt x="1" y="13"/>
                  </a:cubicBezTo>
                  <a:cubicBezTo>
                    <a:pt x="305" y="104"/>
                    <a:pt x="609" y="134"/>
                    <a:pt x="913" y="134"/>
                  </a:cubicBezTo>
                  <a:cubicBezTo>
                    <a:pt x="994" y="143"/>
                    <a:pt x="1076" y="146"/>
                    <a:pt x="1158" y="146"/>
                  </a:cubicBezTo>
                  <a:cubicBezTo>
                    <a:pt x="1382" y="146"/>
                    <a:pt x="1610" y="118"/>
                    <a:pt x="1855" y="74"/>
                  </a:cubicBezTo>
                  <a:cubicBezTo>
                    <a:pt x="1855" y="58"/>
                    <a:pt x="1749" y="58"/>
                    <a:pt x="1578" y="58"/>
                  </a:cubicBezTo>
                  <a:cubicBezTo>
                    <a:pt x="1407" y="58"/>
                    <a:pt x="1171" y="58"/>
                    <a:pt x="913" y="43"/>
                  </a:cubicBezTo>
                  <a:cubicBezTo>
                    <a:pt x="569" y="22"/>
                    <a:pt x="255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2998800" y="4712375"/>
              <a:ext cx="5350" cy="9125"/>
            </a:xfrm>
            <a:custGeom>
              <a:avLst/>
              <a:gdLst/>
              <a:ahLst/>
              <a:cxnLst/>
              <a:rect l="l" t="t" r="r" b="b"/>
              <a:pathLst>
                <a:path w="214" h="365" extrusionOk="0">
                  <a:moveTo>
                    <a:pt x="1" y="0"/>
                  </a:moveTo>
                  <a:cubicBezTo>
                    <a:pt x="1" y="0"/>
                    <a:pt x="31" y="91"/>
                    <a:pt x="92" y="182"/>
                  </a:cubicBezTo>
                  <a:cubicBezTo>
                    <a:pt x="122" y="304"/>
                    <a:pt x="153" y="365"/>
                    <a:pt x="153" y="365"/>
                  </a:cubicBezTo>
                  <a:cubicBezTo>
                    <a:pt x="183" y="365"/>
                    <a:pt x="213" y="274"/>
                    <a:pt x="153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3"/>
            <p:cNvSpPr/>
            <p:nvPr/>
          </p:nvSpPr>
          <p:spPr>
            <a:xfrm>
              <a:off x="2988175" y="469792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0" y="1"/>
                  </a:moveTo>
                  <a:cubicBezTo>
                    <a:pt x="0" y="1"/>
                    <a:pt x="0" y="61"/>
                    <a:pt x="91" y="153"/>
                  </a:cubicBezTo>
                  <a:cubicBezTo>
                    <a:pt x="152" y="213"/>
                    <a:pt x="213" y="244"/>
                    <a:pt x="213" y="244"/>
                  </a:cubicBezTo>
                  <a:cubicBezTo>
                    <a:pt x="243" y="213"/>
                    <a:pt x="182" y="153"/>
                    <a:pt x="122" y="92"/>
                  </a:cubicBezTo>
                  <a:cubicBezTo>
                    <a:pt x="61" y="3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3"/>
            <p:cNvSpPr/>
            <p:nvPr/>
          </p:nvSpPr>
          <p:spPr>
            <a:xfrm>
              <a:off x="2971450" y="4690000"/>
              <a:ext cx="9150" cy="4150"/>
            </a:xfrm>
            <a:custGeom>
              <a:avLst/>
              <a:gdLst/>
              <a:ahLst/>
              <a:cxnLst/>
              <a:rect l="l" t="t" r="r" b="b"/>
              <a:pathLst>
                <a:path w="366" h="166" extrusionOk="0">
                  <a:moveTo>
                    <a:pt x="104" y="0"/>
                  </a:moveTo>
                  <a:cubicBezTo>
                    <a:pt x="41" y="0"/>
                    <a:pt x="0" y="14"/>
                    <a:pt x="0" y="14"/>
                  </a:cubicBezTo>
                  <a:cubicBezTo>
                    <a:pt x="0" y="44"/>
                    <a:pt x="92" y="44"/>
                    <a:pt x="183" y="74"/>
                  </a:cubicBezTo>
                  <a:cubicBezTo>
                    <a:pt x="274" y="135"/>
                    <a:pt x="335" y="166"/>
                    <a:pt x="365" y="166"/>
                  </a:cubicBezTo>
                  <a:cubicBezTo>
                    <a:pt x="365" y="135"/>
                    <a:pt x="335" y="44"/>
                    <a:pt x="213" y="14"/>
                  </a:cubicBezTo>
                  <a:cubicBezTo>
                    <a:pt x="173" y="4"/>
                    <a:pt x="135" y="0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3"/>
            <p:cNvSpPr/>
            <p:nvPr/>
          </p:nvSpPr>
          <p:spPr>
            <a:xfrm>
              <a:off x="2960050" y="4686725"/>
              <a:ext cx="4575" cy="2675"/>
            </a:xfrm>
            <a:custGeom>
              <a:avLst/>
              <a:gdLst/>
              <a:ahLst/>
              <a:cxnLst/>
              <a:rect l="l" t="t" r="r" b="b"/>
              <a:pathLst>
                <a:path w="183" h="107" extrusionOk="0">
                  <a:moveTo>
                    <a:pt x="23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0" y="23"/>
                    <a:pt x="0" y="84"/>
                    <a:pt x="61" y="84"/>
                  </a:cubicBezTo>
                  <a:cubicBezTo>
                    <a:pt x="92" y="99"/>
                    <a:pt x="114" y="107"/>
                    <a:pt x="133" y="107"/>
                  </a:cubicBezTo>
                  <a:cubicBezTo>
                    <a:pt x="152" y="107"/>
                    <a:pt x="168" y="99"/>
                    <a:pt x="183" y="84"/>
                  </a:cubicBezTo>
                  <a:cubicBezTo>
                    <a:pt x="183" y="84"/>
                    <a:pt x="152" y="53"/>
                    <a:pt x="92" y="23"/>
                  </a:cubicBezTo>
                  <a:cubicBezTo>
                    <a:pt x="61" y="8"/>
                    <a:pt x="38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3"/>
            <p:cNvSpPr/>
            <p:nvPr/>
          </p:nvSpPr>
          <p:spPr>
            <a:xfrm>
              <a:off x="2678125" y="2832400"/>
              <a:ext cx="533475" cy="1845025"/>
            </a:xfrm>
            <a:custGeom>
              <a:avLst/>
              <a:gdLst/>
              <a:ahLst/>
              <a:cxnLst/>
              <a:rect l="l" t="t" r="r" b="b"/>
              <a:pathLst>
                <a:path w="21339" h="7380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9454" y="33527"/>
                    <a:pt x="9636" y="34165"/>
                  </a:cubicBezTo>
                  <a:cubicBezTo>
                    <a:pt x="9788" y="34773"/>
                    <a:pt x="2736" y="73649"/>
                    <a:pt x="2736" y="73649"/>
                  </a:cubicBezTo>
                  <a:lnTo>
                    <a:pt x="15442" y="73801"/>
                  </a:lnTo>
                  <a:cubicBezTo>
                    <a:pt x="15442" y="73801"/>
                    <a:pt x="19879" y="39971"/>
                    <a:pt x="20609" y="38329"/>
                  </a:cubicBezTo>
                  <a:cubicBezTo>
                    <a:pt x="21338" y="36688"/>
                    <a:pt x="16232" y="2736"/>
                    <a:pt x="16232" y="27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3"/>
            <p:cNvSpPr/>
            <p:nvPr/>
          </p:nvSpPr>
          <p:spPr>
            <a:xfrm>
              <a:off x="2566425" y="2811875"/>
              <a:ext cx="597300" cy="1881525"/>
            </a:xfrm>
            <a:custGeom>
              <a:avLst/>
              <a:gdLst/>
              <a:ahLst/>
              <a:cxnLst/>
              <a:rect l="l" t="t" r="r" b="b"/>
              <a:pathLst>
                <a:path w="23892" h="75261" extrusionOk="0">
                  <a:moveTo>
                    <a:pt x="2037" y="1"/>
                  </a:moveTo>
                  <a:lnTo>
                    <a:pt x="1551" y="1186"/>
                  </a:lnTo>
                  <a:cubicBezTo>
                    <a:pt x="61" y="4712"/>
                    <a:pt x="0" y="8664"/>
                    <a:pt x="1368" y="12250"/>
                  </a:cubicBezTo>
                  <a:lnTo>
                    <a:pt x="11247" y="38117"/>
                  </a:lnTo>
                  <a:cubicBezTo>
                    <a:pt x="11946" y="39971"/>
                    <a:pt x="12371" y="41886"/>
                    <a:pt x="12493" y="43862"/>
                  </a:cubicBezTo>
                  <a:lnTo>
                    <a:pt x="14013" y="74561"/>
                  </a:lnTo>
                  <a:lnTo>
                    <a:pt x="23891" y="75260"/>
                  </a:lnTo>
                  <a:cubicBezTo>
                    <a:pt x="23891" y="75260"/>
                    <a:pt x="23192" y="50153"/>
                    <a:pt x="23192" y="42281"/>
                  </a:cubicBezTo>
                  <a:cubicBezTo>
                    <a:pt x="23192" y="36323"/>
                    <a:pt x="18907" y="17509"/>
                    <a:pt x="16505" y="8420"/>
                  </a:cubicBezTo>
                  <a:lnTo>
                    <a:pt x="16505" y="4834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3"/>
            <p:cNvSpPr/>
            <p:nvPr/>
          </p:nvSpPr>
          <p:spPr>
            <a:xfrm>
              <a:off x="2739675" y="3490475"/>
              <a:ext cx="177075" cy="1173275"/>
            </a:xfrm>
            <a:custGeom>
              <a:avLst/>
              <a:gdLst/>
              <a:ahLst/>
              <a:cxnLst/>
              <a:rect l="l" t="t" r="r" b="b"/>
              <a:pathLst>
                <a:path w="7083" h="46931" extrusionOk="0">
                  <a:moveTo>
                    <a:pt x="1" y="0"/>
                  </a:moveTo>
                  <a:cubicBezTo>
                    <a:pt x="1" y="30"/>
                    <a:pt x="31" y="61"/>
                    <a:pt x="31" y="91"/>
                  </a:cubicBezTo>
                  <a:cubicBezTo>
                    <a:pt x="61" y="182"/>
                    <a:pt x="122" y="304"/>
                    <a:pt x="153" y="426"/>
                  </a:cubicBezTo>
                  <a:lnTo>
                    <a:pt x="669" y="1763"/>
                  </a:lnTo>
                  <a:cubicBezTo>
                    <a:pt x="1095" y="2918"/>
                    <a:pt x="1703" y="4559"/>
                    <a:pt x="2493" y="6626"/>
                  </a:cubicBezTo>
                  <a:cubicBezTo>
                    <a:pt x="3283" y="8693"/>
                    <a:pt x="4195" y="11125"/>
                    <a:pt x="5229" y="13830"/>
                  </a:cubicBezTo>
                  <a:cubicBezTo>
                    <a:pt x="5411" y="14560"/>
                    <a:pt x="5533" y="15289"/>
                    <a:pt x="5624" y="16018"/>
                  </a:cubicBezTo>
                  <a:cubicBezTo>
                    <a:pt x="5685" y="16778"/>
                    <a:pt x="5776" y="17538"/>
                    <a:pt x="5837" y="18329"/>
                  </a:cubicBezTo>
                  <a:cubicBezTo>
                    <a:pt x="5958" y="19909"/>
                    <a:pt x="6049" y="21520"/>
                    <a:pt x="6171" y="23192"/>
                  </a:cubicBezTo>
                  <a:cubicBezTo>
                    <a:pt x="6536" y="29879"/>
                    <a:pt x="6718" y="35958"/>
                    <a:pt x="6870" y="40335"/>
                  </a:cubicBezTo>
                  <a:cubicBezTo>
                    <a:pt x="6931" y="42523"/>
                    <a:pt x="6992" y="44286"/>
                    <a:pt x="7022" y="45533"/>
                  </a:cubicBezTo>
                  <a:cubicBezTo>
                    <a:pt x="7052" y="46110"/>
                    <a:pt x="7083" y="46596"/>
                    <a:pt x="7083" y="46931"/>
                  </a:cubicBezTo>
                  <a:lnTo>
                    <a:pt x="7083" y="45533"/>
                  </a:lnTo>
                  <a:cubicBezTo>
                    <a:pt x="7052" y="44286"/>
                    <a:pt x="7022" y="42523"/>
                    <a:pt x="6992" y="40335"/>
                  </a:cubicBezTo>
                  <a:cubicBezTo>
                    <a:pt x="6870" y="35928"/>
                    <a:pt x="6718" y="29879"/>
                    <a:pt x="6323" y="23192"/>
                  </a:cubicBezTo>
                  <a:cubicBezTo>
                    <a:pt x="6232" y="21520"/>
                    <a:pt x="6141" y="19879"/>
                    <a:pt x="5989" y="18298"/>
                  </a:cubicBezTo>
                  <a:cubicBezTo>
                    <a:pt x="5928" y="17538"/>
                    <a:pt x="5867" y="16748"/>
                    <a:pt x="5776" y="15988"/>
                  </a:cubicBezTo>
                  <a:cubicBezTo>
                    <a:pt x="5715" y="15259"/>
                    <a:pt x="5593" y="14499"/>
                    <a:pt x="5381" y="13769"/>
                  </a:cubicBezTo>
                  <a:cubicBezTo>
                    <a:pt x="4347" y="11094"/>
                    <a:pt x="3405" y="8632"/>
                    <a:pt x="2615" y="6596"/>
                  </a:cubicBezTo>
                  <a:cubicBezTo>
                    <a:pt x="1824" y="4559"/>
                    <a:pt x="1156" y="2888"/>
                    <a:pt x="700" y="1763"/>
                  </a:cubicBezTo>
                  <a:cubicBezTo>
                    <a:pt x="487" y="1216"/>
                    <a:pt x="305" y="760"/>
                    <a:pt x="183" y="456"/>
                  </a:cubicBezTo>
                  <a:cubicBezTo>
                    <a:pt x="122" y="304"/>
                    <a:pt x="92" y="182"/>
                    <a:pt x="61" y="91"/>
                  </a:cubicBezTo>
                  <a:cubicBezTo>
                    <a:pt x="31" y="61"/>
                    <a:pt x="31" y="3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3"/>
            <p:cNvSpPr/>
            <p:nvPr/>
          </p:nvSpPr>
          <p:spPr>
            <a:xfrm>
              <a:off x="3000325" y="2963850"/>
              <a:ext cx="152000" cy="1088200"/>
            </a:xfrm>
            <a:custGeom>
              <a:avLst/>
              <a:gdLst/>
              <a:ahLst/>
              <a:cxnLst/>
              <a:rect l="l" t="t" r="r" b="b"/>
              <a:pathLst>
                <a:path w="6080" h="43528" extrusionOk="0">
                  <a:moveTo>
                    <a:pt x="0" y="1"/>
                  </a:moveTo>
                  <a:cubicBezTo>
                    <a:pt x="0" y="31"/>
                    <a:pt x="0" y="92"/>
                    <a:pt x="0" y="122"/>
                  </a:cubicBezTo>
                  <a:cubicBezTo>
                    <a:pt x="0" y="214"/>
                    <a:pt x="31" y="305"/>
                    <a:pt x="61" y="457"/>
                  </a:cubicBezTo>
                  <a:cubicBezTo>
                    <a:pt x="92" y="761"/>
                    <a:pt x="183" y="1156"/>
                    <a:pt x="274" y="1703"/>
                  </a:cubicBezTo>
                  <a:cubicBezTo>
                    <a:pt x="456" y="2828"/>
                    <a:pt x="730" y="4408"/>
                    <a:pt x="1095" y="6354"/>
                  </a:cubicBezTo>
                  <a:cubicBezTo>
                    <a:pt x="1794" y="10275"/>
                    <a:pt x="2797" y="15685"/>
                    <a:pt x="3891" y="21673"/>
                  </a:cubicBezTo>
                  <a:cubicBezTo>
                    <a:pt x="4438" y="24652"/>
                    <a:pt x="4985" y="27509"/>
                    <a:pt x="5441" y="30093"/>
                  </a:cubicBezTo>
                  <a:cubicBezTo>
                    <a:pt x="5563" y="30761"/>
                    <a:pt x="5684" y="31400"/>
                    <a:pt x="5806" y="32007"/>
                  </a:cubicBezTo>
                  <a:cubicBezTo>
                    <a:pt x="5897" y="32585"/>
                    <a:pt x="5928" y="33193"/>
                    <a:pt x="5897" y="33801"/>
                  </a:cubicBezTo>
                  <a:lnTo>
                    <a:pt x="5897" y="37053"/>
                  </a:lnTo>
                  <a:cubicBezTo>
                    <a:pt x="5928" y="39059"/>
                    <a:pt x="5928" y="40640"/>
                    <a:pt x="5928" y="41795"/>
                  </a:cubicBezTo>
                  <a:cubicBezTo>
                    <a:pt x="5958" y="42342"/>
                    <a:pt x="5958" y="42767"/>
                    <a:pt x="5958" y="43071"/>
                  </a:cubicBezTo>
                  <a:lnTo>
                    <a:pt x="5958" y="43406"/>
                  </a:lnTo>
                  <a:cubicBezTo>
                    <a:pt x="5928" y="43436"/>
                    <a:pt x="5928" y="43467"/>
                    <a:pt x="5958" y="43527"/>
                  </a:cubicBezTo>
                  <a:cubicBezTo>
                    <a:pt x="5988" y="43467"/>
                    <a:pt x="6019" y="43436"/>
                    <a:pt x="6019" y="43406"/>
                  </a:cubicBezTo>
                  <a:lnTo>
                    <a:pt x="6019" y="43071"/>
                  </a:lnTo>
                  <a:lnTo>
                    <a:pt x="6019" y="41764"/>
                  </a:lnTo>
                  <a:cubicBezTo>
                    <a:pt x="6049" y="40640"/>
                    <a:pt x="6080" y="39029"/>
                    <a:pt x="6080" y="37053"/>
                  </a:cubicBezTo>
                  <a:lnTo>
                    <a:pt x="6080" y="33801"/>
                  </a:lnTo>
                  <a:cubicBezTo>
                    <a:pt x="6080" y="33193"/>
                    <a:pt x="6080" y="32585"/>
                    <a:pt x="5988" y="31977"/>
                  </a:cubicBezTo>
                  <a:cubicBezTo>
                    <a:pt x="5867" y="31369"/>
                    <a:pt x="5776" y="30731"/>
                    <a:pt x="5654" y="30062"/>
                  </a:cubicBezTo>
                  <a:cubicBezTo>
                    <a:pt x="5168" y="27478"/>
                    <a:pt x="4651" y="24621"/>
                    <a:pt x="4104" y="21643"/>
                  </a:cubicBezTo>
                  <a:cubicBezTo>
                    <a:pt x="2979" y="15655"/>
                    <a:pt x="1976" y="10275"/>
                    <a:pt x="1247" y="6323"/>
                  </a:cubicBezTo>
                  <a:cubicBezTo>
                    <a:pt x="882" y="4378"/>
                    <a:pt x="548" y="2797"/>
                    <a:pt x="335" y="1703"/>
                  </a:cubicBezTo>
                  <a:cubicBezTo>
                    <a:pt x="244" y="1156"/>
                    <a:pt x="152" y="730"/>
                    <a:pt x="92" y="426"/>
                  </a:cubicBezTo>
                  <a:cubicBezTo>
                    <a:pt x="61" y="305"/>
                    <a:pt x="61" y="183"/>
                    <a:pt x="31" y="122"/>
                  </a:cubicBezTo>
                  <a:cubicBezTo>
                    <a:pt x="31" y="62"/>
                    <a:pt x="0" y="3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3"/>
            <p:cNvSpPr/>
            <p:nvPr/>
          </p:nvSpPr>
          <p:spPr>
            <a:xfrm>
              <a:off x="3016275" y="2906875"/>
              <a:ext cx="21300" cy="105650"/>
            </a:xfrm>
            <a:custGeom>
              <a:avLst/>
              <a:gdLst/>
              <a:ahLst/>
              <a:cxnLst/>
              <a:rect l="l" t="t" r="r" b="b"/>
              <a:pathLst>
                <a:path w="852" h="4226" extrusionOk="0">
                  <a:moveTo>
                    <a:pt x="213" y="0"/>
                  </a:moveTo>
                  <a:lnTo>
                    <a:pt x="213" y="0"/>
                  </a:lnTo>
                  <a:cubicBezTo>
                    <a:pt x="426" y="699"/>
                    <a:pt x="517" y="1398"/>
                    <a:pt x="517" y="2128"/>
                  </a:cubicBezTo>
                  <a:cubicBezTo>
                    <a:pt x="457" y="2857"/>
                    <a:pt x="274" y="3556"/>
                    <a:pt x="1" y="4225"/>
                  </a:cubicBezTo>
                  <a:cubicBezTo>
                    <a:pt x="153" y="4073"/>
                    <a:pt x="274" y="3891"/>
                    <a:pt x="335" y="3678"/>
                  </a:cubicBezTo>
                  <a:cubicBezTo>
                    <a:pt x="791" y="2705"/>
                    <a:pt x="852" y="1611"/>
                    <a:pt x="517" y="578"/>
                  </a:cubicBezTo>
                  <a:cubicBezTo>
                    <a:pt x="457" y="365"/>
                    <a:pt x="365" y="152"/>
                    <a:pt x="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3"/>
            <p:cNvSpPr/>
            <p:nvPr/>
          </p:nvSpPr>
          <p:spPr>
            <a:xfrm>
              <a:off x="2671300" y="2886350"/>
              <a:ext cx="150475" cy="80475"/>
            </a:xfrm>
            <a:custGeom>
              <a:avLst/>
              <a:gdLst/>
              <a:ahLst/>
              <a:cxnLst/>
              <a:rect l="l" t="t" r="r" b="b"/>
              <a:pathLst>
                <a:path w="6019" h="3219" extrusionOk="0">
                  <a:moveTo>
                    <a:pt x="5988" y="1"/>
                  </a:moveTo>
                  <a:cubicBezTo>
                    <a:pt x="5927" y="396"/>
                    <a:pt x="5806" y="791"/>
                    <a:pt x="5654" y="1156"/>
                  </a:cubicBezTo>
                  <a:cubicBezTo>
                    <a:pt x="5128" y="2362"/>
                    <a:pt x="3954" y="3046"/>
                    <a:pt x="2755" y="3046"/>
                  </a:cubicBezTo>
                  <a:cubicBezTo>
                    <a:pt x="2081" y="3046"/>
                    <a:pt x="1400" y="2830"/>
                    <a:pt x="821" y="2371"/>
                  </a:cubicBezTo>
                  <a:cubicBezTo>
                    <a:pt x="517" y="2098"/>
                    <a:pt x="243" y="1824"/>
                    <a:pt x="0" y="1520"/>
                  </a:cubicBezTo>
                  <a:lnTo>
                    <a:pt x="0" y="1520"/>
                  </a:lnTo>
                  <a:cubicBezTo>
                    <a:pt x="30" y="1612"/>
                    <a:pt x="61" y="1703"/>
                    <a:pt x="152" y="1794"/>
                  </a:cubicBezTo>
                  <a:cubicBezTo>
                    <a:pt x="304" y="2067"/>
                    <a:pt x="517" y="2280"/>
                    <a:pt x="760" y="2463"/>
                  </a:cubicBezTo>
                  <a:cubicBezTo>
                    <a:pt x="1094" y="2767"/>
                    <a:pt x="1489" y="2979"/>
                    <a:pt x="1945" y="3101"/>
                  </a:cubicBezTo>
                  <a:cubicBezTo>
                    <a:pt x="2218" y="3181"/>
                    <a:pt x="2508" y="3219"/>
                    <a:pt x="2801" y="3219"/>
                  </a:cubicBezTo>
                  <a:cubicBezTo>
                    <a:pt x="3063" y="3219"/>
                    <a:pt x="3328" y="3189"/>
                    <a:pt x="3587" y="3131"/>
                  </a:cubicBezTo>
                  <a:cubicBezTo>
                    <a:pt x="4103" y="2979"/>
                    <a:pt x="4620" y="2706"/>
                    <a:pt x="5015" y="2311"/>
                  </a:cubicBezTo>
                  <a:cubicBezTo>
                    <a:pt x="5319" y="2007"/>
                    <a:pt x="5593" y="1642"/>
                    <a:pt x="5775" y="1216"/>
                  </a:cubicBezTo>
                  <a:cubicBezTo>
                    <a:pt x="5897" y="943"/>
                    <a:pt x="5958" y="639"/>
                    <a:pt x="5988" y="335"/>
                  </a:cubicBezTo>
                  <a:cubicBezTo>
                    <a:pt x="6018" y="244"/>
                    <a:pt x="6018" y="122"/>
                    <a:pt x="59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2540575" y="1653050"/>
              <a:ext cx="297150" cy="600800"/>
            </a:xfrm>
            <a:custGeom>
              <a:avLst/>
              <a:gdLst/>
              <a:ahLst/>
              <a:cxnLst/>
              <a:rect l="l" t="t" r="r" b="b"/>
              <a:pathLst>
                <a:path w="11886" h="24032" extrusionOk="0">
                  <a:moveTo>
                    <a:pt x="11886" y="1"/>
                  </a:moveTo>
                  <a:cubicBezTo>
                    <a:pt x="7721" y="1"/>
                    <a:pt x="6445" y="3800"/>
                    <a:pt x="6202" y="4651"/>
                  </a:cubicBezTo>
                  <a:cubicBezTo>
                    <a:pt x="6050" y="5533"/>
                    <a:pt x="6019" y="6444"/>
                    <a:pt x="6141" y="7326"/>
                  </a:cubicBezTo>
                  <a:cubicBezTo>
                    <a:pt x="6171" y="8207"/>
                    <a:pt x="6171" y="9150"/>
                    <a:pt x="5746" y="9940"/>
                  </a:cubicBezTo>
                  <a:cubicBezTo>
                    <a:pt x="4864" y="11520"/>
                    <a:pt x="2493" y="12068"/>
                    <a:pt x="2129" y="13831"/>
                  </a:cubicBezTo>
                  <a:cubicBezTo>
                    <a:pt x="1886" y="15016"/>
                    <a:pt x="2645" y="16232"/>
                    <a:pt x="2311" y="17387"/>
                  </a:cubicBezTo>
                  <a:cubicBezTo>
                    <a:pt x="2007" y="18359"/>
                    <a:pt x="974" y="18907"/>
                    <a:pt x="518" y="19818"/>
                  </a:cubicBezTo>
                  <a:cubicBezTo>
                    <a:pt x="1" y="20882"/>
                    <a:pt x="366" y="22159"/>
                    <a:pt x="761" y="23284"/>
                  </a:cubicBezTo>
                  <a:cubicBezTo>
                    <a:pt x="852" y="23587"/>
                    <a:pt x="1004" y="23922"/>
                    <a:pt x="1308" y="24013"/>
                  </a:cubicBezTo>
                  <a:cubicBezTo>
                    <a:pt x="1375" y="24024"/>
                    <a:pt x="1446" y="24031"/>
                    <a:pt x="1517" y="24031"/>
                  </a:cubicBezTo>
                  <a:cubicBezTo>
                    <a:pt x="1642" y="24031"/>
                    <a:pt x="1770" y="24010"/>
                    <a:pt x="1886" y="23952"/>
                  </a:cubicBezTo>
                  <a:lnTo>
                    <a:pt x="10062" y="21703"/>
                  </a:lnTo>
                  <a:lnTo>
                    <a:pt x="118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3569475" y="2352550"/>
              <a:ext cx="194575" cy="235200"/>
            </a:xfrm>
            <a:custGeom>
              <a:avLst/>
              <a:gdLst/>
              <a:ahLst/>
              <a:cxnLst/>
              <a:rect l="l" t="t" r="r" b="b"/>
              <a:pathLst>
                <a:path w="7783" h="9408" extrusionOk="0">
                  <a:moveTo>
                    <a:pt x="4219" y="0"/>
                  </a:moveTo>
                  <a:cubicBezTo>
                    <a:pt x="3987" y="0"/>
                    <a:pt x="3758" y="165"/>
                    <a:pt x="3739" y="440"/>
                  </a:cubicBezTo>
                  <a:cubicBezTo>
                    <a:pt x="3618" y="927"/>
                    <a:pt x="3405" y="1413"/>
                    <a:pt x="3162" y="1869"/>
                  </a:cubicBezTo>
                  <a:cubicBezTo>
                    <a:pt x="2949" y="2203"/>
                    <a:pt x="2706" y="2538"/>
                    <a:pt x="2402" y="2811"/>
                  </a:cubicBezTo>
                  <a:cubicBezTo>
                    <a:pt x="2037" y="3146"/>
                    <a:pt x="1703" y="3389"/>
                    <a:pt x="1429" y="3602"/>
                  </a:cubicBezTo>
                  <a:lnTo>
                    <a:pt x="1" y="5000"/>
                  </a:lnTo>
                  <a:lnTo>
                    <a:pt x="1308" y="9407"/>
                  </a:lnTo>
                  <a:lnTo>
                    <a:pt x="2919" y="9407"/>
                  </a:lnTo>
                  <a:cubicBezTo>
                    <a:pt x="4378" y="9255"/>
                    <a:pt x="5198" y="9225"/>
                    <a:pt x="5594" y="8860"/>
                  </a:cubicBezTo>
                  <a:cubicBezTo>
                    <a:pt x="6141" y="8313"/>
                    <a:pt x="5381" y="7827"/>
                    <a:pt x="5381" y="7827"/>
                  </a:cubicBezTo>
                  <a:cubicBezTo>
                    <a:pt x="5381" y="7827"/>
                    <a:pt x="6445" y="7431"/>
                    <a:pt x="6353" y="6793"/>
                  </a:cubicBezTo>
                  <a:cubicBezTo>
                    <a:pt x="6293" y="6368"/>
                    <a:pt x="5776" y="6307"/>
                    <a:pt x="5776" y="6307"/>
                  </a:cubicBezTo>
                  <a:cubicBezTo>
                    <a:pt x="5776" y="6307"/>
                    <a:pt x="6718" y="5942"/>
                    <a:pt x="6901" y="5547"/>
                  </a:cubicBezTo>
                  <a:cubicBezTo>
                    <a:pt x="7144" y="5030"/>
                    <a:pt x="6505" y="4726"/>
                    <a:pt x="6505" y="4726"/>
                  </a:cubicBezTo>
                  <a:cubicBezTo>
                    <a:pt x="7782" y="3966"/>
                    <a:pt x="7660" y="3176"/>
                    <a:pt x="7357" y="3085"/>
                  </a:cubicBezTo>
                  <a:cubicBezTo>
                    <a:pt x="7338" y="3081"/>
                    <a:pt x="7316" y="3079"/>
                    <a:pt x="7292" y="3079"/>
                  </a:cubicBezTo>
                  <a:cubicBezTo>
                    <a:pt x="6935" y="3079"/>
                    <a:pt x="6080" y="3480"/>
                    <a:pt x="6080" y="3480"/>
                  </a:cubicBezTo>
                  <a:cubicBezTo>
                    <a:pt x="5607" y="3615"/>
                    <a:pt x="4695" y="3890"/>
                    <a:pt x="4122" y="3890"/>
                  </a:cubicBezTo>
                  <a:cubicBezTo>
                    <a:pt x="3663" y="3890"/>
                    <a:pt x="3422" y="3714"/>
                    <a:pt x="3800" y="3146"/>
                  </a:cubicBezTo>
                  <a:cubicBezTo>
                    <a:pt x="4651" y="1899"/>
                    <a:pt x="4803" y="592"/>
                    <a:pt x="4621" y="228"/>
                  </a:cubicBezTo>
                  <a:cubicBezTo>
                    <a:pt x="4525" y="71"/>
                    <a:pt x="4371" y="0"/>
                    <a:pt x="4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3660675" y="2445625"/>
              <a:ext cx="71450" cy="53975"/>
            </a:xfrm>
            <a:custGeom>
              <a:avLst/>
              <a:gdLst/>
              <a:ahLst/>
              <a:cxnLst/>
              <a:rect l="l" t="t" r="r" b="b"/>
              <a:pathLst>
                <a:path w="2858" h="2159" extrusionOk="0">
                  <a:moveTo>
                    <a:pt x="2219" y="0"/>
                  </a:moveTo>
                  <a:cubicBezTo>
                    <a:pt x="1946" y="122"/>
                    <a:pt x="1702" y="243"/>
                    <a:pt x="1459" y="426"/>
                  </a:cubicBezTo>
                  <a:lnTo>
                    <a:pt x="699" y="942"/>
                  </a:lnTo>
                  <a:cubicBezTo>
                    <a:pt x="517" y="1064"/>
                    <a:pt x="365" y="1155"/>
                    <a:pt x="243" y="1307"/>
                  </a:cubicBezTo>
                  <a:cubicBezTo>
                    <a:pt x="61" y="1459"/>
                    <a:pt x="0" y="1733"/>
                    <a:pt x="122" y="1976"/>
                  </a:cubicBezTo>
                  <a:cubicBezTo>
                    <a:pt x="213" y="2067"/>
                    <a:pt x="304" y="2128"/>
                    <a:pt x="456" y="2158"/>
                  </a:cubicBezTo>
                  <a:cubicBezTo>
                    <a:pt x="547" y="2158"/>
                    <a:pt x="669" y="2158"/>
                    <a:pt x="760" y="2128"/>
                  </a:cubicBezTo>
                  <a:cubicBezTo>
                    <a:pt x="943" y="2067"/>
                    <a:pt x="1125" y="2006"/>
                    <a:pt x="1307" y="1945"/>
                  </a:cubicBezTo>
                  <a:cubicBezTo>
                    <a:pt x="1581" y="1824"/>
                    <a:pt x="1885" y="1672"/>
                    <a:pt x="2158" y="1520"/>
                  </a:cubicBezTo>
                  <a:cubicBezTo>
                    <a:pt x="2402" y="1368"/>
                    <a:pt x="2645" y="1216"/>
                    <a:pt x="2857" y="1034"/>
                  </a:cubicBezTo>
                  <a:lnTo>
                    <a:pt x="2857" y="1034"/>
                  </a:lnTo>
                  <a:cubicBezTo>
                    <a:pt x="2584" y="1125"/>
                    <a:pt x="2341" y="1246"/>
                    <a:pt x="2098" y="1398"/>
                  </a:cubicBezTo>
                  <a:cubicBezTo>
                    <a:pt x="1824" y="1520"/>
                    <a:pt x="1550" y="1641"/>
                    <a:pt x="1246" y="1763"/>
                  </a:cubicBezTo>
                  <a:cubicBezTo>
                    <a:pt x="1094" y="1824"/>
                    <a:pt x="912" y="1885"/>
                    <a:pt x="730" y="1945"/>
                  </a:cubicBezTo>
                  <a:cubicBezTo>
                    <a:pt x="679" y="1956"/>
                    <a:pt x="622" y="1962"/>
                    <a:pt x="565" y="1962"/>
                  </a:cubicBezTo>
                  <a:cubicBezTo>
                    <a:pt x="453" y="1962"/>
                    <a:pt x="345" y="1935"/>
                    <a:pt x="304" y="1854"/>
                  </a:cubicBezTo>
                  <a:cubicBezTo>
                    <a:pt x="243" y="1702"/>
                    <a:pt x="274" y="1550"/>
                    <a:pt x="395" y="1429"/>
                  </a:cubicBezTo>
                  <a:cubicBezTo>
                    <a:pt x="517" y="1307"/>
                    <a:pt x="639" y="1186"/>
                    <a:pt x="791" y="1094"/>
                  </a:cubicBezTo>
                  <a:lnTo>
                    <a:pt x="1550" y="547"/>
                  </a:lnTo>
                  <a:cubicBezTo>
                    <a:pt x="1794" y="395"/>
                    <a:pt x="2037" y="213"/>
                    <a:pt x="22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3660675" y="2491200"/>
              <a:ext cx="58525" cy="39550"/>
            </a:xfrm>
            <a:custGeom>
              <a:avLst/>
              <a:gdLst/>
              <a:ahLst/>
              <a:cxnLst/>
              <a:rect l="l" t="t" r="r" b="b"/>
              <a:pathLst>
                <a:path w="2341" h="1582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186" y="62"/>
                    <a:pt x="1003" y="153"/>
                    <a:pt x="821" y="274"/>
                  </a:cubicBezTo>
                  <a:cubicBezTo>
                    <a:pt x="639" y="426"/>
                    <a:pt x="456" y="548"/>
                    <a:pt x="274" y="730"/>
                  </a:cubicBezTo>
                  <a:cubicBezTo>
                    <a:pt x="152" y="822"/>
                    <a:pt x="91" y="973"/>
                    <a:pt x="31" y="1125"/>
                  </a:cubicBezTo>
                  <a:cubicBezTo>
                    <a:pt x="0" y="1217"/>
                    <a:pt x="31" y="1308"/>
                    <a:pt x="61" y="1399"/>
                  </a:cubicBezTo>
                  <a:cubicBezTo>
                    <a:pt x="122" y="1490"/>
                    <a:pt x="213" y="1551"/>
                    <a:pt x="304" y="1581"/>
                  </a:cubicBezTo>
                  <a:cubicBezTo>
                    <a:pt x="456" y="1581"/>
                    <a:pt x="639" y="1581"/>
                    <a:pt x="791" y="1490"/>
                  </a:cubicBezTo>
                  <a:lnTo>
                    <a:pt x="1155" y="1308"/>
                  </a:lnTo>
                  <a:lnTo>
                    <a:pt x="1794" y="1004"/>
                  </a:lnTo>
                  <a:cubicBezTo>
                    <a:pt x="2006" y="943"/>
                    <a:pt x="2189" y="822"/>
                    <a:pt x="2341" y="700"/>
                  </a:cubicBezTo>
                  <a:lnTo>
                    <a:pt x="2341" y="700"/>
                  </a:lnTo>
                  <a:cubicBezTo>
                    <a:pt x="2128" y="730"/>
                    <a:pt x="1915" y="791"/>
                    <a:pt x="1733" y="882"/>
                  </a:cubicBezTo>
                  <a:lnTo>
                    <a:pt x="1094" y="1125"/>
                  </a:lnTo>
                  <a:cubicBezTo>
                    <a:pt x="870" y="1210"/>
                    <a:pt x="619" y="1372"/>
                    <a:pt x="414" y="1372"/>
                  </a:cubicBezTo>
                  <a:cubicBezTo>
                    <a:pt x="397" y="1372"/>
                    <a:pt x="381" y="1371"/>
                    <a:pt x="365" y="1369"/>
                  </a:cubicBezTo>
                  <a:cubicBezTo>
                    <a:pt x="243" y="1338"/>
                    <a:pt x="183" y="1247"/>
                    <a:pt x="213" y="1156"/>
                  </a:cubicBezTo>
                  <a:cubicBezTo>
                    <a:pt x="274" y="1034"/>
                    <a:pt x="335" y="913"/>
                    <a:pt x="426" y="852"/>
                  </a:cubicBezTo>
                  <a:cubicBezTo>
                    <a:pt x="578" y="670"/>
                    <a:pt x="730" y="518"/>
                    <a:pt x="912" y="396"/>
                  </a:cubicBezTo>
                  <a:cubicBezTo>
                    <a:pt x="1094" y="274"/>
                    <a:pt x="1246" y="153"/>
                    <a:pt x="1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3"/>
            <p:cNvSpPr/>
            <p:nvPr/>
          </p:nvSpPr>
          <p:spPr>
            <a:xfrm>
              <a:off x="3656875" y="2509450"/>
              <a:ext cx="55500" cy="48100"/>
            </a:xfrm>
            <a:custGeom>
              <a:avLst/>
              <a:gdLst/>
              <a:ahLst/>
              <a:cxnLst/>
              <a:rect l="l" t="t" r="r" b="b"/>
              <a:pathLst>
                <a:path w="2220" h="1924" extrusionOk="0">
                  <a:moveTo>
                    <a:pt x="2219" y="0"/>
                  </a:moveTo>
                  <a:lnTo>
                    <a:pt x="2219" y="0"/>
                  </a:lnTo>
                  <a:cubicBezTo>
                    <a:pt x="1976" y="61"/>
                    <a:pt x="1763" y="152"/>
                    <a:pt x="1550" y="274"/>
                  </a:cubicBezTo>
                  <a:cubicBezTo>
                    <a:pt x="1338" y="395"/>
                    <a:pt x="1125" y="517"/>
                    <a:pt x="851" y="639"/>
                  </a:cubicBezTo>
                  <a:cubicBezTo>
                    <a:pt x="760" y="730"/>
                    <a:pt x="608" y="821"/>
                    <a:pt x="487" y="882"/>
                  </a:cubicBezTo>
                  <a:cubicBezTo>
                    <a:pt x="335" y="973"/>
                    <a:pt x="183" y="1095"/>
                    <a:pt x="91" y="1216"/>
                  </a:cubicBezTo>
                  <a:cubicBezTo>
                    <a:pt x="0" y="1307"/>
                    <a:pt x="0" y="1429"/>
                    <a:pt x="0" y="1551"/>
                  </a:cubicBezTo>
                  <a:cubicBezTo>
                    <a:pt x="31" y="1642"/>
                    <a:pt x="91" y="1733"/>
                    <a:pt x="183" y="1794"/>
                  </a:cubicBezTo>
                  <a:cubicBezTo>
                    <a:pt x="283" y="1869"/>
                    <a:pt x="424" y="1923"/>
                    <a:pt x="572" y="1923"/>
                  </a:cubicBezTo>
                  <a:cubicBezTo>
                    <a:pt x="604" y="1923"/>
                    <a:pt x="637" y="1921"/>
                    <a:pt x="669" y="1915"/>
                  </a:cubicBezTo>
                  <a:cubicBezTo>
                    <a:pt x="943" y="1885"/>
                    <a:pt x="1186" y="1794"/>
                    <a:pt x="1429" y="1702"/>
                  </a:cubicBezTo>
                  <a:cubicBezTo>
                    <a:pt x="1672" y="1611"/>
                    <a:pt x="1885" y="1490"/>
                    <a:pt x="2037" y="1307"/>
                  </a:cubicBezTo>
                  <a:cubicBezTo>
                    <a:pt x="2037" y="1305"/>
                    <a:pt x="2035" y="1303"/>
                    <a:pt x="2031" y="1303"/>
                  </a:cubicBezTo>
                  <a:cubicBezTo>
                    <a:pt x="1992" y="1303"/>
                    <a:pt x="1756" y="1437"/>
                    <a:pt x="1368" y="1520"/>
                  </a:cubicBezTo>
                  <a:cubicBezTo>
                    <a:pt x="1125" y="1611"/>
                    <a:pt x="882" y="1672"/>
                    <a:pt x="639" y="1702"/>
                  </a:cubicBezTo>
                  <a:cubicBezTo>
                    <a:pt x="517" y="1702"/>
                    <a:pt x="395" y="1672"/>
                    <a:pt x="274" y="1611"/>
                  </a:cubicBezTo>
                  <a:cubicBezTo>
                    <a:pt x="183" y="1551"/>
                    <a:pt x="152" y="1399"/>
                    <a:pt x="243" y="1307"/>
                  </a:cubicBezTo>
                  <a:cubicBezTo>
                    <a:pt x="335" y="1186"/>
                    <a:pt x="456" y="1095"/>
                    <a:pt x="578" y="1034"/>
                  </a:cubicBezTo>
                  <a:lnTo>
                    <a:pt x="943" y="760"/>
                  </a:lnTo>
                  <a:cubicBezTo>
                    <a:pt x="1186" y="639"/>
                    <a:pt x="1429" y="517"/>
                    <a:pt x="1611" y="395"/>
                  </a:cubicBezTo>
                  <a:cubicBezTo>
                    <a:pt x="1824" y="304"/>
                    <a:pt x="2037" y="152"/>
                    <a:pt x="22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3"/>
            <p:cNvSpPr/>
            <p:nvPr/>
          </p:nvSpPr>
          <p:spPr>
            <a:xfrm>
              <a:off x="3657625" y="2545150"/>
              <a:ext cx="44875" cy="39875"/>
            </a:xfrm>
            <a:custGeom>
              <a:avLst/>
              <a:gdLst/>
              <a:ahLst/>
              <a:cxnLst/>
              <a:rect l="l" t="t" r="r" b="b"/>
              <a:pathLst>
                <a:path w="1795" h="1595" extrusionOk="0">
                  <a:moveTo>
                    <a:pt x="1794" y="1"/>
                  </a:moveTo>
                  <a:lnTo>
                    <a:pt x="1794" y="1"/>
                  </a:lnTo>
                  <a:cubicBezTo>
                    <a:pt x="1368" y="92"/>
                    <a:pt x="943" y="274"/>
                    <a:pt x="578" y="548"/>
                  </a:cubicBezTo>
                  <a:cubicBezTo>
                    <a:pt x="396" y="609"/>
                    <a:pt x="244" y="730"/>
                    <a:pt x="153" y="882"/>
                  </a:cubicBezTo>
                  <a:cubicBezTo>
                    <a:pt x="61" y="1004"/>
                    <a:pt x="1" y="1186"/>
                    <a:pt x="61" y="1369"/>
                  </a:cubicBezTo>
                  <a:cubicBezTo>
                    <a:pt x="92" y="1460"/>
                    <a:pt x="183" y="1551"/>
                    <a:pt x="305" y="1581"/>
                  </a:cubicBezTo>
                  <a:cubicBezTo>
                    <a:pt x="325" y="1592"/>
                    <a:pt x="342" y="1595"/>
                    <a:pt x="355" y="1595"/>
                  </a:cubicBezTo>
                  <a:cubicBezTo>
                    <a:pt x="382" y="1595"/>
                    <a:pt x="396" y="1581"/>
                    <a:pt x="396" y="1581"/>
                  </a:cubicBezTo>
                  <a:cubicBezTo>
                    <a:pt x="426" y="1551"/>
                    <a:pt x="244" y="1521"/>
                    <a:pt x="183" y="1308"/>
                  </a:cubicBezTo>
                  <a:cubicBezTo>
                    <a:pt x="153" y="1186"/>
                    <a:pt x="213" y="1095"/>
                    <a:pt x="274" y="1004"/>
                  </a:cubicBezTo>
                  <a:cubicBezTo>
                    <a:pt x="396" y="852"/>
                    <a:pt x="517" y="761"/>
                    <a:pt x="669" y="700"/>
                  </a:cubicBezTo>
                  <a:cubicBezTo>
                    <a:pt x="1065" y="518"/>
                    <a:pt x="1460" y="274"/>
                    <a:pt x="17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3"/>
            <p:cNvSpPr/>
            <p:nvPr/>
          </p:nvSpPr>
          <p:spPr>
            <a:xfrm>
              <a:off x="2890900" y="2245000"/>
              <a:ext cx="735600" cy="469650"/>
            </a:xfrm>
            <a:custGeom>
              <a:avLst/>
              <a:gdLst/>
              <a:ahLst/>
              <a:cxnLst/>
              <a:rect l="l" t="t" r="r" b="b"/>
              <a:pathLst>
                <a:path w="29424" h="18786" extrusionOk="0">
                  <a:moveTo>
                    <a:pt x="8785" y="1"/>
                  </a:moveTo>
                  <a:lnTo>
                    <a:pt x="0" y="1672"/>
                  </a:lnTo>
                  <a:cubicBezTo>
                    <a:pt x="456" y="4530"/>
                    <a:pt x="2584" y="9484"/>
                    <a:pt x="4469" y="13800"/>
                  </a:cubicBezTo>
                  <a:cubicBezTo>
                    <a:pt x="6323" y="18116"/>
                    <a:pt x="7842" y="18724"/>
                    <a:pt x="13192" y="18785"/>
                  </a:cubicBezTo>
                  <a:cubicBezTo>
                    <a:pt x="13237" y="18786"/>
                    <a:pt x="13283" y="18786"/>
                    <a:pt x="13329" y="18786"/>
                  </a:cubicBezTo>
                  <a:cubicBezTo>
                    <a:pt x="19073" y="18786"/>
                    <a:pt x="29423" y="15046"/>
                    <a:pt x="29423" y="15046"/>
                  </a:cubicBezTo>
                  <a:lnTo>
                    <a:pt x="27417" y="8177"/>
                  </a:lnTo>
                  <a:cubicBezTo>
                    <a:pt x="27417" y="8177"/>
                    <a:pt x="16031" y="10497"/>
                    <a:pt x="13581" y="10497"/>
                  </a:cubicBezTo>
                  <a:cubicBezTo>
                    <a:pt x="13400" y="10497"/>
                    <a:pt x="13267" y="10484"/>
                    <a:pt x="13192" y="10457"/>
                  </a:cubicBezTo>
                  <a:cubicBezTo>
                    <a:pt x="12128" y="10062"/>
                    <a:pt x="11156" y="6718"/>
                    <a:pt x="10305" y="4438"/>
                  </a:cubicBezTo>
                  <a:cubicBezTo>
                    <a:pt x="10183" y="4195"/>
                    <a:pt x="8785" y="1"/>
                    <a:pt x="8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2944100" y="2454725"/>
              <a:ext cx="682400" cy="268575"/>
            </a:xfrm>
            <a:custGeom>
              <a:avLst/>
              <a:gdLst/>
              <a:ahLst/>
              <a:cxnLst/>
              <a:rect l="l" t="t" r="r" b="b"/>
              <a:pathLst>
                <a:path w="27296" h="10743" extrusionOk="0">
                  <a:moveTo>
                    <a:pt x="0" y="1"/>
                  </a:moveTo>
                  <a:cubicBezTo>
                    <a:pt x="0" y="1"/>
                    <a:pt x="31" y="122"/>
                    <a:pt x="122" y="335"/>
                  </a:cubicBezTo>
                  <a:cubicBezTo>
                    <a:pt x="213" y="518"/>
                    <a:pt x="334" y="852"/>
                    <a:pt x="517" y="1217"/>
                  </a:cubicBezTo>
                  <a:cubicBezTo>
                    <a:pt x="821" y="2007"/>
                    <a:pt x="1307" y="3101"/>
                    <a:pt x="2037" y="4439"/>
                  </a:cubicBezTo>
                  <a:cubicBezTo>
                    <a:pt x="2827" y="6019"/>
                    <a:pt x="3891" y="7448"/>
                    <a:pt x="5167" y="8694"/>
                  </a:cubicBezTo>
                  <a:cubicBezTo>
                    <a:pt x="5958" y="9423"/>
                    <a:pt x="6870" y="9971"/>
                    <a:pt x="7842" y="10335"/>
                  </a:cubicBezTo>
                  <a:cubicBezTo>
                    <a:pt x="8389" y="10518"/>
                    <a:pt x="8936" y="10639"/>
                    <a:pt x="9484" y="10670"/>
                  </a:cubicBezTo>
                  <a:cubicBezTo>
                    <a:pt x="9906" y="10714"/>
                    <a:pt x="10329" y="10742"/>
                    <a:pt x="10740" y="10742"/>
                  </a:cubicBezTo>
                  <a:cubicBezTo>
                    <a:pt x="10890" y="10742"/>
                    <a:pt x="11039" y="10739"/>
                    <a:pt x="11186" y="10730"/>
                  </a:cubicBezTo>
                  <a:cubicBezTo>
                    <a:pt x="13344" y="10548"/>
                    <a:pt x="15502" y="10183"/>
                    <a:pt x="17569" y="9606"/>
                  </a:cubicBezTo>
                  <a:cubicBezTo>
                    <a:pt x="19514" y="9120"/>
                    <a:pt x="21247" y="8664"/>
                    <a:pt x="22706" y="8238"/>
                  </a:cubicBezTo>
                  <a:cubicBezTo>
                    <a:pt x="24134" y="7813"/>
                    <a:pt x="25289" y="7417"/>
                    <a:pt x="26080" y="7144"/>
                  </a:cubicBezTo>
                  <a:cubicBezTo>
                    <a:pt x="26475" y="6992"/>
                    <a:pt x="26779" y="6870"/>
                    <a:pt x="26991" y="6779"/>
                  </a:cubicBezTo>
                  <a:cubicBezTo>
                    <a:pt x="27083" y="6749"/>
                    <a:pt x="27204" y="6688"/>
                    <a:pt x="27295" y="6657"/>
                  </a:cubicBezTo>
                  <a:cubicBezTo>
                    <a:pt x="27174" y="6657"/>
                    <a:pt x="27083" y="6688"/>
                    <a:pt x="26961" y="6749"/>
                  </a:cubicBezTo>
                  <a:lnTo>
                    <a:pt x="26049" y="7053"/>
                  </a:lnTo>
                  <a:cubicBezTo>
                    <a:pt x="25259" y="7326"/>
                    <a:pt x="24074" y="7691"/>
                    <a:pt x="22645" y="8086"/>
                  </a:cubicBezTo>
                  <a:cubicBezTo>
                    <a:pt x="21186" y="8512"/>
                    <a:pt x="19453" y="8937"/>
                    <a:pt x="17538" y="9423"/>
                  </a:cubicBezTo>
                  <a:cubicBezTo>
                    <a:pt x="15441" y="10001"/>
                    <a:pt x="13313" y="10366"/>
                    <a:pt x="11186" y="10518"/>
                  </a:cubicBezTo>
                  <a:cubicBezTo>
                    <a:pt x="11017" y="10527"/>
                    <a:pt x="10850" y="10530"/>
                    <a:pt x="10685" y="10530"/>
                  </a:cubicBezTo>
                  <a:cubicBezTo>
                    <a:pt x="10285" y="10530"/>
                    <a:pt x="9892" y="10509"/>
                    <a:pt x="9484" y="10487"/>
                  </a:cubicBezTo>
                  <a:cubicBezTo>
                    <a:pt x="8967" y="10427"/>
                    <a:pt x="8420" y="10305"/>
                    <a:pt x="7903" y="10153"/>
                  </a:cubicBezTo>
                  <a:cubicBezTo>
                    <a:pt x="6930" y="9788"/>
                    <a:pt x="6049" y="9241"/>
                    <a:pt x="5289" y="8572"/>
                  </a:cubicBezTo>
                  <a:cubicBezTo>
                    <a:pt x="4012" y="7357"/>
                    <a:pt x="2948" y="5928"/>
                    <a:pt x="2128" y="4378"/>
                  </a:cubicBezTo>
                  <a:cubicBezTo>
                    <a:pt x="1429" y="3071"/>
                    <a:pt x="912" y="1946"/>
                    <a:pt x="578" y="1186"/>
                  </a:cubicBezTo>
                  <a:lnTo>
                    <a:pt x="152" y="305"/>
                  </a:ln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3250325" y="2526550"/>
              <a:ext cx="214325" cy="199500"/>
            </a:xfrm>
            <a:custGeom>
              <a:avLst/>
              <a:gdLst/>
              <a:ahLst/>
              <a:cxnLst/>
              <a:rect l="l" t="t" r="r" b="b"/>
              <a:pathLst>
                <a:path w="8573" h="7980" extrusionOk="0">
                  <a:moveTo>
                    <a:pt x="1499" y="0"/>
                  </a:moveTo>
                  <a:cubicBezTo>
                    <a:pt x="1272" y="0"/>
                    <a:pt x="1063" y="200"/>
                    <a:pt x="1125" y="471"/>
                  </a:cubicBezTo>
                  <a:cubicBezTo>
                    <a:pt x="1095" y="867"/>
                    <a:pt x="1004" y="1292"/>
                    <a:pt x="852" y="1687"/>
                  </a:cubicBezTo>
                  <a:cubicBezTo>
                    <a:pt x="730" y="1991"/>
                    <a:pt x="578" y="2295"/>
                    <a:pt x="365" y="2569"/>
                  </a:cubicBezTo>
                  <a:cubicBezTo>
                    <a:pt x="246" y="2748"/>
                    <a:pt x="127" y="2898"/>
                    <a:pt x="7" y="3047"/>
                  </a:cubicBezTo>
                  <a:lnTo>
                    <a:pt x="7" y="3047"/>
                  </a:lnTo>
                  <a:lnTo>
                    <a:pt x="1" y="3025"/>
                  </a:lnTo>
                  <a:lnTo>
                    <a:pt x="1" y="3055"/>
                  </a:lnTo>
                  <a:cubicBezTo>
                    <a:pt x="3" y="3052"/>
                    <a:pt x="5" y="3050"/>
                    <a:pt x="7" y="3047"/>
                  </a:cubicBezTo>
                  <a:lnTo>
                    <a:pt x="7" y="3047"/>
                  </a:lnTo>
                  <a:lnTo>
                    <a:pt x="1460" y="7979"/>
                  </a:lnTo>
                  <a:cubicBezTo>
                    <a:pt x="3010" y="7675"/>
                    <a:pt x="4530" y="7280"/>
                    <a:pt x="6019" y="6824"/>
                  </a:cubicBezTo>
                  <a:cubicBezTo>
                    <a:pt x="7751" y="6216"/>
                    <a:pt x="7691" y="6034"/>
                    <a:pt x="7599" y="5851"/>
                  </a:cubicBezTo>
                  <a:cubicBezTo>
                    <a:pt x="7554" y="5774"/>
                    <a:pt x="7451" y="5742"/>
                    <a:pt x="7312" y="5742"/>
                  </a:cubicBezTo>
                  <a:cubicBezTo>
                    <a:pt x="6705" y="5742"/>
                    <a:pt x="5393" y="6343"/>
                    <a:pt x="4982" y="6343"/>
                  </a:cubicBezTo>
                  <a:cubicBezTo>
                    <a:pt x="4861" y="6343"/>
                    <a:pt x="4818" y="6291"/>
                    <a:pt x="4894" y="6155"/>
                  </a:cubicBezTo>
                  <a:cubicBezTo>
                    <a:pt x="5320" y="5487"/>
                    <a:pt x="8572" y="4727"/>
                    <a:pt x="8238" y="4210"/>
                  </a:cubicBezTo>
                  <a:cubicBezTo>
                    <a:pt x="8165" y="4096"/>
                    <a:pt x="8020" y="4048"/>
                    <a:pt x="7827" y="4048"/>
                  </a:cubicBezTo>
                  <a:cubicBezTo>
                    <a:pt x="6894" y="4048"/>
                    <a:pt x="4853" y="5173"/>
                    <a:pt x="4651" y="5274"/>
                  </a:cubicBezTo>
                  <a:cubicBezTo>
                    <a:pt x="4617" y="5291"/>
                    <a:pt x="4583" y="5298"/>
                    <a:pt x="4552" y="5298"/>
                  </a:cubicBezTo>
                  <a:cubicBezTo>
                    <a:pt x="4357" y="5298"/>
                    <a:pt x="4229" y="5018"/>
                    <a:pt x="4438" y="4940"/>
                  </a:cubicBezTo>
                  <a:cubicBezTo>
                    <a:pt x="4773" y="4788"/>
                    <a:pt x="8359" y="3268"/>
                    <a:pt x="7934" y="2599"/>
                  </a:cubicBezTo>
                  <a:cubicBezTo>
                    <a:pt x="7873" y="2495"/>
                    <a:pt x="7778" y="2458"/>
                    <a:pt x="7672" y="2458"/>
                  </a:cubicBezTo>
                  <a:cubicBezTo>
                    <a:pt x="7408" y="2458"/>
                    <a:pt x="7083" y="2690"/>
                    <a:pt x="7083" y="2690"/>
                  </a:cubicBezTo>
                  <a:cubicBezTo>
                    <a:pt x="7083" y="2690"/>
                    <a:pt x="4395" y="4072"/>
                    <a:pt x="3769" y="4072"/>
                  </a:cubicBezTo>
                  <a:cubicBezTo>
                    <a:pt x="3707" y="4072"/>
                    <a:pt x="3665" y="4058"/>
                    <a:pt x="3648" y="4028"/>
                  </a:cubicBezTo>
                  <a:cubicBezTo>
                    <a:pt x="3466" y="3724"/>
                    <a:pt x="5350" y="2660"/>
                    <a:pt x="5989" y="2356"/>
                  </a:cubicBezTo>
                  <a:cubicBezTo>
                    <a:pt x="6627" y="2052"/>
                    <a:pt x="6748" y="1626"/>
                    <a:pt x="6384" y="1444"/>
                  </a:cubicBezTo>
                  <a:cubicBezTo>
                    <a:pt x="6370" y="1440"/>
                    <a:pt x="6353" y="1437"/>
                    <a:pt x="6332" y="1437"/>
                  </a:cubicBezTo>
                  <a:cubicBezTo>
                    <a:pt x="5918" y="1437"/>
                    <a:pt x="4073" y="2249"/>
                    <a:pt x="3466" y="2538"/>
                  </a:cubicBezTo>
                  <a:cubicBezTo>
                    <a:pt x="3041" y="2751"/>
                    <a:pt x="2186" y="3197"/>
                    <a:pt x="1744" y="3197"/>
                  </a:cubicBezTo>
                  <a:cubicBezTo>
                    <a:pt x="1491" y="3197"/>
                    <a:pt x="1374" y="3050"/>
                    <a:pt x="1551" y="2629"/>
                  </a:cubicBezTo>
                  <a:cubicBezTo>
                    <a:pt x="2037" y="1505"/>
                    <a:pt x="2007" y="441"/>
                    <a:pt x="1794" y="137"/>
                  </a:cubicBezTo>
                  <a:cubicBezTo>
                    <a:pt x="1708" y="42"/>
                    <a:pt x="1602" y="0"/>
                    <a:pt x="1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3"/>
            <p:cNvSpPr/>
            <p:nvPr/>
          </p:nvSpPr>
          <p:spPr>
            <a:xfrm>
              <a:off x="2546675" y="2106700"/>
              <a:ext cx="601100" cy="794125"/>
            </a:xfrm>
            <a:custGeom>
              <a:avLst/>
              <a:gdLst/>
              <a:ahLst/>
              <a:cxnLst/>
              <a:rect l="l" t="t" r="r" b="b"/>
              <a:pathLst>
                <a:path w="24044" h="31765" extrusionOk="0">
                  <a:moveTo>
                    <a:pt x="6991" y="1"/>
                  </a:moveTo>
                  <a:cubicBezTo>
                    <a:pt x="6991" y="1"/>
                    <a:pt x="0" y="700"/>
                    <a:pt x="0" y="8785"/>
                  </a:cubicBezTo>
                  <a:cubicBezTo>
                    <a:pt x="0" y="12584"/>
                    <a:pt x="4195" y="19940"/>
                    <a:pt x="4924" y="21734"/>
                  </a:cubicBezTo>
                  <a:cubicBezTo>
                    <a:pt x="4195" y="24044"/>
                    <a:pt x="2097" y="27600"/>
                    <a:pt x="1642" y="30305"/>
                  </a:cubicBezTo>
                  <a:lnTo>
                    <a:pt x="21490" y="31764"/>
                  </a:lnTo>
                  <a:lnTo>
                    <a:pt x="21915" y="19819"/>
                  </a:lnTo>
                  <a:lnTo>
                    <a:pt x="22827" y="14043"/>
                  </a:lnTo>
                  <a:lnTo>
                    <a:pt x="24043" y="10244"/>
                  </a:lnTo>
                  <a:cubicBezTo>
                    <a:pt x="22059" y="1423"/>
                    <a:pt x="18656" y="903"/>
                    <a:pt x="17881" y="903"/>
                  </a:cubicBezTo>
                  <a:cubicBezTo>
                    <a:pt x="17778" y="903"/>
                    <a:pt x="17721" y="913"/>
                    <a:pt x="17721" y="913"/>
                  </a:cubicBezTo>
                  <a:lnTo>
                    <a:pt x="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3"/>
            <p:cNvSpPr/>
            <p:nvPr/>
          </p:nvSpPr>
          <p:spPr>
            <a:xfrm>
              <a:off x="2965375" y="2220700"/>
              <a:ext cx="158075" cy="109425"/>
            </a:xfrm>
            <a:custGeom>
              <a:avLst/>
              <a:gdLst/>
              <a:ahLst/>
              <a:cxnLst/>
              <a:rect l="l" t="t" r="r" b="b"/>
              <a:pathLst>
                <a:path w="6323" h="4377" extrusionOk="0">
                  <a:moveTo>
                    <a:pt x="5167" y="0"/>
                  </a:moveTo>
                  <a:lnTo>
                    <a:pt x="0" y="3708"/>
                  </a:lnTo>
                  <a:lnTo>
                    <a:pt x="3678" y="4286"/>
                  </a:lnTo>
                  <a:cubicBezTo>
                    <a:pt x="4073" y="4377"/>
                    <a:pt x="4468" y="4377"/>
                    <a:pt x="4863" y="4377"/>
                  </a:cubicBezTo>
                  <a:cubicBezTo>
                    <a:pt x="5259" y="4347"/>
                    <a:pt x="5623" y="4164"/>
                    <a:pt x="5897" y="3860"/>
                  </a:cubicBezTo>
                  <a:cubicBezTo>
                    <a:pt x="6322" y="3313"/>
                    <a:pt x="6201" y="2523"/>
                    <a:pt x="5927" y="1885"/>
                  </a:cubicBezTo>
                  <a:cubicBezTo>
                    <a:pt x="5654" y="1277"/>
                    <a:pt x="5228" y="669"/>
                    <a:pt x="5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3"/>
            <p:cNvSpPr/>
            <p:nvPr/>
          </p:nvSpPr>
          <p:spPr>
            <a:xfrm>
              <a:off x="2486075" y="2107950"/>
              <a:ext cx="805300" cy="729050"/>
            </a:xfrm>
            <a:custGeom>
              <a:avLst/>
              <a:gdLst/>
              <a:ahLst/>
              <a:cxnLst/>
              <a:rect l="l" t="t" r="r" b="b"/>
              <a:pathLst>
                <a:path w="32212" h="29162" extrusionOk="0">
                  <a:moveTo>
                    <a:pt x="9890" y="0"/>
                  </a:moveTo>
                  <a:cubicBezTo>
                    <a:pt x="0" y="0"/>
                    <a:pt x="2789" y="12048"/>
                    <a:pt x="2789" y="12048"/>
                  </a:cubicBezTo>
                  <a:cubicBezTo>
                    <a:pt x="3214" y="14905"/>
                    <a:pt x="5373" y="19860"/>
                    <a:pt x="7227" y="24176"/>
                  </a:cubicBezTo>
                  <a:cubicBezTo>
                    <a:pt x="9111" y="28492"/>
                    <a:pt x="10631" y="29100"/>
                    <a:pt x="15981" y="29161"/>
                  </a:cubicBezTo>
                  <a:cubicBezTo>
                    <a:pt x="16025" y="29161"/>
                    <a:pt x="16070" y="29162"/>
                    <a:pt x="16116" y="29162"/>
                  </a:cubicBezTo>
                  <a:cubicBezTo>
                    <a:pt x="21830" y="29162"/>
                    <a:pt x="32212" y="25392"/>
                    <a:pt x="32212" y="25392"/>
                  </a:cubicBezTo>
                  <a:lnTo>
                    <a:pt x="30206" y="18553"/>
                  </a:lnTo>
                  <a:cubicBezTo>
                    <a:pt x="30206" y="18553"/>
                    <a:pt x="18811" y="20842"/>
                    <a:pt x="16369" y="20842"/>
                  </a:cubicBezTo>
                  <a:cubicBezTo>
                    <a:pt x="16187" y="20842"/>
                    <a:pt x="16055" y="20830"/>
                    <a:pt x="15981" y="20802"/>
                  </a:cubicBezTo>
                  <a:cubicBezTo>
                    <a:pt x="14917" y="20407"/>
                    <a:pt x="13792" y="17063"/>
                    <a:pt x="12941" y="14784"/>
                  </a:cubicBezTo>
                  <a:cubicBezTo>
                    <a:pt x="12850" y="14541"/>
                    <a:pt x="11573" y="10346"/>
                    <a:pt x="11573" y="10346"/>
                  </a:cubicBezTo>
                  <a:lnTo>
                    <a:pt x="11269" y="72"/>
                  </a:lnTo>
                  <a:cubicBezTo>
                    <a:pt x="10784" y="24"/>
                    <a:pt x="10324" y="0"/>
                    <a:pt x="9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2609725" y="2197125"/>
              <a:ext cx="684700" cy="648250"/>
            </a:xfrm>
            <a:custGeom>
              <a:avLst/>
              <a:gdLst/>
              <a:ahLst/>
              <a:cxnLst/>
              <a:rect l="l" t="t" r="r" b="b"/>
              <a:pathLst>
                <a:path w="27388" h="25930" extrusionOk="0">
                  <a:moveTo>
                    <a:pt x="1" y="15199"/>
                  </a:moveTo>
                  <a:lnTo>
                    <a:pt x="44" y="15305"/>
                  </a:lnTo>
                  <a:lnTo>
                    <a:pt x="44" y="15305"/>
                  </a:lnTo>
                  <a:cubicBezTo>
                    <a:pt x="29" y="15261"/>
                    <a:pt x="24" y="15221"/>
                    <a:pt x="1" y="15199"/>
                  </a:cubicBezTo>
                  <a:close/>
                  <a:moveTo>
                    <a:pt x="44" y="15305"/>
                  </a:moveTo>
                  <a:cubicBezTo>
                    <a:pt x="48" y="15320"/>
                    <a:pt x="54" y="15335"/>
                    <a:pt x="62" y="15351"/>
                  </a:cubicBezTo>
                  <a:lnTo>
                    <a:pt x="44" y="15305"/>
                  </a:lnTo>
                  <a:close/>
                  <a:moveTo>
                    <a:pt x="5107" y="1"/>
                  </a:moveTo>
                  <a:cubicBezTo>
                    <a:pt x="5107" y="1"/>
                    <a:pt x="5107" y="31"/>
                    <a:pt x="5138" y="92"/>
                  </a:cubicBezTo>
                  <a:cubicBezTo>
                    <a:pt x="5168" y="153"/>
                    <a:pt x="5199" y="214"/>
                    <a:pt x="5229" y="305"/>
                  </a:cubicBezTo>
                  <a:lnTo>
                    <a:pt x="5563" y="1247"/>
                  </a:lnTo>
                  <a:cubicBezTo>
                    <a:pt x="5837" y="2037"/>
                    <a:pt x="6263" y="3223"/>
                    <a:pt x="6749" y="4742"/>
                  </a:cubicBezTo>
                  <a:cubicBezTo>
                    <a:pt x="7235" y="6262"/>
                    <a:pt x="7813" y="8086"/>
                    <a:pt x="8512" y="10214"/>
                  </a:cubicBezTo>
                  <a:cubicBezTo>
                    <a:pt x="9180" y="12311"/>
                    <a:pt x="9940" y="14712"/>
                    <a:pt x="10913" y="17265"/>
                  </a:cubicBezTo>
                  <a:lnTo>
                    <a:pt x="10943" y="17296"/>
                  </a:lnTo>
                  <a:lnTo>
                    <a:pt x="11004" y="17296"/>
                  </a:lnTo>
                  <a:cubicBezTo>
                    <a:pt x="11131" y="17298"/>
                    <a:pt x="11258" y="17298"/>
                    <a:pt x="11386" y="17298"/>
                  </a:cubicBezTo>
                  <a:cubicBezTo>
                    <a:pt x="13541" y="17298"/>
                    <a:pt x="15718" y="17056"/>
                    <a:pt x="17813" y="16597"/>
                  </a:cubicBezTo>
                  <a:cubicBezTo>
                    <a:pt x="20162" y="16115"/>
                    <a:pt x="22602" y="15513"/>
                    <a:pt x="25160" y="15059"/>
                  </a:cubicBezTo>
                  <a:lnTo>
                    <a:pt x="25160" y="15059"/>
                  </a:lnTo>
                  <a:lnTo>
                    <a:pt x="26232" y="18694"/>
                  </a:lnTo>
                  <a:cubicBezTo>
                    <a:pt x="26527" y="19755"/>
                    <a:pt x="26850" y="20787"/>
                    <a:pt x="27119" y="21736"/>
                  </a:cubicBezTo>
                  <a:lnTo>
                    <a:pt x="27119" y="21736"/>
                  </a:lnTo>
                  <a:cubicBezTo>
                    <a:pt x="25049" y="22513"/>
                    <a:pt x="22920" y="23200"/>
                    <a:pt x="20761" y="23740"/>
                  </a:cubicBezTo>
                  <a:cubicBezTo>
                    <a:pt x="18664" y="24287"/>
                    <a:pt x="16627" y="24864"/>
                    <a:pt x="14682" y="25229"/>
                  </a:cubicBezTo>
                  <a:cubicBezTo>
                    <a:pt x="13252" y="25515"/>
                    <a:pt x="11870" y="25721"/>
                    <a:pt x="10559" y="25721"/>
                  </a:cubicBezTo>
                  <a:cubicBezTo>
                    <a:pt x="10058" y="25721"/>
                    <a:pt x="9568" y="25691"/>
                    <a:pt x="9089" y="25624"/>
                  </a:cubicBezTo>
                  <a:cubicBezTo>
                    <a:pt x="8664" y="25563"/>
                    <a:pt x="8238" y="25472"/>
                    <a:pt x="7843" y="25320"/>
                  </a:cubicBezTo>
                  <a:cubicBezTo>
                    <a:pt x="7630" y="25259"/>
                    <a:pt x="7448" y="25168"/>
                    <a:pt x="7266" y="25077"/>
                  </a:cubicBezTo>
                  <a:cubicBezTo>
                    <a:pt x="7053" y="25016"/>
                    <a:pt x="6870" y="24925"/>
                    <a:pt x="6718" y="24804"/>
                  </a:cubicBezTo>
                  <a:cubicBezTo>
                    <a:pt x="6019" y="24439"/>
                    <a:pt x="5411" y="23952"/>
                    <a:pt x="4864" y="23405"/>
                  </a:cubicBezTo>
                  <a:cubicBezTo>
                    <a:pt x="3922" y="22433"/>
                    <a:pt x="3132" y="21369"/>
                    <a:pt x="2463" y="20183"/>
                  </a:cubicBezTo>
                  <a:cubicBezTo>
                    <a:pt x="1855" y="19180"/>
                    <a:pt x="1399" y="18299"/>
                    <a:pt x="1065" y="17539"/>
                  </a:cubicBezTo>
                  <a:cubicBezTo>
                    <a:pt x="700" y="16779"/>
                    <a:pt x="457" y="16171"/>
                    <a:pt x="275" y="15806"/>
                  </a:cubicBezTo>
                  <a:cubicBezTo>
                    <a:pt x="183" y="15594"/>
                    <a:pt x="123" y="15442"/>
                    <a:pt x="62" y="15351"/>
                  </a:cubicBezTo>
                  <a:lnTo>
                    <a:pt x="62" y="15351"/>
                  </a:lnTo>
                  <a:lnTo>
                    <a:pt x="244" y="15837"/>
                  </a:lnTo>
                  <a:cubicBezTo>
                    <a:pt x="396" y="16232"/>
                    <a:pt x="639" y="16810"/>
                    <a:pt x="1004" y="17569"/>
                  </a:cubicBezTo>
                  <a:cubicBezTo>
                    <a:pt x="1338" y="18329"/>
                    <a:pt x="1794" y="19241"/>
                    <a:pt x="2372" y="20275"/>
                  </a:cubicBezTo>
                  <a:cubicBezTo>
                    <a:pt x="3041" y="21460"/>
                    <a:pt x="3831" y="22554"/>
                    <a:pt x="4773" y="23527"/>
                  </a:cubicBezTo>
                  <a:cubicBezTo>
                    <a:pt x="5320" y="24074"/>
                    <a:pt x="5959" y="24560"/>
                    <a:pt x="6627" y="24986"/>
                  </a:cubicBezTo>
                  <a:cubicBezTo>
                    <a:pt x="6992" y="25168"/>
                    <a:pt x="7387" y="25351"/>
                    <a:pt x="7782" y="25503"/>
                  </a:cubicBezTo>
                  <a:cubicBezTo>
                    <a:pt x="8208" y="25655"/>
                    <a:pt x="8633" y="25746"/>
                    <a:pt x="9059" y="25807"/>
                  </a:cubicBezTo>
                  <a:cubicBezTo>
                    <a:pt x="9608" y="25892"/>
                    <a:pt x="10172" y="25930"/>
                    <a:pt x="10748" y="25930"/>
                  </a:cubicBezTo>
                  <a:cubicBezTo>
                    <a:pt x="12021" y="25930"/>
                    <a:pt x="13352" y="25744"/>
                    <a:pt x="14713" y="25472"/>
                  </a:cubicBezTo>
                  <a:cubicBezTo>
                    <a:pt x="16658" y="25077"/>
                    <a:pt x="18694" y="24530"/>
                    <a:pt x="20822" y="23983"/>
                  </a:cubicBezTo>
                  <a:cubicBezTo>
                    <a:pt x="23011" y="23405"/>
                    <a:pt x="25169" y="22737"/>
                    <a:pt x="27296" y="21946"/>
                  </a:cubicBezTo>
                  <a:lnTo>
                    <a:pt x="27388" y="21916"/>
                  </a:lnTo>
                  <a:lnTo>
                    <a:pt x="27357" y="21825"/>
                  </a:lnTo>
                  <a:cubicBezTo>
                    <a:pt x="27084" y="20822"/>
                    <a:pt x="26749" y="19758"/>
                    <a:pt x="26445" y="18694"/>
                  </a:cubicBezTo>
                  <a:cubicBezTo>
                    <a:pt x="26081" y="17417"/>
                    <a:pt x="25716" y="16171"/>
                    <a:pt x="25351" y="14955"/>
                  </a:cubicBezTo>
                  <a:lnTo>
                    <a:pt x="25321" y="14864"/>
                  </a:lnTo>
                  <a:lnTo>
                    <a:pt x="25229" y="14864"/>
                  </a:lnTo>
                  <a:cubicBezTo>
                    <a:pt x="22646" y="15320"/>
                    <a:pt x="20184" y="15958"/>
                    <a:pt x="17813" y="16445"/>
                  </a:cubicBezTo>
                  <a:cubicBezTo>
                    <a:pt x="15689" y="16904"/>
                    <a:pt x="13538" y="17146"/>
                    <a:pt x="11385" y="17146"/>
                  </a:cubicBezTo>
                  <a:cubicBezTo>
                    <a:pt x="11281" y="17146"/>
                    <a:pt x="11176" y="17146"/>
                    <a:pt x="11072" y="17145"/>
                  </a:cubicBezTo>
                  <a:lnTo>
                    <a:pt x="11072" y="17145"/>
                  </a:lnTo>
                  <a:cubicBezTo>
                    <a:pt x="10080" y="14614"/>
                    <a:pt x="9327" y="12264"/>
                    <a:pt x="8633" y="10153"/>
                  </a:cubicBezTo>
                  <a:cubicBezTo>
                    <a:pt x="7934" y="8056"/>
                    <a:pt x="7357" y="6201"/>
                    <a:pt x="6840" y="4682"/>
                  </a:cubicBezTo>
                  <a:cubicBezTo>
                    <a:pt x="6323" y="3192"/>
                    <a:pt x="5898" y="2007"/>
                    <a:pt x="5594" y="1217"/>
                  </a:cubicBezTo>
                  <a:cubicBezTo>
                    <a:pt x="5442" y="821"/>
                    <a:pt x="5320" y="517"/>
                    <a:pt x="5259" y="305"/>
                  </a:cubicBezTo>
                  <a:lnTo>
                    <a:pt x="5138" y="62"/>
                  </a:lnTo>
                  <a:cubicBezTo>
                    <a:pt x="5138" y="31"/>
                    <a:pt x="5138" y="31"/>
                    <a:pt x="5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3087700" y="2380275"/>
              <a:ext cx="54750" cy="222650"/>
            </a:xfrm>
            <a:custGeom>
              <a:avLst/>
              <a:gdLst/>
              <a:ahLst/>
              <a:cxnLst/>
              <a:rect l="l" t="t" r="r" b="b"/>
              <a:pathLst>
                <a:path w="2190" h="8906" extrusionOk="0">
                  <a:moveTo>
                    <a:pt x="609" y="0"/>
                  </a:moveTo>
                  <a:lnTo>
                    <a:pt x="609" y="0"/>
                  </a:lnTo>
                  <a:cubicBezTo>
                    <a:pt x="1156" y="912"/>
                    <a:pt x="1369" y="2037"/>
                    <a:pt x="1186" y="3100"/>
                  </a:cubicBezTo>
                  <a:cubicBezTo>
                    <a:pt x="974" y="4438"/>
                    <a:pt x="487" y="5897"/>
                    <a:pt x="244" y="7113"/>
                  </a:cubicBezTo>
                  <a:cubicBezTo>
                    <a:pt x="1" y="8328"/>
                    <a:pt x="305" y="8906"/>
                    <a:pt x="305" y="8906"/>
                  </a:cubicBezTo>
                  <a:lnTo>
                    <a:pt x="2189" y="8450"/>
                  </a:lnTo>
                  <a:cubicBezTo>
                    <a:pt x="1521" y="6110"/>
                    <a:pt x="2068" y="5015"/>
                    <a:pt x="2037" y="2888"/>
                  </a:cubicBezTo>
                  <a:cubicBezTo>
                    <a:pt x="2007" y="1550"/>
                    <a:pt x="609" y="0"/>
                    <a:pt x="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3052750" y="2324800"/>
              <a:ext cx="70700" cy="277375"/>
            </a:xfrm>
            <a:custGeom>
              <a:avLst/>
              <a:gdLst/>
              <a:ahLst/>
              <a:cxnLst/>
              <a:rect l="l" t="t" r="r" b="b"/>
              <a:pathLst>
                <a:path w="2828" h="11095" extrusionOk="0">
                  <a:moveTo>
                    <a:pt x="31" y="0"/>
                  </a:moveTo>
                  <a:cubicBezTo>
                    <a:pt x="1" y="0"/>
                    <a:pt x="517" y="456"/>
                    <a:pt x="1247" y="1277"/>
                  </a:cubicBezTo>
                  <a:cubicBezTo>
                    <a:pt x="1672" y="1763"/>
                    <a:pt x="2007" y="2280"/>
                    <a:pt x="2250" y="2857"/>
                  </a:cubicBezTo>
                  <a:cubicBezTo>
                    <a:pt x="2524" y="3587"/>
                    <a:pt x="2615" y="4377"/>
                    <a:pt x="2493" y="5137"/>
                  </a:cubicBezTo>
                  <a:cubicBezTo>
                    <a:pt x="2372" y="5927"/>
                    <a:pt x="2189" y="6687"/>
                    <a:pt x="1976" y="7417"/>
                  </a:cubicBezTo>
                  <a:cubicBezTo>
                    <a:pt x="1794" y="8055"/>
                    <a:pt x="1672" y="8693"/>
                    <a:pt x="1581" y="9332"/>
                  </a:cubicBezTo>
                  <a:cubicBezTo>
                    <a:pt x="1520" y="9757"/>
                    <a:pt x="1520" y="10213"/>
                    <a:pt x="1581" y="10639"/>
                  </a:cubicBezTo>
                  <a:cubicBezTo>
                    <a:pt x="1581" y="10791"/>
                    <a:pt x="1642" y="10943"/>
                    <a:pt x="1672" y="11095"/>
                  </a:cubicBezTo>
                  <a:cubicBezTo>
                    <a:pt x="1703" y="10943"/>
                    <a:pt x="1672" y="10760"/>
                    <a:pt x="1642" y="10608"/>
                  </a:cubicBezTo>
                  <a:cubicBezTo>
                    <a:pt x="1612" y="10183"/>
                    <a:pt x="1642" y="9757"/>
                    <a:pt x="1703" y="9332"/>
                  </a:cubicBezTo>
                  <a:cubicBezTo>
                    <a:pt x="1824" y="8693"/>
                    <a:pt x="1976" y="8085"/>
                    <a:pt x="2159" y="7478"/>
                  </a:cubicBezTo>
                  <a:cubicBezTo>
                    <a:pt x="2402" y="6718"/>
                    <a:pt x="2584" y="5927"/>
                    <a:pt x="2706" y="5167"/>
                  </a:cubicBezTo>
                  <a:cubicBezTo>
                    <a:pt x="2827" y="4377"/>
                    <a:pt x="2736" y="3556"/>
                    <a:pt x="2432" y="2797"/>
                  </a:cubicBezTo>
                  <a:cubicBezTo>
                    <a:pt x="2159" y="2219"/>
                    <a:pt x="1794" y="1672"/>
                    <a:pt x="1338" y="1186"/>
                  </a:cubicBezTo>
                  <a:cubicBezTo>
                    <a:pt x="1065" y="882"/>
                    <a:pt x="730" y="578"/>
                    <a:pt x="426" y="274"/>
                  </a:cubicBezTo>
                  <a:cubicBezTo>
                    <a:pt x="305" y="152"/>
                    <a:pt x="183" y="61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2814900" y="2430425"/>
              <a:ext cx="286525" cy="195850"/>
            </a:xfrm>
            <a:custGeom>
              <a:avLst/>
              <a:gdLst/>
              <a:ahLst/>
              <a:cxnLst/>
              <a:rect l="l" t="t" r="r" b="b"/>
              <a:pathLst>
                <a:path w="11461" h="783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51" y="4924"/>
                    <a:pt x="2524" y="7082"/>
                  </a:cubicBezTo>
                  <a:cubicBezTo>
                    <a:pt x="2754" y="7620"/>
                    <a:pt x="3092" y="7834"/>
                    <a:pt x="3592" y="7834"/>
                  </a:cubicBezTo>
                  <a:cubicBezTo>
                    <a:pt x="3686" y="7834"/>
                    <a:pt x="3786" y="7826"/>
                    <a:pt x="3891" y="7812"/>
                  </a:cubicBezTo>
                  <a:cubicBezTo>
                    <a:pt x="6445" y="7812"/>
                    <a:pt x="8998" y="7447"/>
                    <a:pt x="11460" y="6718"/>
                  </a:cubicBezTo>
                  <a:lnTo>
                    <a:pt x="11460" y="6718"/>
                  </a:lnTo>
                  <a:lnTo>
                    <a:pt x="5563" y="6839"/>
                  </a:lnTo>
                  <a:cubicBezTo>
                    <a:pt x="5445" y="6855"/>
                    <a:pt x="5328" y="6862"/>
                    <a:pt x="5210" y="6862"/>
                  </a:cubicBezTo>
                  <a:cubicBezTo>
                    <a:pt x="4872" y="6862"/>
                    <a:pt x="4534" y="6800"/>
                    <a:pt x="4195" y="6687"/>
                  </a:cubicBezTo>
                  <a:cubicBezTo>
                    <a:pt x="3588" y="6444"/>
                    <a:pt x="3192" y="5836"/>
                    <a:pt x="2828" y="5259"/>
                  </a:cubicBezTo>
                  <a:cubicBezTo>
                    <a:pt x="1794" y="3556"/>
                    <a:pt x="852" y="179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2656850" y="2686500"/>
              <a:ext cx="426325" cy="185500"/>
            </a:xfrm>
            <a:custGeom>
              <a:avLst/>
              <a:gdLst/>
              <a:ahLst/>
              <a:cxnLst/>
              <a:rect l="l" t="t" r="r" b="b"/>
              <a:pathLst>
                <a:path w="17053" h="7420" extrusionOk="0">
                  <a:moveTo>
                    <a:pt x="1" y="0"/>
                  </a:moveTo>
                  <a:cubicBezTo>
                    <a:pt x="1" y="2"/>
                    <a:pt x="1967" y="7419"/>
                    <a:pt x="6962" y="7419"/>
                  </a:cubicBezTo>
                  <a:cubicBezTo>
                    <a:pt x="7012" y="7419"/>
                    <a:pt x="7062" y="7419"/>
                    <a:pt x="7113" y="7417"/>
                  </a:cubicBezTo>
                  <a:cubicBezTo>
                    <a:pt x="12220" y="7265"/>
                    <a:pt x="17053" y="5077"/>
                    <a:pt x="17053" y="5077"/>
                  </a:cubicBezTo>
                  <a:lnTo>
                    <a:pt x="16809" y="4833"/>
                  </a:lnTo>
                  <a:cubicBezTo>
                    <a:pt x="16809" y="4833"/>
                    <a:pt x="11796" y="5924"/>
                    <a:pt x="8340" y="5924"/>
                  </a:cubicBezTo>
                  <a:cubicBezTo>
                    <a:pt x="7253" y="5924"/>
                    <a:pt x="6320" y="5816"/>
                    <a:pt x="5745" y="5532"/>
                  </a:cubicBezTo>
                  <a:cubicBezTo>
                    <a:pt x="1156" y="3314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2634050" y="2112775"/>
              <a:ext cx="277400" cy="240150"/>
            </a:xfrm>
            <a:custGeom>
              <a:avLst/>
              <a:gdLst/>
              <a:ahLst/>
              <a:cxnLst/>
              <a:rect l="l" t="t" r="r" b="b"/>
              <a:pathLst>
                <a:path w="11096" h="9606" extrusionOk="0">
                  <a:moveTo>
                    <a:pt x="2037" y="1"/>
                  </a:moveTo>
                  <a:cubicBezTo>
                    <a:pt x="548" y="913"/>
                    <a:pt x="1" y="2888"/>
                    <a:pt x="335" y="4621"/>
                  </a:cubicBezTo>
                  <a:cubicBezTo>
                    <a:pt x="639" y="6323"/>
                    <a:pt x="1672" y="7813"/>
                    <a:pt x="2767" y="9180"/>
                  </a:cubicBezTo>
                  <a:cubicBezTo>
                    <a:pt x="2888" y="9363"/>
                    <a:pt x="3071" y="9484"/>
                    <a:pt x="3253" y="9575"/>
                  </a:cubicBezTo>
                  <a:cubicBezTo>
                    <a:pt x="3354" y="9596"/>
                    <a:pt x="3456" y="9606"/>
                    <a:pt x="3556" y="9606"/>
                  </a:cubicBezTo>
                  <a:cubicBezTo>
                    <a:pt x="3756" y="9606"/>
                    <a:pt x="3952" y="9565"/>
                    <a:pt x="4134" y="9484"/>
                  </a:cubicBezTo>
                  <a:lnTo>
                    <a:pt x="11095" y="6809"/>
                  </a:lnTo>
                  <a:cubicBezTo>
                    <a:pt x="10670" y="6627"/>
                    <a:pt x="10366" y="6293"/>
                    <a:pt x="10244" y="5867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3"/>
            <p:cNvSpPr/>
            <p:nvPr/>
          </p:nvSpPr>
          <p:spPr>
            <a:xfrm>
              <a:off x="2648500" y="2413700"/>
              <a:ext cx="18250" cy="76775"/>
            </a:xfrm>
            <a:custGeom>
              <a:avLst/>
              <a:gdLst/>
              <a:ahLst/>
              <a:cxnLst/>
              <a:rect l="l" t="t" r="r" b="b"/>
              <a:pathLst>
                <a:path w="730" h="3071" extrusionOk="0">
                  <a:moveTo>
                    <a:pt x="730" y="0"/>
                  </a:moveTo>
                  <a:lnTo>
                    <a:pt x="730" y="0"/>
                  </a:lnTo>
                  <a:cubicBezTo>
                    <a:pt x="517" y="487"/>
                    <a:pt x="365" y="1004"/>
                    <a:pt x="274" y="1520"/>
                  </a:cubicBezTo>
                  <a:cubicBezTo>
                    <a:pt x="122" y="2007"/>
                    <a:pt x="31" y="2523"/>
                    <a:pt x="0" y="3070"/>
                  </a:cubicBezTo>
                  <a:cubicBezTo>
                    <a:pt x="213" y="2584"/>
                    <a:pt x="365" y="2067"/>
                    <a:pt x="456" y="1551"/>
                  </a:cubicBezTo>
                  <a:cubicBezTo>
                    <a:pt x="638" y="1064"/>
                    <a:pt x="730" y="548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3"/>
            <p:cNvSpPr/>
            <p:nvPr/>
          </p:nvSpPr>
          <p:spPr>
            <a:xfrm>
              <a:off x="2680400" y="2545925"/>
              <a:ext cx="53225" cy="44100"/>
            </a:xfrm>
            <a:custGeom>
              <a:avLst/>
              <a:gdLst/>
              <a:ahLst/>
              <a:cxnLst/>
              <a:rect l="l" t="t" r="r" b="b"/>
              <a:pathLst>
                <a:path w="2129" h="1764" extrusionOk="0">
                  <a:moveTo>
                    <a:pt x="1" y="0"/>
                  </a:moveTo>
                  <a:cubicBezTo>
                    <a:pt x="274" y="365"/>
                    <a:pt x="609" y="669"/>
                    <a:pt x="1004" y="943"/>
                  </a:cubicBezTo>
                  <a:cubicBezTo>
                    <a:pt x="1338" y="1277"/>
                    <a:pt x="1703" y="1550"/>
                    <a:pt x="2128" y="1763"/>
                  </a:cubicBezTo>
                  <a:cubicBezTo>
                    <a:pt x="1490" y="1064"/>
                    <a:pt x="791" y="48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2800475" y="2661425"/>
              <a:ext cx="8375" cy="78300"/>
            </a:xfrm>
            <a:custGeom>
              <a:avLst/>
              <a:gdLst/>
              <a:ahLst/>
              <a:cxnLst/>
              <a:rect l="l" t="t" r="r" b="b"/>
              <a:pathLst>
                <a:path w="335" h="3132" extrusionOk="0">
                  <a:moveTo>
                    <a:pt x="274" y="0"/>
                  </a:moveTo>
                  <a:cubicBezTo>
                    <a:pt x="122" y="517"/>
                    <a:pt x="61" y="1034"/>
                    <a:pt x="61" y="1581"/>
                  </a:cubicBezTo>
                  <a:cubicBezTo>
                    <a:pt x="0" y="2098"/>
                    <a:pt x="0" y="2614"/>
                    <a:pt x="61" y="3131"/>
                  </a:cubicBezTo>
                  <a:cubicBezTo>
                    <a:pt x="183" y="2645"/>
                    <a:pt x="243" y="2098"/>
                    <a:pt x="274" y="1581"/>
                  </a:cubicBezTo>
                  <a:cubicBezTo>
                    <a:pt x="335" y="1064"/>
                    <a:pt x="335" y="548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3"/>
            <p:cNvSpPr/>
            <p:nvPr/>
          </p:nvSpPr>
          <p:spPr>
            <a:xfrm>
              <a:off x="2892425" y="2729825"/>
              <a:ext cx="50925" cy="46375"/>
            </a:xfrm>
            <a:custGeom>
              <a:avLst/>
              <a:gdLst/>
              <a:ahLst/>
              <a:cxnLst/>
              <a:rect l="l" t="t" r="r" b="b"/>
              <a:pathLst>
                <a:path w="2037" h="1855" extrusionOk="0">
                  <a:moveTo>
                    <a:pt x="2037" y="0"/>
                  </a:moveTo>
                  <a:cubicBezTo>
                    <a:pt x="1277" y="517"/>
                    <a:pt x="578" y="1155"/>
                    <a:pt x="0" y="1854"/>
                  </a:cubicBezTo>
                  <a:cubicBezTo>
                    <a:pt x="760" y="1337"/>
                    <a:pt x="1459" y="699"/>
                    <a:pt x="2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3"/>
            <p:cNvSpPr/>
            <p:nvPr/>
          </p:nvSpPr>
          <p:spPr>
            <a:xfrm>
              <a:off x="3004125" y="2655350"/>
              <a:ext cx="61575" cy="46375"/>
            </a:xfrm>
            <a:custGeom>
              <a:avLst/>
              <a:gdLst/>
              <a:ahLst/>
              <a:cxnLst/>
              <a:rect l="l" t="t" r="r" b="b"/>
              <a:pathLst>
                <a:path w="2463" h="1855" extrusionOk="0">
                  <a:moveTo>
                    <a:pt x="0" y="0"/>
                  </a:moveTo>
                  <a:lnTo>
                    <a:pt x="0" y="0"/>
                  </a:lnTo>
                  <a:cubicBezTo>
                    <a:pt x="335" y="395"/>
                    <a:pt x="730" y="730"/>
                    <a:pt x="1186" y="1003"/>
                  </a:cubicBezTo>
                  <a:cubicBezTo>
                    <a:pt x="1581" y="1338"/>
                    <a:pt x="2006" y="1642"/>
                    <a:pt x="2462" y="1854"/>
                  </a:cubicBezTo>
                  <a:cubicBezTo>
                    <a:pt x="2128" y="1459"/>
                    <a:pt x="1733" y="1125"/>
                    <a:pt x="1277" y="851"/>
                  </a:cubicBezTo>
                  <a:cubicBezTo>
                    <a:pt x="912" y="517"/>
                    <a:pt x="456" y="21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3144700" y="2667500"/>
              <a:ext cx="49425" cy="73725"/>
            </a:xfrm>
            <a:custGeom>
              <a:avLst/>
              <a:gdLst/>
              <a:ahLst/>
              <a:cxnLst/>
              <a:rect l="l" t="t" r="r" b="b"/>
              <a:pathLst>
                <a:path w="1977" h="2949" extrusionOk="0">
                  <a:moveTo>
                    <a:pt x="1976" y="1"/>
                  </a:moveTo>
                  <a:lnTo>
                    <a:pt x="1976" y="1"/>
                  </a:lnTo>
                  <a:cubicBezTo>
                    <a:pt x="1581" y="426"/>
                    <a:pt x="1216" y="912"/>
                    <a:pt x="912" y="1429"/>
                  </a:cubicBezTo>
                  <a:cubicBezTo>
                    <a:pt x="548" y="1885"/>
                    <a:pt x="244" y="2402"/>
                    <a:pt x="1" y="2949"/>
                  </a:cubicBezTo>
                  <a:cubicBezTo>
                    <a:pt x="396" y="2493"/>
                    <a:pt x="760" y="2037"/>
                    <a:pt x="1064" y="1520"/>
                  </a:cubicBezTo>
                  <a:cubicBezTo>
                    <a:pt x="1429" y="1064"/>
                    <a:pt x="1733" y="548"/>
                    <a:pt x="1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3"/>
            <p:cNvSpPr/>
            <p:nvPr/>
          </p:nvSpPr>
          <p:spPr>
            <a:xfrm>
              <a:off x="2927375" y="2476000"/>
              <a:ext cx="53225" cy="57025"/>
            </a:xfrm>
            <a:custGeom>
              <a:avLst/>
              <a:gdLst/>
              <a:ahLst/>
              <a:cxnLst/>
              <a:rect l="l" t="t" r="r" b="b"/>
              <a:pathLst>
                <a:path w="2129" h="2281" extrusionOk="0">
                  <a:moveTo>
                    <a:pt x="0" y="1"/>
                  </a:moveTo>
                  <a:lnTo>
                    <a:pt x="0" y="1"/>
                  </a:lnTo>
                  <a:cubicBezTo>
                    <a:pt x="274" y="457"/>
                    <a:pt x="608" y="852"/>
                    <a:pt x="1003" y="1217"/>
                  </a:cubicBezTo>
                  <a:cubicBezTo>
                    <a:pt x="1338" y="1612"/>
                    <a:pt x="1703" y="1977"/>
                    <a:pt x="2128" y="2281"/>
                  </a:cubicBezTo>
                  <a:cubicBezTo>
                    <a:pt x="1855" y="1825"/>
                    <a:pt x="1520" y="1430"/>
                    <a:pt x="1155" y="1065"/>
                  </a:cubicBezTo>
                  <a:cubicBezTo>
                    <a:pt x="821" y="670"/>
                    <a:pt x="426" y="30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3"/>
            <p:cNvSpPr/>
            <p:nvPr/>
          </p:nvSpPr>
          <p:spPr>
            <a:xfrm>
              <a:off x="3043625" y="2409900"/>
              <a:ext cx="36500" cy="45625"/>
            </a:xfrm>
            <a:custGeom>
              <a:avLst/>
              <a:gdLst/>
              <a:ahLst/>
              <a:cxnLst/>
              <a:rect l="l" t="t" r="r" b="b"/>
              <a:pathLst>
                <a:path w="1460" h="1825" extrusionOk="0">
                  <a:moveTo>
                    <a:pt x="1460" y="1"/>
                  </a:moveTo>
                  <a:lnTo>
                    <a:pt x="1460" y="1"/>
                  </a:lnTo>
                  <a:cubicBezTo>
                    <a:pt x="882" y="517"/>
                    <a:pt x="366" y="1156"/>
                    <a:pt x="1" y="1824"/>
                  </a:cubicBezTo>
                  <a:cubicBezTo>
                    <a:pt x="578" y="1308"/>
                    <a:pt x="1065" y="669"/>
                    <a:pt x="1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2874175" y="2362025"/>
              <a:ext cx="67650" cy="45650"/>
            </a:xfrm>
            <a:custGeom>
              <a:avLst/>
              <a:gdLst/>
              <a:ahLst/>
              <a:cxnLst/>
              <a:rect l="l" t="t" r="r" b="b"/>
              <a:pathLst>
                <a:path w="2706" h="1826" extrusionOk="0">
                  <a:moveTo>
                    <a:pt x="31" y="1"/>
                  </a:moveTo>
                  <a:lnTo>
                    <a:pt x="31" y="1"/>
                  </a:lnTo>
                  <a:cubicBezTo>
                    <a:pt x="1" y="61"/>
                    <a:pt x="669" y="365"/>
                    <a:pt x="1399" y="852"/>
                  </a:cubicBezTo>
                  <a:cubicBezTo>
                    <a:pt x="2107" y="1353"/>
                    <a:pt x="2614" y="1826"/>
                    <a:pt x="2699" y="1826"/>
                  </a:cubicBezTo>
                  <a:cubicBezTo>
                    <a:pt x="2702" y="1826"/>
                    <a:pt x="2704" y="1825"/>
                    <a:pt x="2706" y="1824"/>
                  </a:cubicBezTo>
                  <a:cubicBezTo>
                    <a:pt x="2007" y="943"/>
                    <a:pt x="1095" y="305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2589225" y="2249575"/>
              <a:ext cx="27375" cy="54725"/>
            </a:xfrm>
            <a:custGeom>
              <a:avLst/>
              <a:gdLst/>
              <a:ahLst/>
              <a:cxnLst/>
              <a:rect l="l" t="t" r="r" b="b"/>
              <a:pathLst>
                <a:path w="1095" h="2189" extrusionOk="0">
                  <a:moveTo>
                    <a:pt x="0" y="0"/>
                  </a:moveTo>
                  <a:cubicBezTo>
                    <a:pt x="91" y="395"/>
                    <a:pt x="243" y="790"/>
                    <a:pt x="456" y="1155"/>
                  </a:cubicBezTo>
                  <a:cubicBezTo>
                    <a:pt x="608" y="1520"/>
                    <a:pt x="851" y="1885"/>
                    <a:pt x="1095" y="2189"/>
                  </a:cubicBezTo>
                  <a:cubicBezTo>
                    <a:pt x="851" y="1398"/>
                    <a:pt x="487" y="66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3"/>
            <p:cNvSpPr/>
            <p:nvPr/>
          </p:nvSpPr>
          <p:spPr>
            <a:xfrm>
              <a:off x="3154575" y="2522375"/>
              <a:ext cx="50950" cy="27375"/>
            </a:xfrm>
            <a:custGeom>
              <a:avLst/>
              <a:gdLst/>
              <a:ahLst/>
              <a:cxnLst/>
              <a:rect l="l" t="t" r="r" b="b"/>
              <a:pathLst>
                <a:path w="2038" h="1095" extrusionOk="0">
                  <a:moveTo>
                    <a:pt x="1" y="0"/>
                  </a:moveTo>
                  <a:lnTo>
                    <a:pt x="1" y="0"/>
                  </a:lnTo>
                  <a:cubicBezTo>
                    <a:pt x="274" y="274"/>
                    <a:pt x="609" y="486"/>
                    <a:pt x="973" y="638"/>
                  </a:cubicBezTo>
                  <a:cubicBezTo>
                    <a:pt x="1266" y="843"/>
                    <a:pt x="1615" y="992"/>
                    <a:pt x="1994" y="1084"/>
                  </a:cubicBezTo>
                  <a:lnTo>
                    <a:pt x="1994" y="1084"/>
                  </a:lnTo>
                  <a:cubicBezTo>
                    <a:pt x="1389" y="603"/>
                    <a:pt x="725" y="242"/>
                    <a:pt x="1" y="0"/>
                  </a:cubicBezTo>
                  <a:close/>
                  <a:moveTo>
                    <a:pt x="1994" y="1084"/>
                  </a:moveTo>
                  <a:lnTo>
                    <a:pt x="1994" y="1084"/>
                  </a:lnTo>
                  <a:cubicBezTo>
                    <a:pt x="1998" y="1087"/>
                    <a:pt x="2003" y="1091"/>
                    <a:pt x="2007" y="1094"/>
                  </a:cubicBezTo>
                  <a:lnTo>
                    <a:pt x="2037" y="1094"/>
                  </a:lnTo>
                  <a:cubicBezTo>
                    <a:pt x="2023" y="1091"/>
                    <a:pt x="2008" y="1088"/>
                    <a:pt x="1994" y="1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3"/>
            <p:cNvSpPr/>
            <p:nvPr/>
          </p:nvSpPr>
          <p:spPr>
            <a:xfrm>
              <a:off x="3429650" y="2517800"/>
              <a:ext cx="44875" cy="46375"/>
            </a:xfrm>
            <a:custGeom>
              <a:avLst/>
              <a:gdLst/>
              <a:ahLst/>
              <a:cxnLst/>
              <a:rect l="l" t="t" r="r" b="b"/>
              <a:pathLst>
                <a:path w="1795" h="1855" extrusionOk="0">
                  <a:moveTo>
                    <a:pt x="1" y="1"/>
                  </a:moveTo>
                  <a:lnTo>
                    <a:pt x="1" y="1"/>
                  </a:lnTo>
                  <a:cubicBezTo>
                    <a:pt x="214" y="365"/>
                    <a:pt x="487" y="700"/>
                    <a:pt x="822" y="1004"/>
                  </a:cubicBezTo>
                  <a:cubicBezTo>
                    <a:pt x="1095" y="1338"/>
                    <a:pt x="1430" y="1612"/>
                    <a:pt x="1794" y="1855"/>
                  </a:cubicBezTo>
                  <a:cubicBezTo>
                    <a:pt x="1551" y="1490"/>
                    <a:pt x="1278" y="1156"/>
                    <a:pt x="974" y="852"/>
                  </a:cubicBezTo>
                  <a:cubicBezTo>
                    <a:pt x="700" y="517"/>
                    <a:pt x="366" y="24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3"/>
            <p:cNvSpPr/>
            <p:nvPr/>
          </p:nvSpPr>
          <p:spPr>
            <a:xfrm>
              <a:off x="3512500" y="2555800"/>
              <a:ext cx="56250" cy="82100"/>
            </a:xfrm>
            <a:custGeom>
              <a:avLst/>
              <a:gdLst/>
              <a:ahLst/>
              <a:cxnLst/>
              <a:rect l="l" t="t" r="r" b="b"/>
              <a:pathLst>
                <a:path w="2250" h="3284" extrusionOk="0">
                  <a:moveTo>
                    <a:pt x="2249" y="0"/>
                  </a:moveTo>
                  <a:lnTo>
                    <a:pt x="2249" y="0"/>
                  </a:lnTo>
                  <a:cubicBezTo>
                    <a:pt x="1793" y="487"/>
                    <a:pt x="1398" y="1034"/>
                    <a:pt x="1034" y="1581"/>
                  </a:cubicBezTo>
                  <a:cubicBezTo>
                    <a:pt x="638" y="2098"/>
                    <a:pt x="274" y="2675"/>
                    <a:pt x="0" y="3283"/>
                  </a:cubicBezTo>
                  <a:cubicBezTo>
                    <a:pt x="456" y="2797"/>
                    <a:pt x="851" y="2250"/>
                    <a:pt x="1216" y="1703"/>
                  </a:cubicBezTo>
                  <a:cubicBezTo>
                    <a:pt x="1611" y="1186"/>
                    <a:pt x="1976" y="608"/>
                    <a:pt x="2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3"/>
            <p:cNvSpPr/>
            <p:nvPr/>
          </p:nvSpPr>
          <p:spPr>
            <a:xfrm>
              <a:off x="2646975" y="2769325"/>
              <a:ext cx="31925" cy="57025"/>
            </a:xfrm>
            <a:custGeom>
              <a:avLst/>
              <a:gdLst/>
              <a:ahLst/>
              <a:cxnLst/>
              <a:rect l="l" t="t" r="r" b="b"/>
              <a:pathLst>
                <a:path w="1277" h="2281" extrusionOk="0">
                  <a:moveTo>
                    <a:pt x="0" y="1"/>
                  </a:moveTo>
                  <a:lnTo>
                    <a:pt x="0" y="1"/>
                  </a:lnTo>
                  <a:cubicBezTo>
                    <a:pt x="304" y="821"/>
                    <a:pt x="730" y="1581"/>
                    <a:pt x="1277" y="2280"/>
                  </a:cubicBezTo>
                  <a:cubicBezTo>
                    <a:pt x="973" y="1460"/>
                    <a:pt x="548" y="70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3"/>
            <p:cNvSpPr/>
            <p:nvPr/>
          </p:nvSpPr>
          <p:spPr>
            <a:xfrm>
              <a:off x="2991975" y="2860400"/>
              <a:ext cx="69175" cy="8625"/>
            </a:xfrm>
            <a:custGeom>
              <a:avLst/>
              <a:gdLst/>
              <a:ahLst/>
              <a:cxnLst/>
              <a:rect l="l" t="t" r="r" b="b"/>
              <a:pathLst>
                <a:path w="2767" h="345" extrusionOk="0">
                  <a:moveTo>
                    <a:pt x="2481" y="0"/>
                  </a:moveTo>
                  <a:cubicBezTo>
                    <a:pt x="1640" y="0"/>
                    <a:pt x="820" y="121"/>
                    <a:pt x="0" y="339"/>
                  </a:cubicBezTo>
                  <a:cubicBezTo>
                    <a:pt x="95" y="343"/>
                    <a:pt x="190" y="344"/>
                    <a:pt x="285" y="344"/>
                  </a:cubicBezTo>
                  <a:cubicBezTo>
                    <a:pt x="1127" y="344"/>
                    <a:pt x="1946" y="224"/>
                    <a:pt x="2766" y="5"/>
                  </a:cubicBezTo>
                  <a:cubicBezTo>
                    <a:pt x="2671" y="2"/>
                    <a:pt x="2576" y="0"/>
                    <a:pt x="2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3"/>
            <p:cNvSpPr/>
            <p:nvPr/>
          </p:nvSpPr>
          <p:spPr>
            <a:xfrm>
              <a:off x="2919775" y="1738925"/>
              <a:ext cx="235600" cy="574675"/>
            </a:xfrm>
            <a:custGeom>
              <a:avLst/>
              <a:gdLst/>
              <a:ahLst/>
              <a:cxnLst/>
              <a:rect l="l" t="t" r="r" b="b"/>
              <a:pathLst>
                <a:path w="9424" h="22987" extrusionOk="0">
                  <a:moveTo>
                    <a:pt x="1186" y="0"/>
                  </a:moveTo>
                  <a:lnTo>
                    <a:pt x="0" y="22736"/>
                  </a:lnTo>
                  <a:cubicBezTo>
                    <a:pt x="1095" y="22903"/>
                    <a:pt x="2197" y="22987"/>
                    <a:pt x="3302" y="22987"/>
                  </a:cubicBezTo>
                  <a:cubicBezTo>
                    <a:pt x="4408" y="22987"/>
                    <a:pt x="5517" y="22903"/>
                    <a:pt x="6627" y="22736"/>
                  </a:cubicBezTo>
                  <a:cubicBezTo>
                    <a:pt x="6931" y="22706"/>
                    <a:pt x="7204" y="22615"/>
                    <a:pt x="7447" y="22402"/>
                  </a:cubicBezTo>
                  <a:cubicBezTo>
                    <a:pt x="7721" y="22037"/>
                    <a:pt x="7782" y="21551"/>
                    <a:pt x="7569" y="21156"/>
                  </a:cubicBezTo>
                  <a:cubicBezTo>
                    <a:pt x="7387" y="20760"/>
                    <a:pt x="7235" y="20335"/>
                    <a:pt x="7113" y="19909"/>
                  </a:cubicBezTo>
                  <a:cubicBezTo>
                    <a:pt x="6961" y="18754"/>
                    <a:pt x="8086" y="17903"/>
                    <a:pt x="8663" y="16900"/>
                  </a:cubicBezTo>
                  <a:cubicBezTo>
                    <a:pt x="9423" y="15563"/>
                    <a:pt x="9241" y="13921"/>
                    <a:pt x="8238" y="12766"/>
                  </a:cubicBezTo>
                  <a:cubicBezTo>
                    <a:pt x="7539" y="12006"/>
                    <a:pt x="6444" y="11459"/>
                    <a:pt x="6232" y="10456"/>
                  </a:cubicBezTo>
                  <a:cubicBezTo>
                    <a:pt x="5988" y="9210"/>
                    <a:pt x="7235" y="8055"/>
                    <a:pt x="7083" y="6778"/>
                  </a:cubicBezTo>
                  <a:cubicBezTo>
                    <a:pt x="6961" y="5806"/>
                    <a:pt x="6080" y="5137"/>
                    <a:pt x="5441" y="4377"/>
                  </a:cubicBezTo>
                  <a:cubicBezTo>
                    <a:pt x="4438" y="3131"/>
                    <a:pt x="4073" y="1550"/>
                    <a:pt x="4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3"/>
            <p:cNvSpPr/>
            <p:nvPr/>
          </p:nvSpPr>
          <p:spPr>
            <a:xfrm>
              <a:off x="2749550" y="1663700"/>
              <a:ext cx="268275" cy="538775"/>
            </a:xfrm>
            <a:custGeom>
              <a:avLst/>
              <a:gdLst/>
              <a:ahLst/>
              <a:cxnLst/>
              <a:rect l="l" t="t" r="r" b="b"/>
              <a:pathLst>
                <a:path w="10731" h="21551" extrusionOk="0">
                  <a:moveTo>
                    <a:pt x="5533" y="0"/>
                  </a:moveTo>
                  <a:lnTo>
                    <a:pt x="1" y="4195"/>
                  </a:lnTo>
                  <a:lnTo>
                    <a:pt x="609" y="18116"/>
                  </a:lnTo>
                  <a:cubicBezTo>
                    <a:pt x="670" y="20031"/>
                    <a:pt x="2250" y="21520"/>
                    <a:pt x="4165" y="21551"/>
                  </a:cubicBezTo>
                  <a:cubicBezTo>
                    <a:pt x="4183" y="21551"/>
                    <a:pt x="4201" y="21551"/>
                    <a:pt x="4219" y="21551"/>
                  </a:cubicBezTo>
                  <a:cubicBezTo>
                    <a:pt x="6230" y="21551"/>
                    <a:pt x="7842" y="19861"/>
                    <a:pt x="7752" y="17842"/>
                  </a:cubicBezTo>
                  <a:cubicBezTo>
                    <a:pt x="7691" y="16171"/>
                    <a:pt x="7630" y="14560"/>
                    <a:pt x="7630" y="14560"/>
                  </a:cubicBezTo>
                  <a:cubicBezTo>
                    <a:pt x="7630" y="14560"/>
                    <a:pt x="10396" y="14256"/>
                    <a:pt x="10548" y="11520"/>
                  </a:cubicBezTo>
                  <a:cubicBezTo>
                    <a:pt x="10730" y="8784"/>
                    <a:pt x="10548" y="2462"/>
                    <a:pt x="10548" y="2462"/>
                  </a:cubicBezTo>
                  <a:lnTo>
                    <a:pt x="55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3"/>
            <p:cNvSpPr/>
            <p:nvPr/>
          </p:nvSpPr>
          <p:spPr>
            <a:xfrm>
              <a:off x="2979800" y="1831625"/>
              <a:ext cx="20550" cy="17275"/>
            </a:xfrm>
            <a:custGeom>
              <a:avLst/>
              <a:gdLst/>
              <a:ahLst/>
              <a:cxnLst/>
              <a:rect l="l" t="t" r="r" b="b"/>
              <a:pathLst>
                <a:path w="822" h="691" extrusionOk="0">
                  <a:moveTo>
                    <a:pt x="457" y="0"/>
                  </a:moveTo>
                  <a:cubicBezTo>
                    <a:pt x="153" y="0"/>
                    <a:pt x="1" y="365"/>
                    <a:pt x="213" y="578"/>
                  </a:cubicBezTo>
                  <a:cubicBezTo>
                    <a:pt x="282" y="657"/>
                    <a:pt x="370" y="691"/>
                    <a:pt x="457" y="691"/>
                  </a:cubicBezTo>
                  <a:cubicBezTo>
                    <a:pt x="640" y="691"/>
                    <a:pt x="821" y="541"/>
                    <a:pt x="821" y="335"/>
                  </a:cubicBezTo>
                  <a:cubicBezTo>
                    <a:pt x="821" y="152"/>
                    <a:pt x="639" y="0"/>
                    <a:pt x="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3"/>
            <p:cNvSpPr/>
            <p:nvPr/>
          </p:nvSpPr>
          <p:spPr>
            <a:xfrm>
              <a:off x="2972975" y="1820025"/>
              <a:ext cx="36500" cy="10950"/>
            </a:xfrm>
            <a:custGeom>
              <a:avLst/>
              <a:gdLst/>
              <a:ahLst/>
              <a:cxnLst/>
              <a:rect l="l" t="t" r="r" b="b"/>
              <a:pathLst>
                <a:path w="1460" h="438" extrusionOk="0">
                  <a:moveTo>
                    <a:pt x="650" y="1"/>
                  </a:moveTo>
                  <a:cubicBezTo>
                    <a:pt x="483" y="1"/>
                    <a:pt x="333" y="55"/>
                    <a:pt x="183" y="130"/>
                  </a:cubicBezTo>
                  <a:cubicBezTo>
                    <a:pt x="61" y="221"/>
                    <a:pt x="0" y="282"/>
                    <a:pt x="31" y="343"/>
                  </a:cubicBezTo>
                  <a:cubicBezTo>
                    <a:pt x="35" y="345"/>
                    <a:pt x="41" y="346"/>
                    <a:pt x="48" y="346"/>
                  </a:cubicBezTo>
                  <a:cubicBezTo>
                    <a:pt x="127" y="346"/>
                    <a:pt x="351" y="218"/>
                    <a:pt x="647" y="218"/>
                  </a:cubicBezTo>
                  <a:cubicBezTo>
                    <a:pt x="674" y="218"/>
                    <a:pt x="701" y="219"/>
                    <a:pt x="730" y="221"/>
                  </a:cubicBezTo>
                  <a:cubicBezTo>
                    <a:pt x="1099" y="250"/>
                    <a:pt x="1335" y="437"/>
                    <a:pt x="1414" y="437"/>
                  </a:cubicBezTo>
                  <a:cubicBezTo>
                    <a:pt x="1420" y="437"/>
                    <a:pt x="1425" y="436"/>
                    <a:pt x="1429" y="434"/>
                  </a:cubicBezTo>
                  <a:cubicBezTo>
                    <a:pt x="1459" y="404"/>
                    <a:pt x="1398" y="313"/>
                    <a:pt x="1307" y="221"/>
                  </a:cubicBezTo>
                  <a:cubicBezTo>
                    <a:pt x="1155" y="100"/>
                    <a:pt x="942" y="9"/>
                    <a:pt x="760" y="9"/>
                  </a:cubicBezTo>
                  <a:cubicBezTo>
                    <a:pt x="722" y="3"/>
                    <a:pt x="686" y="1"/>
                    <a:pt x="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3"/>
            <p:cNvSpPr/>
            <p:nvPr/>
          </p:nvSpPr>
          <p:spPr>
            <a:xfrm>
              <a:off x="2877975" y="1831625"/>
              <a:ext cx="20550" cy="17450"/>
            </a:xfrm>
            <a:custGeom>
              <a:avLst/>
              <a:gdLst/>
              <a:ahLst/>
              <a:cxnLst/>
              <a:rect l="l" t="t" r="r" b="b"/>
              <a:pathLst>
                <a:path w="822" h="698" extrusionOk="0">
                  <a:moveTo>
                    <a:pt x="487" y="0"/>
                  </a:moveTo>
                  <a:cubicBezTo>
                    <a:pt x="153" y="0"/>
                    <a:pt x="1" y="365"/>
                    <a:pt x="213" y="578"/>
                  </a:cubicBezTo>
                  <a:cubicBezTo>
                    <a:pt x="296" y="660"/>
                    <a:pt x="392" y="697"/>
                    <a:pt x="483" y="697"/>
                  </a:cubicBezTo>
                  <a:cubicBezTo>
                    <a:pt x="662" y="697"/>
                    <a:pt x="821" y="556"/>
                    <a:pt x="821" y="335"/>
                  </a:cubicBezTo>
                  <a:cubicBezTo>
                    <a:pt x="821" y="152"/>
                    <a:pt x="669" y="0"/>
                    <a:pt x="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3"/>
            <p:cNvSpPr/>
            <p:nvPr/>
          </p:nvSpPr>
          <p:spPr>
            <a:xfrm>
              <a:off x="2868850" y="1820025"/>
              <a:ext cx="35750" cy="10950"/>
            </a:xfrm>
            <a:custGeom>
              <a:avLst/>
              <a:gdLst/>
              <a:ahLst/>
              <a:cxnLst/>
              <a:rect l="l" t="t" r="r" b="b"/>
              <a:pathLst>
                <a:path w="1430" h="438" extrusionOk="0">
                  <a:moveTo>
                    <a:pt x="631" y="1"/>
                  </a:moveTo>
                  <a:cubicBezTo>
                    <a:pt x="475" y="1"/>
                    <a:pt x="308" y="55"/>
                    <a:pt x="183" y="130"/>
                  </a:cubicBezTo>
                  <a:cubicBezTo>
                    <a:pt x="62" y="221"/>
                    <a:pt x="1" y="282"/>
                    <a:pt x="31" y="343"/>
                  </a:cubicBezTo>
                  <a:cubicBezTo>
                    <a:pt x="34" y="345"/>
                    <a:pt x="38" y="346"/>
                    <a:pt x="43" y="346"/>
                  </a:cubicBezTo>
                  <a:cubicBezTo>
                    <a:pt x="104" y="346"/>
                    <a:pt x="348" y="218"/>
                    <a:pt x="647" y="218"/>
                  </a:cubicBezTo>
                  <a:cubicBezTo>
                    <a:pt x="674" y="218"/>
                    <a:pt x="702" y="219"/>
                    <a:pt x="730" y="221"/>
                  </a:cubicBezTo>
                  <a:cubicBezTo>
                    <a:pt x="1071" y="250"/>
                    <a:pt x="1332" y="437"/>
                    <a:pt x="1390" y="437"/>
                  </a:cubicBezTo>
                  <a:cubicBezTo>
                    <a:pt x="1394" y="437"/>
                    <a:pt x="1397" y="436"/>
                    <a:pt x="1399" y="434"/>
                  </a:cubicBezTo>
                  <a:cubicBezTo>
                    <a:pt x="1430" y="404"/>
                    <a:pt x="1399" y="313"/>
                    <a:pt x="1278" y="221"/>
                  </a:cubicBezTo>
                  <a:cubicBezTo>
                    <a:pt x="1126" y="100"/>
                    <a:pt x="943" y="9"/>
                    <a:pt x="730" y="9"/>
                  </a:cubicBezTo>
                  <a:cubicBezTo>
                    <a:pt x="698" y="3"/>
                    <a:pt x="665" y="1"/>
                    <a:pt x="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3"/>
            <p:cNvSpPr/>
            <p:nvPr/>
          </p:nvSpPr>
          <p:spPr>
            <a:xfrm>
              <a:off x="2849875" y="1996525"/>
              <a:ext cx="91200" cy="48725"/>
            </a:xfrm>
            <a:custGeom>
              <a:avLst/>
              <a:gdLst/>
              <a:ahLst/>
              <a:cxnLst/>
              <a:rect l="l" t="t" r="r" b="b"/>
              <a:pathLst>
                <a:path w="3648" h="1949" extrusionOk="0">
                  <a:moveTo>
                    <a:pt x="0" y="0"/>
                  </a:moveTo>
                  <a:cubicBezTo>
                    <a:pt x="0" y="0"/>
                    <a:pt x="873" y="1949"/>
                    <a:pt x="3470" y="1949"/>
                  </a:cubicBezTo>
                  <a:cubicBezTo>
                    <a:pt x="3529" y="1949"/>
                    <a:pt x="3588" y="1948"/>
                    <a:pt x="3648" y="1946"/>
                  </a:cubicBezTo>
                  <a:lnTo>
                    <a:pt x="3617" y="1216"/>
                  </a:lnTo>
                  <a:cubicBezTo>
                    <a:pt x="2341" y="1155"/>
                    <a:pt x="1064" y="73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3"/>
            <p:cNvSpPr/>
            <p:nvPr/>
          </p:nvSpPr>
          <p:spPr>
            <a:xfrm>
              <a:off x="2936500" y="1827825"/>
              <a:ext cx="25850" cy="82850"/>
            </a:xfrm>
            <a:custGeom>
              <a:avLst/>
              <a:gdLst/>
              <a:ahLst/>
              <a:cxnLst/>
              <a:rect l="l" t="t" r="r" b="b"/>
              <a:pathLst>
                <a:path w="1034" h="3314" extrusionOk="0">
                  <a:moveTo>
                    <a:pt x="0" y="1"/>
                  </a:moveTo>
                  <a:cubicBezTo>
                    <a:pt x="31" y="213"/>
                    <a:pt x="61" y="426"/>
                    <a:pt x="152" y="608"/>
                  </a:cubicBezTo>
                  <a:cubicBezTo>
                    <a:pt x="243" y="973"/>
                    <a:pt x="395" y="1490"/>
                    <a:pt x="578" y="2037"/>
                  </a:cubicBezTo>
                  <a:cubicBezTo>
                    <a:pt x="669" y="2311"/>
                    <a:pt x="760" y="2584"/>
                    <a:pt x="851" y="2827"/>
                  </a:cubicBezTo>
                  <a:cubicBezTo>
                    <a:pt x="882" y="2918"/>
                    <a:pt x="912" y="3010"/>
                    <a:pt x="882" y="3131"/>
                  </a:cubicBezTo>
                  <a:cubicBezTo>
                    <a:pt x="882" y="3222"/>
                    <a:pt x="790" y="3222"/>
                    <a:pt x="669" y="3222"/>
                  </a:cubicBezTo>
                  <a:cubicBezTo>
                    <a:pt x="486" y="3222"/>
                    <a:pt x="274" y="3253"/>
                    <a:pt x="61" y="3283"/>
                  </a:cubicBezTo>
                  <a:cubicBezTo>
                    <a:pt x="274" y="3314"/>
                    <a:pt x="486" y="3314"/>
                    <a:pt x="699" y="3314"/>
                  </a:cubicBezTo>
                  <a:lnTo>
                    <a:pt x="851" y="3314"/>
                  </a:lnTo>
                  <a:cubicBezTo>
                    <a:pt x="912" y="3283"/>
                    <a:pt x="973" y="3222"/>
                    <a:pt x="1003" y="3162"/>
                  </a:cubicBezTo>
                  <a:cubicBezTo>
                    <a:pt x="1034" y="3040"/>
                    <a:pt x="1034" y="2888"/>
                    <a:pt x="973" y="2766"/>
                  </a:cubicBezTo>
                  <a:cubicBezTo>
                    <a:pt x="882" y="2523"/>
                    <a:pt x="821" y="2280"/>
                    <a:pt x="730" y="2007"/>
                  </a:cubicBezTo>
                  <a:cubicBezTo>
                    <a:pt x="547" y="1429"/>
                    <a:pt x="365" y="943"/>
                    <a:pt x="243" y="578"/>
                  </a:cubicBezTo>
                  <a:cubicBezTo>
                    <a:pt x="183" y="365"/>
                    <a:pt x="91" y="18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3"/>
            <p:cNvSpPr/>
            <p:nvPr/>
          </p:nvSpPr>
          <p:spPr>
            <a:xfrm>
              <a:off x="2918250" y="1918250"/>
              <a:ext cx="23575" cy="21025"/>
            </a:xfrm>
            <a:custGeom>
              <a:avLst/>
              <a:gdLst/>
              <a:ahLst/>
              <a:cxnLst/>
              <a:rect l="l" t="t" r="r" b="b"/>
              <a:pathLst>
                <a:path w="943" h="841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65" y="31"/>
                    <a:pt x="244" y="122"/>
                    <a:pt x="122" y="213"/>
                  </a:cubicBezTo>
                  <a:cubicBezTo>
                    <a:pt x="31" y="335"/>
                    <a:pt x="1" y="487"/>
                    <a:pt x="31" y="639"/>
                  </a:cubicBezTo>
                  <a:cubicBezTo>
                    <a:pt x="103" y="758"/>
                    <a:pt x="250" y="840"/>
                    <a:pt x="398" y="840"/>
                  </a:cubicBezTo>
                  <a:cubicBezTo>
                    <a:pt x="438" y="840"/>
                    <a:pt x="478" y="834"/>
                    <a:pt x="517" y="821"/>
                  </a:cubicBezTo>
                  <a:cubicBezTo>
                    <a:pt x="669" y="791"/>
                    <a:pt x="791" y="700"/>
                    <a:pt x="852" y="578"/>
                  </a:cubicBezTo>
                  <a:cubicBezTo>
                    <a:pt x="943" y="426"/>
                    <a:pt x="913" y="274"/>
                    <a:pt x="821" y="153"/>
                  </a:cubicBezTo>
                  <a:cubicBezTo>
                    <a:pt x="748" y="79"/>
                    <a:pt x="663" y="39"/>
                    <a:pt x="581" y="39"/>
                  </a:cubicBezTo>
                  <a:cubicBezTo>
                    <a:pt x="527" y="39"/>
                    <a:pt x="474" y="56"/>
                    <a:pt x="426" y="92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3"/>
            <p:cNvSpPr/>
            <p:nvPr/>
          </p:nvSpPr>
          <p:spPr>
            <a:xfrm>
              <a:off x="2916725" y="1917500"/>
              <a:ext cx="26625" cy="16275"/>
            </a:xfrm>
            <a:custGeom>
              <a:avLst/>
              <a:gdLst/>
              <a:ahLst/>
              <a:cxnLst/>
              <a:rect l="l" t="t" r="r" b="b"/>
              <a:pathLst>
                <a:path w="1065" h="651" extrusionOk="0">
                  <a:moveTo>
                    <a:pt x="31" y="0"/>
                  </a:moveTo>
                  <a:cubicBezTo>
                    <a:pt x="1" y="31"/>
                    <a:pt x="92" y="335"/>
                    <a:pt x="426" y="517"/>
                  </a:cubicBezTo>
                  <a:cubicBezTo>
                    <a:pt x="585" y="618"/>
                    <a:pt x="736" y="650"/>
                    <a:pt x="852" y="650"/>
                  </a:cubicBezTo>
                  <a:cubicBezTo>
                    <a:pt x="980" y="650"/>
                    <a:pt x="1065" y="610"/>
                    <a:pt x="1065" y="578"/>
                  </a:cubicBezTo>
                  <a:cubicBezTo>
                    <a:pt x="1065" y="517"/>
                    <a:pt x="791" y="517"/>
                    <a:pt x="518" y="365"/>
                  </a:cubicBezTo>
                  <a:cubicBezTo>
                    <a:pt x="244" y="213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3"/>
            <p:cNvSpPr/>
            <p:nvPr/>
          </p:nvSpPr>
          <p:spPr>
            <a:xfrm>
              <a:off x="2654575" y="1650000"/>
              <a:ext cx="246975" cy="681650"/>
            </a:xfrm>
            <a:custGeom>
              <a:avLst/>
              <a:gdLst/>
              <a:ahLst/>
              <a:cxnLst/>
              <a:rect l="l" t="t" r="r" b="b"/>
              <a:pathLst>
                <a:path w="9879" h="27266" extrusionOk="0">
                  <a:moveTo>
                    <a:pt x="8536" y="1"/>
                  </a:moveTo>
                  <a:cubicBezTo>
                    <a:pt x="4706" y="1"/>
                    <a:pt x="1612" y="3436"/>
                    <a:pt x="2189" y="7417"/>
                  </a:cubicBezTo>
                  <a:cubicBezTo>
                    <a:pt x="2341" y="8390"/>
                    <a:pt x="2736" y="9393"/>
                    <a:pt x="2462" y="10366"/>
                  </a:cubicBezTo>
                  <a:cubicBezTo>
                    <a:pt x="2128" y="11642"/>
                    <a:pt x="760" y="12433"/>
                    <a:pt x="426" y="13740"/>
                  </a:cubicBezTo>
                  <a:cubicBezTo>
                    <a:pt x="0" y="15320"/>
                    <a:pt x="1338" y="16840"/>
                    <a:pt x="1307" y="18481"/>
                  </a:cubicBezTo>
                  <a:cubicBezTo>
                    <a:pt x="1307" y="19363"/>
                    <a:pt x="882" y="20184"/>
                    <a:pt x="669" y="21035"/>
                  </a:cubicBezTo>
                  <a:cubicBezTo>
                    <a:pt x="152" y="23314"/>
                    <a:pt x="1064" y="25685"/>
                    <a:pt x="2949" y="27053"/>
                  </a:cubicBezTo>
                  <a:cubicBezTo>
                    <a:pt x="3070" y="27175"/>
                    <a:pt x="3222" y="27235"/>
                    <a:pt x="3405" y="27266"/>
                  </a:cubicBezTo>
                  <a:cubicBezTo>
                    <a:pt x="3557" y="27235"/>
                    <a:pt x="3709" y="27205"/>
                    <a:pt x="3830" y="27144"/>
                  </a:cubicBezTo>
                  <a:lnTo>
                    <a:pt x="9879" y="24378"/>
                  </a:lnTo>
                  <a:cubicBezTo>
                    <a:pt x="8724" y="22676"/>
                    <a:pt x="7569" y="20822"/>
                    <a:pt x="7751" y="18785"/>
                  </a:cubicBezTo>
                  <a:cubicBezTo>
                    <a:pt x="7842" y="17752"/>
                    <a:pt x="8298" y="16688"/>
                    <a:pt x="7994" y="15685"/>
                  </a:cubicBezTo>
                  <a:cubicBezTo>
                    <a:pt x="7782" y="14864"/>
                    <a:pt x="7174" y="14256"/>
                    <a:pt x="6596" y="13649"/>
                  </a:cubicBezTo>
                  <a:cubicBezTo>
                    <a:pt x="6049" y="13010"/>
                    <a:pt x="5532" y="12281"/>
                    <a:pt x="5624" y="11430"/>
                  </a:cubicBezTo>
                  <a:cubicBezTo>
                    <a:pt x="5715" y="10487"/>
                    <a:pt x="6596" y="9758"/>
                    <a:pt x="6596" y="8785"/>
                  </a:cubicBezTo>
                  <a:cubicBezTo>
                    <a:pt x="6596" y="8117"/>
                    <a:pt x="6140" y="7539"/>
                    <a:pt x="5897" y="6931"/>
                  </a:cubicBezTo>
                  <a:cubicBezTo>
                    <a:pt x="5593" y="5837"/>
                    <a:pt x="5745" y="4651"/>
                    <a:pt x="6353" y="3709"/>
                  </a:cubicBezTo>
                  <a:cubicBezTo>
                    <a:pt x="6961" y="2767"/>
                    <a:pt x="7721" y="1916"/>
                    <a:pt x="8572" y="1217"/>
                  </a:cubicBezTo>
                  <a:lnTo>
                    <a:pt x="9788" y="123"/>
                  </a:lnTo>
                  <a:cubicBezTo>
                    <a:pt x="9364" y="40"/>
                    <a:pt x="8946" y="1"/>
                    <a:pt x="8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3"/>
            <p:cNvSpPr/>
            <p:nvPr/>
          </p:nvSpPr>
          <p:spPr>
            <a:xfrm>
              <a:off x="2788300" y="1645700"/>
              <a:ext cx="246250" cy="170300"/>
            </a:xfrm>
            <a:custGeom>
              <a:avLst/>
              <a:gdLst/>
              <a:ahLst/>
              <a:cxnLst/>
              <a:rect l="l" t="t" r="r" b="b"/>
              <a:pathLst>
                <a:path w="9850" h="6812" extrusionOk="0">
                  <a:moveTo>
                    <a:pt x="4859" y="0"/>
                  </a:moveTo>
                  <a:cubicBezTo>
                    <a:pt x="4480" y="0"/>
                    <a:pt x="4102" y="47"/>
                    <a:pt x="3740" y="143"/>
                  </a:cubicBezTo>
                  <a:cubicBezTo>
                    <a:pt x="2159" y="598"/>
                    <a:pt x="943" y="1845"/>
                    <a:pt x="548" y="3425"/>
                  </a:cubicBezTo>
                  <a:lnTo>
                    <a:pt x="730" y="3212"/>
                  </a:lnTo>
                  <a:lnTo>
                    <a:pt x="730" y="3212"/>
                  </a:lnTo>
                  <a:cubicBezTo>
                    <a:pt x="700" y="3820"/>
                    <a:pt x="366" y="4368"/>
                    <a:pt x="183" y="4915"/>
                  </a:cubicBezTo>
                  <a:cubicBezTo>
                    <a:pt x="1" y="5492"/>
                    <a:pt x="31" y="6191"/>
                    <a:pt x="579" y="6556"/>
                  </a:cubicBezTo>
                  <a:cubicBezTo>
                    <a:pt x="700" y="6647"/>
                    <a:pt x="852" y="6708"/>
                    <a:pt x="1034" y="6738"/>
                  </a:cubicBezTo>
                  <a:cubicBezTo>
                    <a:pt x="1302" y="6787"/>
                    <a:pt x="1579" y="6811"/>
                    <a:pt x="1858" y="6811"/>
                  </a:cubicBezTo>
                  <a:cubicBezTo>
                    <a:pt x="2277" y="6811"/>
                    <a:pt x="2700" y="6757"/>
                    <a:pt x="3101" y="6647"/>
                  </a:cubicBezTo>
                  <a:lnTo>
                    <a:pt x="3193" y="5097"/>
                  </a:lnTo>
                  <a:cubicBezTo>
                    <a:pt x="3284" y="5583"/>
                    <a:pt x="3557" y="6039"/>
                    <a:pt x="3952" y="6343"/>
                  </a:cubicBezTo>
                  <a:cubicBezTo>
                    <a:pt x="4230" y="6542"/>
                    <a:pt x="4560" y="6650"/>
                    <a:pt x="4900" y="6650"/>
                  </a:cubicBezTo>
                  <a:cubicBezTo>
                    <a:pt x="5080" y="6650"/>
                    <a:pt x="5263" y="6619"/>
                    <a:pt x="5442" y="6556"/>
                  </a:cubicBezTo>
                  <a:cubicBezTo>
                    <a:pt x="5881" y="6380"/>
                    <a:pt x="6123" y="5894"/>
                    <a:pt x="5977" y="5424"/>
                  </a:cubicBezTo>
                  <a:lnTo>
                    <a:pt x="5977" y="5424"/>
                  </a:lnTo>
                  <a:cubicBezTo>
                    <a:pt x="6180" y="5974"/>
                    <a:pt x="6799" y="6377"/>
                    <a:pt x="7418" y="6495"/>
                  </a:cubicBezTo>
                  <a:cubicBezTo>
                    <a:pt x="7711" y="6549"/>
                    <a:pt x="8004" y="6573"/>
                    <a:pt x="8297" y="6573"/>
                  </a:cubicBezTo>
                  <a:cubicBezTo>
                    <a:pt x="8673" y="6573"/>
                    <a:pt x="9048" y="6533"/>
                    <a:pt x="9424" y="6465"/>
                  </a:cubicBezTo>
                  <a:cubicBezTo>
                    <a:pt x="9120" y="5948"/>
                    <a:pt x="9332" y="5310"/>
                    <a:pt x="9515" y="4732"/>
                  </a:cubicBezTo>
                  <a:cubicBezTo>
                    <a:pt x="9697" y="4155"/>
                    <a:pt x="9849" y="3486"/>
                    <a:pt x="9424" y="3030"/>
                  </a:cubicBezTo>
                  <a:cubicBezTo>
                    <a:pt x="9272" y="2909"/>
                    <a:pt x="9120" y="2757"/>
                    <a:pt x="8937" y="2635"/>
                  </a:cubicBezTo>
                  <a:cubicBezTo>
                    <a:pt x="8633" y="2331"/>
                    <a:pt x="8360" y="1966"/>
                    <a:pt x="8177" y="1541"/>
                  </a:cubicBezTo>
                  <a:cubicBezTo>
                    <a:pt x="7471" y="551"/>
                    <a:pt x="6162" y="0"/>
                    <a:pt x="4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3"/>
            <p:cNvSpPr/>
            <p:nvPr/>
          </p:nvSpPr>
          <p:spPr>
            <a:xfrm>
              <a:off x="1874925" y="1375700"/>
              <a:ext cx="591975" cy="671000"/>
            </a:xfrm>
            <a:custGeom>
              <a:avLst/>
              <a:gdLst/>
              <a:ahLst/>
              <a:cxnLst/>
              <a:rect l="l" t="t" r="r" b="b"/>
              <a:pathLst>
                <a:path w="23679" h="26840" extrusionOk="0">
                  <a:moveTo>
                    <a:pt x="11551" y="0"/>
                  </a:moveTo>
                  <a:lnTo>
                    <a:pt x="10943" y="31"/>
                  </a:lnTo>
                  <a:cubicBezTo>
                    <a:pt x="10608" y="31"/>
                    <a:pt x="10274" y="61"/>
                    <a:pt x="9940" y="152"/>
                  </a:cubicBezTo>
                  <a:cubicBezTo>
                    <a:pt x="9727" y="152"/>
                    <a:pt x="9484" y="213"/>
                    <a:pt x="9271" y="243"/>
                  </a:cubicBezTo>
                  <a:lnTo>
                    <a:pt x="8572" y="426"/>
                  </a:lnTo>
                  <a:cubicBezTo>
                    <a:pt x="7356" y="790"/>
                    <a:pt x="6201" y="1368"/>
                    <a:pt x="5137" y="2097"/>
                  </a:cubicBezTo>
                  <a:cubicBezTo>
                    <a:pt x="3769" y="3070"/>
                    <a:pt x="2614" y="4347"/>
                    <a:pt x="1763" y="5806"/>
                  </a:cubicBezTo>
                  <a:cubicBezTo>
                    <a:pt x="1247" y="6657"/>
                    <a:pt x="851" y="7569"/>
                    <a:pt x="578" y="8511"/>
                  </a:cubicBezTo>
                  <a:cubicBezTo>
                    <a:pt x="244" y="9514"/>
                    <a:pt x="92" y="10578"/>
                    <a:pt x="31" y="11642"/>
                  </a:cubicBezTo>
                  <a:cubicBezTo>
                    <a:pt x="0" y="12219"/>
                    <a:pt x="0" y="12766"/>
                    <a:pt x="61" y="13344"/>
                  </a:cubicBezTo>
                  <a:cubicBezTo>
                    <a:pt x="61" y="13617"/>
                    <a:pt x="122" y="13921"/>
                    <a:pt x="152" y="14195"/>
                  </a:cubicBezTo>
                  <a:cubicBezTo>
                    <a:pt x="183" y="14499"/>
                    <a:pt x="244" y="14772"/>
                    <a:pt x="335" y="15076"/>
                  </a:cubicBezTo>
                  <a:cubicBezTo>
                    <a:pt x="1155" y="18845"/>
                    <a:pt x="3739" y="22037"/>
                    <a:pt x="7295" y="23617"/>
                  </a:cubicBezTo>
                  <a:cubicBezTo>
                    <a:pt x="8572" y="24165"/>
                    <a:pt x="9940" y="24469"/>
                    <a:pt x="11308" y="24529"/>
                  </a:cubicBezTo>
                  <a:cubicBezTo>
                    <a:pt x="11523" y="24543"/>
                    <a:pt x="11739" y="24550"/>
                    <a:pt x="11955" y="24550"/>
                  </a:cubicBezTo>
                  <a:cubicBezTo>
                    <a:pt x="13166" y="24550"/>
                    <a:pt x="14367" y="24334"/>
                    <a:pt x="15502" y="23921"/>
                  </a:cubicBezTo>
                  <a:lnTo>
                    <a:pt x="15845" y="23789"/>
                  </a:lnTo>
                  <a:lnTo>
                    <a:pt x="15845" y="23789"/>
                  </a:lnTo>
                  <a:lnTo>
                    <a:pt x="21581" y="26718"/>
                  </a:lnTo>
                  <a:lnTo>
                    <a:pt x="21855" y="26839"/>
                  </a:lnTo>
                  <a:lnTo>
                    <a:pt x="21855" y="26839"/>
                  </a:lnTo>
                  <a:lnTo>
                    <a:pt x="21764" y="26566"/>
                  </a:lnTo>
                  <a:lnTo>
                    <a:pt x="19992" y="21072"/>
                  </a:lnTo>
                  <a:lnTo>
                    <a:pt x="19992" y="21072"/>
                  </a:lnTo>
                  <a:cubicBezTo>
                    <a:pt x="21394" y="19653"/>
                    <a:pt x="22409" y="17910"/>
                    <a:pt x="23010" y="15988"/>
                  </a:cubicBezTo>
                  <a:cubicBezTo>
                    <a:pt x="23527" y="14225"/>
                    <a:pt x="23679" y="12371"/>
                    <a:pt x="23435" y="10547"/>
                  </a:cubicBezTo>
                  <a:cubicBezTo>
                    <a:pt x="23223" y="8906"/>
                    <a:pt x="22676" y="7356"/>
                    <a:pt x="21855" y="5927"/>
                  </a:cubicBezTo>
                  <a:cubicBezTo>
                    <a:pt x="21156" y="4711"/>
                    <a:pt x="20244" y="3617"/>
                    <a:pt x="19180" y="2705"/>
                  </a:cubicBezTo>
                  <a:cubicBezTo>
                    <a:pt x="18329" y="1976"/>
                    <a:pt x="17356" y="1398"/>
                    <a:pt x="16323" y="912"/>
                  </a:cubicBezTo>
                  <a:cubicBezTo>
                    <a:pt x="15533" y="578"/>
                    <a:pt x="14712" y="334"/>
                    <a:pt x="13891" y="183"/>
                  </a:cubicBezTo>
                  <a:lnTo>
                    <a:pt x="12979" y="61"/>
                  </a:lnTo>
                  <a:lnTo>
                    <a:pt x="12311" y="31"/>
                  </a:lnTo>
                  <a:lnTo>
                    <a:pt x="11763" y="31"/>
                  </a:lnTo>
                  <a:cubicBezTo>
                    <a:pt x="11794" y="31"/>
                    <a:pt x="11855" y="31"/>
                    <a:pt x="11915" y="61"/>
                  </a:cubicBezTo>
                  <a:lnTo>
                    <a:pt x="12311" y="61"/>
                  </a:lnTo>
                  <a:lnTo>
                    <a:pt x="12979" y="122"/>
                  </a:lnTo>
                  <a:lnTo>
                    <a:pt x="13861" y="274"/>
                  </a:lnTo>
                  <a:cubicBezTo>
                    <a:pt x="15806" y="638"/>
                    <a:pt x="17630" y="1520"/>
                    <a:pt x="19119" y="2827"/>
                  </a:cubicBezTo>
                  <a:cubicBezTo>
                    <a:pt x="21399" y="4803"/>
                    <a:pt x="22858" y="7569"/>
                    <a:pt x="23253" y="10547"/>
                  </a:cubicBezTo>
                  <a:cubicBezTo>
                    <a:pt x="23496" y="12371"/>
                    <a:pt x="23344" y="14195"/>
                    <a:pt x="22797" y="15927"/>
                  </a:cubicBezTo>
                  <a:cubicBezTo>
                    <a:pt x="22220" y="17842"/>
                    <a:pt x="21186" y="19544"/>
                    <a:pt x="19758" y="20973"/>
                  </a:cubicBezTo>
                  <a:lnTo>
                    <a:pt x="19727" y="21003"/>
                  </a:lnTo>
                  <a:lnTo>
                    <a:pt x="19727" y="21095"/>
                  </a:lnTo>
                  <a:cubicBezTo>
                    <a:pt x="20281" y="22784"/>
                    <a:pt x="20834" y="24557"/>
                    <a:pt x="21441" y="26387"/>
                  </a:cubicBezTo>
                  <a:lnTo>
                    <a:pt x="21441" y="26387"/>
                  </a:lnTo>
                  <a:lnTo>
                    <a:pt x="15897" y="23557"/>
                  </a:lnTo>
                  <a:lnTo>
                    <a:pt x="15867" y="23526"/>
                  </a:lnTo>
                  <a:lnTo>
                    <a:pt x="15806" y="23557"/>
                  </a:lnTo>
                  <a:lnTo>
                    <a:pt x="15411" y="23709"/>
                  </a:lnTo>
                  <a:cubicBezTo>
                    <a:pt x="14277" y="24095"/>
                    <a:pt x="13122" y="24307"/>
                    <a:pt x="11944" y="24307"/>
                  </a:cubicBezTo>
                  <a:cubicBezTo>
                    <a:pt x="11733" y="24307"/>
                    <a:pt x="11521" y="24300"/>
                    <a:pt x="11308" y="24286"/>
                  </a:cubicBezTo>
                  <a:cubicBezTo>
                    <a:pt x="9940" y="24256"/>
                    <a:pt x="8602" y="23952"/>
                    <a:pt x="7356" y="23405"/>
                  </a:cubicBezTo>
                  <a:cubicBezTo>
                    <a:pt x="5016" y="22371"/>
                    <a:pt x="3040" y="20608"/>
                    <a:pt x="1794" y="18359"/>
                  </a:cubicBezTo>
                  <a:cubicBezTo>
                    <a:pt x="1186" y="17295"/>
                    <a:pt x="760" y="16171"/>
                    <a:pt x="517" y="15016"/>
                  </a:cubicBezTo>
                  <a:cubicBezTo>
                    <a:pt x="426" y="14742"/>
                    <a:pt x="365" y="14468"/>
                    <a:pt x="335" y="14164"/>
                  </a:cubicBezTo>
                  <a:cubicBezTo>
                    <a:pt x="304" y="13891"/>
                    <a:pt x="244" y="13617"/>
                    <a:pt x="244" y="13344"/>
                  </a:cubicBezTo>
                  <a:cubicBezTo>
                    <a:pt x="183" y="12766"/>
                    <a:pt x="183" y="12219"/>
                    <a:pt x="213" y="11672"/>
                  </a:cubicBezTo>
                  <a:cubicBezTo>
                    <a:pt x="244" y="10608"/>
                    <a:pt x="426" y="9575"/>
                    <a:pt x="730" y="8572"/>
                  </a:cubicBezTo>
                  <a:cubicBezTo>
                    <a:pt x="1003" y="7629"/>
                    <a:pt x="1399" y="6748"/>
                    <a:pt x="1885" y="5897"/>
                  </a:cubicBezTo>
                  <a:cubicBezTo>
                    <a:pt x="2706" y="4468"/>
                    <a:pt x="3861" y="3192"/>
                    <a:pt x="5198" y="2219"/>
                  </a:cubicBezTo>
                  <a:cubicBezTo>
                    <a:pt x="6231" y="1490"/>
                    <a:pt x="7356" y="912"/>
                    <a:pt x="8572" y="547"/>
                  </a:cubicBezTo>
                  <a:lnTo>
                    <a:pt x="9301" y="334"/>
                  </a:lnTo>
                  <a:cubicBezTo>
                    <a:pt x="9484" y="304"/>
                    <a:pt x="9697" y="243"/>
                    <a:pt x="9940" y="213"/>
                  </a:cubicBezTo>
                  <a:cubicBezTo>
                    <a:pt x="10244" y="152"/>
                    <a:pt x="10578" y="91"/>
                    <a:pt x="10943" y="91"/>
                  </a:cubicBezTo>
                  <a:lnTo>
                    <a:pt x="11551" y="31"/>
                  </a:lnTo>
                  <a:lnTo>
                    <a:pt x="11763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3"/>
            <p:cNvSpPr/>
            <p:nvPr/>
          </p:nvSpPr>
          <p:spPr>
            <a:xfrm>
              <a:off x="2055775" y="1536775"/>
              <a:ext cx="179350" cy="253075"/>
            </a:xfrm>
            <a:custGeom>
              <a:avLst/>
              <a:gdLst/>
              <a:ahLst/>
              <a:cxnLst/>
              <a:rect l="l" t="t" r="r" b="b"/>
              <a:pathLst>
                <a:path w="7174" h="10123" extrusionOk="0">
                  <a:moveTo>
                    <a:pt x="4417" y="0"/>
                  </a:moveTo>
                  <a:cubicBezTo>
                    <a:pt x="4248" y="0"/>
                    <a:pt x="3145" y="78"/>
                    <a:pt x="3314" y="2129"/>
                  </a:cubicBezTo>
                  <a:cubicBezTo>
                    <a:pt x="3434" y="3588"/>
                    <a:pt x="3396" y="3838"/>
                    <a:pt x="3356" y="3838"/>
                  </a:cubicBezTo>
                  <a:cubicBezTo>
                    <a:pt x="3335" y="3838"/>
                    <a:pt x="3314" y="3770"/>
                    <a:pt x="3314" y="3770"/>
                  </a:cubicBezTo>
                  <a:cubicBezTo>
                    <a:pt x="3314" y="3770"/>
                    <a:pt x="548" y="3770"/>
                    <a:pt x="304" y="4044"/>
                  </a:cubicBezTo>
                  <a:cubicBezTo>
                    <a:pt x="122" y="4196"/>
                    <a:pt x="61" y="6962"/>
                    <a:pt x="31" y="8451"/>
                  </a:cubicBezTo>
                  <a:cubicBezTo>
                    <a:pt x="1" y="9211"/>
                    <a:pt x="456" y="9880"/>
                    <a:pt x="1156" y="10092"/>
                  </a:cubicBezTo>
                  <a:cubicBezTo>
                    <a:pt x="1277" y="10123"/>
                    <a:pt x="1368" y="10123"/>
                    <a:pt x="1460" y="10123"/>
                  </a:cubicBezTo>
                  <a:cubicBezTo>
                    <a:pt x="2159" y="10123"/>
                    <a:pt x="5715" y="9576"/>
                    <a:pt x="5715" y="9576"/>
                  </a:cubicBezTo>
                  <a:lnTo>
                    <a:pt x="7174" y="9576"/>
                  </a:lnTo>
                  <a:lnTo>
                    <a:pt x="7144" y="4256"/>
                  </a:lnTo>
                  <a:lnTo>
                    <a:pt x="6292" y="4256"/>
                  </a:lnTo>
                  <a:lnTo>
                    <a:pt x="4438" y="1703"/>
                  </a:lnTo>
                  <a:lnTo>
                    <a:pt x="4438" y="1"/>
                  </a:lnTo>
                  <a:cubicBezTo>
                    <a:pt x="4438" y="1"/>
                    <a:pt x="4431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3"/>
            <p:cNvSpPr/>
            <p:nvPr/>
          </p:nvSpPr>
          <p:spPr>
            <a:xfrm>
              <a:off x="2245750" y="1631775"/>
              <a:ext cx="49425" cy="144400"/>
            </a:xfrm>
            <a:custGeom>
              <a:avLst/>
              <a:gdLst/>
              <a:ahLst/>
              <a:cxnLst/>
              <a:rect l="l" t="t" r="r" b="b"/>
              <a:pathLst>
                <a:path w="1977" h="5776" extrusionOk="0">
                  <a:moveTo>
                    <a:pt x="1976" y="0"/>
                  </a:moveTo>
                  <a:lnTo>
                    <a:pt x="0" y="122"/>
                  </a:lnTo>
                  <a:lnTo>
                    <a:pt x="0" y="5776"/>
                  </a:lnTo>
                  <a:lnTo>
                    <a:pt x="1459" y="5776"/>
                  </a:lnTo>
                  <a:lnTo>
                    <a:pt x="19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5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9036" t="13067" r="19036" b="13060"/>
          <a:stretch/>
        </p:blipFill>
        <p:spPr>
          <a:xfrm>
            <a:off x="5162550" y="1443087"/>
            <a:ext cx="3369150" cy="24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5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6889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Graph!</a:t>
            </a:r>
            <a:endParaRPr/>
          </a:p>
        </p:txBody>
      </p:sp>
      <p:sp>
        <p:nvSpPr>
          <p:cNvPr id="1086" name="Google Shape;1086;p54"/>
          <p:cNvSpPr txBox="1">
            <a:spLocks noGrp="1"/>
          </p:cNvSpPr>
          <p:nvPr>
            <p:ph type="title" idx="4294967295"/>
          </p:nvPr>
        </p:nvSpPr>
        <p:spPr>
          <a:xfrm>
            <a:off x="1106425" y="1617800"/>
            <a:ext cx="180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Venus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087" name="Google Shape;1087;p54"/>
          <p:cNvSpPr txBox="1">
            <a:spLocks noGrp="1"/>
          </p:cNvSpPr>
          <p:nvPr>
            <p:ph type="title" idx="4294967295"/>
          </p:nvPr>
        </p:nvSpPr>
        <p:spPr>
          <a:xfrm>
            <a:off x="1106425" y="2528000"/>
            <a:ext cx="180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Mars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088" name="Google Shape;1088;p54"/>
          <p:cNvSpPr txBox="1">
            <a:spLocks noGrp="1"/>
          </p:cNvSpPr>
          <p:nvPr>
            <p:ph type="title" idx="4294967295"/>
          </p:nvPr>
        </p:nvSpPr>
        <p:spPr>
          <a:xfrm>
            <a:off x="1106425" y="3438200"/>
            <a:ext cx="180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Saturn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089" name="Google Shape;1089;p54"/>
          <p:cNvSpPr/>
          <p:nvPr/>
        </p:nvSpPr>
        <p:spPr>
          <a:xfrm>
            <a:off x="796203" y="2626800"/>
            <a:ext cx="267900" cy="26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54"/>
          <p:cNvSpPr/>
          <p:nvPr/>
        </p:nvSpPr>
        <p:spPr>
          <a:xfrm>
            <a:off x="796203" y="1741800"/>
            <a:ext cx="267900" cy="267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54"/>
          <p:cNvSpPr/>
          <p:nvPr/>
        </p:nvSpPr>
        <p:spPr>
          <a:xfrm>
            <a:off x="796203" y="3551400"/>
            <a:ext cx="267900" cy="26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54"/>
          <p:cNvSpPr txBox="1">
            <a:spLocks noGrp="1"/>
          </p:cNvSpPr>
          <p:nvPr>
            <p:ph type="title" idx="4294967295"/>
          </p:nvPr>
        </p:nvSpPr>
        <p:spPr>
          <a:xfrm>
            <a:off x="5245424" y="1003600"/>
            <a:ext cx="711900" cy="43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33%</a:t>
            </a:r>
            <a:endParaRPr sz="25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093" name="Google Shape;1093;p54"/>
          <p:cNvSpPr txBox="1">
            <a:spLocks noGrp="1"/>
          </p:cNvSpPr>
          <p:nvPr>
            <p:ph type="title" idx="4294967295"/>
          </p:nvPr>
        </p:nvSpPr>
        <p:spPr>
          <a:xfrm>
            <a:off x="7693050" y="1003600"/>
            <a:ext cx="711900" cy="43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11%</a:t>
            </a:r>
            <a:endParaRPr sz="25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cxnSp>
        <p:nvCxnSpPr>
          <p:cNvPr id="1094" name="Google Shape;1094;p54"/>
          <p:cNvCxnSpPr/>
          <p:nvPr/>
        </p:nvCxnSpPr>
        <p:spPr>
          <a:xfrm flipH="1">
            <a:off x="7330950" y="1223350"/>
            <a:ext cx="285900" cy="62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95" name="Google Shape;1095;p54"/>
          <p:cNvCxnSpPr/>
          <p:nvPr/>
        </p:nvCxnSpPr>
        <p:spPr>
          <a:xfrm>
            <a:off x="6033525" y="1223350"/>
            <a:ext cx="285900" cy="62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96" name="Google Shape;1096;p54"/>
          <p:cNvSpPr txBox="1">
            <a:spLocks noGrp="1"/>
          </p:cNvSpPr>
          <p:nvPr>
            <p:ph type="title" idx="4294967295"/>
          </p:nvPr>
        </p:nvSpPr>
        <p:spPr>
          <a:xfrm>
            <a:off x="7693050" y="3789100"/>
            <a:ext cx="711900" cy="43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56%</a:t>
            </a:r>
            <a:endParaRPr sz="2500">
              <a:solidFill>
                <a:schemeClr val="dk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097" name="Google Shape;1097;p54"/>
          <p:cNvSpPr txBox="1">
            <a:spLocks noGrp="1"/>
          </p:cNvSpPr>
          <p:nvPr>
            <p:ph type="subTitle" idx="4294967295"/>
          </p:nvPr>
        </p:nvSpPr>
        <p:spPr>
          <a:xfrm>
            <a:off x="1106425" y="1950538"/>
            <a:ext cx="19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 has a beautiful name, but it’s very hot</a:t>
            </a:r>
            <a:endParaRPr sz="1400"/>
          </a:p>
        </p:txBody>
      </p:sp>
      <p:sp>
        <p:nvSpPr>
          <p:cNvPr id="1098" name="Google Shape;1098;p54"/>
          <p:cNvSpPr txBox="1">
            <a:spLocks noGrp="1"/>
          </p:cNvSpPr>
          <p:nvPr>
            <p:ph type="subTitle" idx="4294967295"/>
          </p:nvPr>
        </p:nvSpPr>
        <p:spPr>
          <a:xfrm>
            <a:off x="1106425" y="2859012"/>
            <a:ext cx="19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099" name="Google Shape;1099;p54"/>
          <p:cNvSpPr txBox="1">
            <a:spLocks noGrp="1"/>
          </p:cNvSpPr>
          <p:nvPr>
            <p:ph type="subTitle" idx="4294967295"/>
          </p:nvPr>
        </p:nvSpPr>
        <p:spPr>
          <a:xfrm>
            <a:off x="1106425" y="3767513"/>
            <a:ext cx="199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cxnSp>
        <p:nvCxnSpPr>
          <p:cNvPr id="1100" name="Google Shape;1100;p54"/>
          <p:cNvCxnSpPr/>
          <p:nvPr/>
        </p:nvCxnSpPr>
        <p:spPr>
          <a:xfrm rot="10800000">
            <a:off x="7330950" y="3377650"/>
            <a:ext cx="285900" cy="62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01" name="Google Shape;1101;p54"/>
          <p:cNvSpPr txBox="1"/>
          <p:nvPr/>
        </p:nvSpPr>
        <p:spPr>
          <a:xfrm>
            <a:off x="5237175" y="4285750"/>
            <a:ext cx="3219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55A6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modify this graph, click on it, follow the link, change the data and paste the new graph here</a:t>
            </a:r>
            <a:endParaRPr sz="1000">
              <a:solidFill>
                <a:srgbClr val="455A6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5"/>
          <p:cNvSpPr txBox="1">
            <a:spLocks noGrp="1"/>
          </p:cNvSpPr>
          <p:nvPr>
            <p:ph type="title"/>
          </p:nvPr>
        </p:nvSpPr>
        <p:spPr>
          <a:xfrm>
            <a:off x="726750" y="540000"/>
            <a:ext cx="7690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Infographic</a:t>
            </a:r>
            <a:endParaRPr/>
          </a:p>
        </p:txBody>
      </p:sp>
      <p:sp>
        <p:nvSpPr>
          <p:cNvPr id="1107" name="Google Shape;1107;p55"/>
          <p:cNvSpPr/>
          <p:nvPr/>
        </p:nvSpPr>
        <p:spPr>
          <a:xfrm>
            <a:off x="1331966" y="3231400"/>
            <a:ext cx="6480067" cy="5850"/>
          </a:xfrm>
          <a:custGeom>
            <a:avLst/>
            <a:gdLst/>
            <a:ahLst/>
            <a:cxnLst/>
            <a:rect l="l" t="t" r="r" b="b"/>
            <a:pathLst>
              <a:path w="186934" h="234" extrusionOk="0">
                <a:moveTo>
                  <a:pt x="93467" y="0"/>
                </a:moveTo>
                <a:cubicBezTo>
                  <a:pt x="41864" y="0"/>
                  <a:pt x="0" y="67"/>
                  <a:pt x="0" y="134"/>
                </a:cubicBezTo>
                <a:cubicBezTo>
                  <a:pt x="0" y="167"/>
                  <a:pt x="41864" y="234"/>
                  <a:pt x="93467" y="234"/>
                </a:cubicBezTo>
                <a:cubicBezTo>
                  <a:pt x="145071" y="234"/>
                  <a:pt x="186934" y="167"/>
                  <a:pt x="186934" y="134"/>
                </a:cubicBezTo>
                <a:cubicBezTo>
                  <a:pt x="186934" y="67"/>
                  <a:pt x="145071" y="0"/>
                  <a:pt x="9346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55"/>
          <p:cNvGrpSpPr/>
          <p:nvPr/>
        </p:nvGrpSpPr>
        <p:grpSpPr>
          <a:xfrm>
            <a:off x="6507627" y="1771555"/>
            <a:ext cx="1100634" cy="1449618"/>
            <a:chOff x="5600263" y="2764713"/>
            <a:chExt cx="884825" cy="1799650"/>
          </a:xfrm>
        </p:grpSpPr>
        <p:sp>
          <p:nvSpPr>
            <p:cNvPr id="1109" name="Google Shape;1109;p55"/>
            <p:cNvSpPr/>
            <p:nvPr/>
          </p:nvSpPr>
          <p:spPr>
            <a:xfrm>
              <a:off x="5773738" y="2764713"/>
              <a:ext cx="711350" cy="1799650"/>
            </a:xfrm>
            <a:custGeom>
              <a:avLst/>
              <a:gdLst/>
              <a:ahLst/>
              <a:cxnLst/>
              <a:rect l="l" t="t" r="r" b="b"/>
              <a:pathLst>
                <a:path w="28454" h="71986" extrusionOk="0">
                  <a:moveTo>
                    <a:pt x="0" y="0"/>
                  </a:moveTo>
                  <a:lnTo>
                    <a:pt x="0" y="71985"/>
                  </a:lnTo>
                  <a:lnTo>
                    <a:pt x="28454" y="71985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5"/>
            <p:cNvSpPr/>
            <p:nvPr/>
          </p:nvSpPr>
          <p:spPr>
            <a:xfrm>
              <a:off x="5600263" y="2764713"/>
              <a:ext cx="711375" cy="1799650"/>
            </a:xfrm>
            <a:custGeom>
              <a:avLst/>
              <a:gdLst/>
              <a:ahLst/>
              <a:cxnLst/>
              <a:rect l="l" t="t" r="r" b="b"/>
              <a:pathLst>
                <a:path w="28455" h="71986" extrusionOk="0">
                  <a:moveTo>
                    <a:pt x="1" y="0"/>
                  </a:moveTo>
                  <a:lnTo>
                    <a:pt x="1" y="71985"/>
                  </a:lnTo>
                  <a:lnTo>
                    <a:pt x="28455" y="71985"/>
                  </a:lnTo>
                  <a:lnTo>
                    <a:pt x="284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55"/>
          <p:cNvGrpSpPr/>
          <p:nvPr/>
        </p:nvGrpSpPr>
        <p:grpSpPr>
          <a:xfrm>
            <a:off x="4872376" y="2042263"/>
            <a:ext cx="1101691" cy="1178910"/>
            <a:chOff x="4607888" y="3100788"/>
            <a:chExt cx="885675" cy="1463575"/>
          </a:xfrm>
        </p:grpSpPr>
        <p:sp>
          <p:nvSpPr>
            <p:cNvPr id="1112" name="Google Shape;1112;p55"/>
            <p:cNvSpPr/>
            <p:nvPr/>
          </p:nvSpPr>
          <p:spPr>
            <a:xfrm>
              <a:off x="4782188" y="3100788"/>
              <a:ext cx="711375" cy="1463575"/>
            </a:xfrm>
            <a:custGeom>
              <a:avLst/>
              <a:gdLst/>
              <a:ahLst/>
              <a:cxnLst/>
              <a:rect l="l" t="t" r="r" b="b"/>
              <a:pathLst>
                <a:path w="28455" h="58543" extrusionOk="0">
                  <a:moveTo>
                    <a:pt x="1" y="0"/>
                  </a:moveTo>
                  <a:lnTo>
                    <a:pt x="1" y="58542"/>
                  </a:lnTo>
                  <a:lnTo>
                    <a:pt x="28454" y="58542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5"/>
            <p:cNvSpPr/>
            <p:nvPr/>
          </p:nvSpPr>
          <p:spPr>
            <a:xfrm>
              <a:off x="4607888" y="3100788"/>
              <a:ext cx="711375" cy="1463575"/>
            </a:xfrm>
            <a:custGeom>
              <a:avLst/>
              <a:gdLst/>
              <a:ahLst/>
              <a:cxnLst/>
              <a:rect l="l" t="t" r="r" b="b"/>
              <a:pathLst>
                <a:path w="28455" h="58543" extrusionOk="0">
                  <a:moveTo>
                    <a:pt x="1" y="0"/>
                  </a:moveTo>
                  <a:lnTo>
                    <a:pt x="1" y="58542"/>
                  </a:lnTo>
                  <a:lnTo>
                    <a:pt x="28455" y="58542"/>
                  </a:lnTo>
                  <a:lnTo>
                    <a:pt x="284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55"/>
          <p:cNvGrpSpPr/>
          <p:nvPr/>
        </p:nvGrpSpPr>
        <p:grpSpPr>
          <a:xfrm>
            <a:off x="3237125" y="2352602"/>
            <a:ext cx="1101691" cy="868571"/>
            <a:chOff x="3610513" y="3486063"/>
            <a:chExt cx="885675" cy="1078300"/>
          </a:xfrm>
        </p:grpSpPr>
        <p:sp>
          <p:nvSpPr>
            <p:cNvPr id="1115" name="Google Shape;1115;p55"/>
            <p:cNvSpPr/>
            <p:nvPr/>
          </p:nvSpPr>
          <p:spPr>
            <a:xfrm>
              <a:off x="3784813" y="3486063"/>
              <a:ext cx="711375" cy="1078300"/>
            </a:xfrm>
            <a:custGeom>
              <a:avLst/>
              <a:gdLst/>
              <a:ahLst/>
              <a:cxnLst/>
              <a:rect l="l" t="t" r="r" b="b"/>
              <a:pathLst>
                <a:path w="28455" h="43132" extrusionOk="0">
                  <a:moveTo>
                    <a:pt x="0" y="0"/>
                  </a:moveTo>
                  <a:lnTo>
                    <a:pt x="0" y="43131"/>
                  </a:lnTo>
                  <a:lnTo>
                    <a:pt x="28454" y="43131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5"/>
            <p:cNvSpPr/>
            <p:nvPr/>
          </p:nvSpPr>
          <p:spPr>
            <a:xfrm>
              <a:off x="3610513" y="3486063"/>
              <a:ext cx="712200" cy="1078300"/>
            </a:xfrm>
            <a:custGeom>
              <a:avLst/>
              <a:gdLst/>
              <a:ahLst/>
              <a:cxnLst/>
              <a:rect l="l" t="t" r="r" b="b"/>
              <a:pathLst>
                <a:path w="28488" h="43132" extrusionOk="0">
                  <a:moveTo>
                    <a:pt x="1" y="0"/>
                  </a:moveTo>
                  <a:lnTo>
                    <a:pt x="1" y="43131"/>
                  </a:lnTo>
                  <a:lnTo>
                    <a:pt x="28488" y="43131"/>
                  </a:lnTo>
                  <a:lnTo>
                    <a:pt x="28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55"/>
          <p:cNvGrpSpPr/>
          <p:nvPr/>
        </p:nvGrpSpPr>
        <p:grpSpPr>
          <a:xfrm>
            <a:off x="1601920" y="2616585"/>
            <a:ext cx="1101644" cy="604598"/>
            <a:chOff x="2613150" y="3813788"/>
            <a:chExt cx="885638" cy="750588"/>
          </a:xfrm>
        </p:grpSpPr>
        <p:sp>
          <p:nvSpPr>
            <p:cNvPr id="1118" name="Google Shape;1118;p55"/>
            <p:cNvSpPr/>
            <p:nvPr/>
          </p:nvSpPr>
          <p:spPr>
            <a:xfrm>
              <a:off x="2787438" y="3813788"/>
              <a:ext cx="711350" cy="750575"/>
            </a:xfrm>
            <a:custGeom>
              <a:avLst/>
              <a:gdLst/>
              <a:ahLst/>
              <a:cxnLst/>
              <a:rect l="l" t="t" r="r" b="b"/>
              <a:pathLst>
                <a:path w="28454" h="30023" extrusionOk="0">
                  <a:moveTo>
                    <a:pt x="0" y="1"/>
                  </a:moveTo>
                  <a:lnTo>
                    <a:pt x="0" y="30022"/>
                  </a:lnTo>
                  <a:lnTo>
                    <a:pt x="28454" y="30022"/>
                  </a:lnTo>
                  <a:lnTo>
                    <a:pt x="28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5"/>
            <p:cNvSpPr/>
            <p:nvPr/>
          </p:nvSpPr>
          <p:spPr>
            <a:xfrm>
              <a:off x="2613150" y="3813800"/>
              <a:ext cx="712200" cy="750575"/>
            </a:xfrm>
            <a:custGeom>
              <a:avLst/>
              <a:gdLst/>
              <a:ahLst/>
              <a:cxnLst/>
              <a:rect l="l" t="t" r="r" b="b"/>
              <a:pathLst>
                <a:path w="28488" h="30023" extrusionOk="0">
                  <a:moveTo>
                    <a:pt x="1" y="1"/>
                  </a:moveTo>
                  <a:lnTo>
                    <a:pt x="1" y="30022"/>
                  </a:lnTo>
                  <a:lnTo>
                    <a:pt x="28488" y="30022"/>
                  </a:lnTo>
                  <a:lnTo>
                    <a:pt x="28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55"/>
          <p:cNvSpPr txBox="1"/>
          <p:nvPr/>
        </p:nvSpPr>
        <p:spPr>
          <a:xfrm>
            <a:off x="1486132" y="3377725"/>
            <a:ext cx="1335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Mercury</a:t>
            </a:r>
            <a:endParaRPr sz="180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21" name="Google Shape;1121;p55"/>
          <p:cNvSpPr txBox="1"/>
          <p:nvPr/>
        </p:nvSpPr>
        <p:spPr>
          <a:xfrm>
            <a:off x="3114591" y="3377725"/>
            <a:ext cx="1335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Jupiter</a:t>
            </a:r>
            <a:endParaRPr sz="180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22" name="Google Shape;1122;p55"/>
          <p:cNvSpPr txBox="1"/>
          <p:nvPr/>
        </p:nvSpPr>
        <p:spPr>
          <a:xfrm>
            <a:off x="1445182" y="3640031"/>
            <a:ext cx="14178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Mercury is the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closest planet to the Sun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3" name="Google Shape;1123;p55"/>
          <p:cNvSpPr txBox="1"/>
          <p:nvPr/>
        </p:nvSpPr>
        <p:spPr>
          <a:xfrm>
            <a:off x="3073641" y="3640031"/>
            <a:ext cx="14178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It’s the biggest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planet in the Solar System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4" name="Google Shape;1124;p55"/>
          <p:cNvSpPr txBox="1"/>
          <p:nvPr/>
        </p:nvSpPr>
        <p:spPr>
          <a:xfrm>
            <a:off x="4761278" y="3377725"/>
            <a:ext cx="1335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Venus</a:t>
            </a:r>
            <a:endParaRPr sz="180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25" name="Google Shape;1125;p55"/>
          <p:cNvSpPr txBox="1"/>
          <p:nvPr/>
        </p:nvSpPr>
        <p:spPr>
          <a:xfrm>
            <a:off x="4720328" y="3640031"/>
            <a:ext cx="14178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Venus has a poisonous atmosphere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6" name="Google Shape;1126;p55"/>
          <p:cNvSpPr txBox="1"/>
          <p:nvPr/>
        </p:nvSpPr>
        <p:spPr>
          <a:xfrm>
            <a:off x="6389979" y="3365450"/>
            <a:ext cx="1335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Saturn</a:t>
            </a:r>
            <a:endParaRPr sz="180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27" name="Google Shape;1127;p55"/>
          <p:cNvSpPr txBox="1"/>
          <p:nvPr/>
        </p:nvSpPr>
        <p:spPr>
          <a:xfrm>
            <a:off x="6349029" y="3640006"/>
            <a:ext cx="14178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91425" rIns="72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Saturn is the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ringed one and a gas giant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8" name="Google Shape;1128;p55"/>
          <p:cNvSpPr txBox="1">
            <a:spLocks noGrp="1"/>
          </p:cNvSpPr>
          <p:nvPr>
            <p:ph type="title" idx="4294967295"/>
          </p:nvPr>
        </p:nvSpPr>
        <p:spPr>
          <a:xfrm>
            <a:off x="1798143" y="2699125"/>
            <a:ext cx="711900" cy="43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45</a:t>
            </a:r>
            <a:endParaRPr sz="2500">
              <a:solidFill>
                <a:schemeClr val="lt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29" name="Google Shape;1129;p55"/>
          <p:cNvSpPr txBox="1">
            <a:spLocks noGrp="1"/>
          </p:cNvSpPr>
          <p:nvPr>
            <p:ph type="title" idx="4294967295"/>
          </p:nvPr>
        </p:nvSpPr>
        <p:spPr>
          <a:xfrm>
            <a:off x="3419926" y="2699125"/>
            <a:ext cx="711900" cy="43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55</a:t>
            </a:r>
            <a:endParaRPr sz="2500">
              <a:solidFill>
                <a:schemeClr val="lt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30" name="Google Shape;1130;p55"/>
          <p:cNvSpPr txBox="1">
            <a:spLocks noGrp="1"/>
          </p:cNvSpPr>
          <p:nvPr>
            <p:ph type="title" idx="4294967295"/>
          </p:nvPr>
        </p:nvSpPr>
        <p:spPr>
          <a:xfrm>
            <a:off x="5080936" y="2699125"/>
            <a:ext cx="711900" cy="43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65</a:t>
            </a:r>
            <a:endParaRPr sz="2500">
              <a:solidFill>
                <a:schemeClr val="lt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31" name="Google Shape;1131;p55"/>
          <p:cNvSpPr txBox="1">
            <a:spLocks noGrp="1"/>
          </p:cNvSpPr>
          <p:nvPr>
            <p:ph type="title" idx="4294967295"/>
          </p:nvPr>
        </p:nvSpPr>
        <p:spPr>
          <a:xfrm>
            <a:off x="6695399" y="2699125"/>
            <a:ext cx="711900" cy="43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75</a:t>
            </a:r>
            <a:endParaRPr sz="2500">
              <a:solidFill>
                <a:schemeClr val="lt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56"/>
          <p:cNvSpPr/>
          <p:nvPr/>
        </p:nvSpPr>
        <p:spPr>
          <a:xfrm flipH="1">
            <a:off x="4977478" y="1736225"/>
            <a:ext cx="2495568" cy="2495568"/>
          </a:xfrm>
          <a:custGeom>
            <a:avLst/>
            <a:gdLst/>
            <a:ahLst/>
            <a:cxnLst/>
            <a:rect l="l" t="t" r="r" b="b"/>
            <a:pathLst>
              <a:path w="37171" h="37171" extrusionOk="0">
                <a:moveTo>
                  <a:pt x="18601" y="1"/>
                </a:moveTo>
                <a:cubicBezTo>
                  <a:pt x="8348" y="1"/>
                  <a:pt x="0" y="8318"/>
                  <a:pt x="0" y="18601"/>
                </a:cubicBezTo>
                <a:cubicBezTo>
                  <a:pt x="0" y="28854"/>
                  <a:pt x="8348" y="37171"/>
                  <a:pt x="18601" y="37171"/>
                </a:cubicBezTo>
                <a:cubicBezTo>
                  <a:pt x="28854" y="37171"/>
                  <a:pt x="37171" y="28854"/>
                  <a:pt x="37171" y="18601"/>
                </a:cubicBezTo>
                <a:cubicBezTo>
                  <a:pt x="37171" y="8318"/>
                  <a:pt x="28854" y="1"/>
                  <a:pt x="1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6"/>
          <p:cNvSpPr/>
          <p:nvPr/>
        </p:nvSpPr>
        <p:spPr>
          <a:xfrm>
            <a:off x="5457707" y="2216425"/>
            <a:ext cx="1535100" cy="153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6"/>
          <p:cNvSpPr/>
          <p:nvPr/>
        </p:nvSpPr>
        <p:spPr>
          <a:xfrm>
            <a:off x="5935936" y="2694677"/>
            <a:ext cx="578700" cy="57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259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Infographic</a:t>
            </a:r>
            <a:endParaRPr/>
          </a:p>
        </p:txBody>
      </p:sp>
      <p:sp>
        <p:nvSpPr>
          <p:cNvPr id="1140" name="Google Shape;1140;p56"/>
          <p:cNvSpPr/>
          <p:nvPr/>
        </p:nvSpPr>
        <p:spPr>
          <a:xfrm flipH="1">
            <a:off x="6232345" y="2956591"/>
            <a:ext cx="1535166" cy="735088"/>
          </a:xfrm>
          <a:custGeom>
            <a:avLst/>
            <a:gdLst/>
            <a:ahLst/>
            <a:cxnLst/>
            <a:rect l="l" t="t" r="r" b="b"/>
            <a:pathLst>
              <a:path w="22866" h="10949" extrusionOk="0">
                <a:moveTo>
                  <a:pt x="15668" y="0"/>
                </a:moveTo>
                <a:lnTo>
                  <a:pt x="16938" y="2239"/>
                </a:lnTo>
                <a:lnTo>
                  <a:pt x="1" y="9981"/>
                </a:lnTo>
                <a:lnTo>
                  <a:pt x="576" y="10949"/>
                </a:lnTo>
                <a:lnTo>
                  <a:pt x="17573" y="3267"/>
                </a:lnTo>
                <a:lnTo>
                  <a:pt x="18722" y="5475"/>
                </a:lnTo>
                <a:lnTo>
                  <a:pt x="228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6"/>
          <p:cNvSpPr/>
          <p:nvPr/>
        </p:nvSpPr>
        <p:spPr>
          <a:xfrm flipH="1">
            <a:off x="7724742" y="3549956"/>
            <a:ext cx="735156" cy="523471"/>
          </a:xfrm>
          <a:custGeom>
            <a:avLst/>
            <a:gdLst/>
            <a:ahLst/>
            <a:cxnLst/>
            <a:rect l="l" t="t" r="r" b="b"/>
            <a:pathLst>
              <a:path w="10950" h="7797" extrusionOk="0">
                <a:moveTo>
                  <a:pt x="7742" y="0"/>
                </a:moveTo>
                <a:cubicBezTo>
                  <a:pt x="7418" y="0"/>
                  <a:pt x="7092" y="48"/>
                  <a:pt x="6775" y="145"/>
                </a:cubicBezTo>
                <a:lnTo>
                  <a:pt x="1" y="2111"/>
                </a:lnTo>
                <a:lnTo>
                  <a:pt x="3781" y="3774"/>
                </a:lnTo>
                <a:lnTo>
                  <a:pt x="2269" y="7797"/>
                </a:lnTo>
                <a:lnTo>
                  <a:pt x="2269" y="7797"/>
                </a:lnTo>
                <a:lnTo>
                  <a:pt x="8620" y="5529"/>
                </a:lnTo>
                <a:cubicBezTo>
                  <a:pt x="10042" y="5014"/>
                  <a:pt x="10949" y="3623"/>
                  <a:pt x="10889" y="2111"/>
                </a:cubicBezTo>
                <a:lnTo>
                  <a:pt x="10314" y="1143"/>
                </a:lnTo>
                <a:lnTo>
                  <a:pt x="10132" y="992"/>
                </a:lnTo>
                <a:cubicBezTo>
                  <a:pt x="9491" y="351"/>
                  <a:pt x="8623" y="0"/>
                  <a:pt x="77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56"/>
          <p:cNvSpPr txBox="1">
            <a:spLocks noGrp="1"/>
          </p:cNvSpPr>
          <p:nvPr>
            <p:ph type="title" idx="4294967295"/>
          </p:nvPr>
        </p:nvSpPr>
        <p:spPr>
          <a:xfrm flipH="1">
            <a:off x="720000" y="1641918"/>
            <a:ext cx="1176900" cy="43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100%</a:t>
            </a:r>
            <a:endParaRPr sz="2500">
              <a:solidFill>
                <a:schemeClr val="lt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43" name="Google Shape;1143;p56"/>
          <p:cNvSpPr txBox="1">
            <a:spLocks noGrp="1"/>
          </p:cNvSpPr>
          <p:nvPr>
            <p:ph type="title" idx="4294967295"/>
          </p:nvPr>
        </p:nvSpPr>
        <p:spPr>
          <a:xfrm flipH="1">
            <a:off x="720000" y="2551849"/>
            <a:ext cx="1176900" cy="43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70%</a:t>
            </a:r>
            <a:endParaRPr sz="2500">
              <a:solidFill>
                <a:schemeClr val="accent3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44" name="Google Shape;1144;p56"/>
          <p:cNvSpPr txBox="1">
            <a:spLocks noGrp="1"/>
          </p:cNvSpPr>
          <p:nvPr>
            <p:ph type="title" idx="4294967295"/>
          </p:nvPr>
        </p:nvSpPr>
        <p:spPr>
          <a:xfrm flipH="1">
            <a:off x="720000" y="3461781"/>
            <a:ext cx="1176900" cy="43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Work Sans Regular"/>
                <a:ea typeface="Work Sans Regular"/>
                <a:cs typeface="Work Sans Regular"/>
                <a:sym typeface="Work Sans Regular"/>
              </a:rPr>
              <a:t>30%</a:t>
            </a:r>
            <a:endParaRPr sz="25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45" name="Google Shape;1145;p56"/>
          <p:cNvSpPr txBox="1">
            <a:spLocks noGrp="1"/>
          </p:cNvSpPr>
          <p:nvPr>
            <p:ph type="title" idx="4294967295"/>
          </p:nvPr>
        </p:nvSpPr>
        <p:spPr>
          <a:xfrm>
            <a:off x="1820700" y="1595787"/>
            <a:ext cx="180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Venus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46" name="Google Shape;1146;p56"/>
          <p:cNvSpPr txBox="1">
            <a:spLocks noGrp="1"/>
          </p:cNvSpPr>
          <p:nvPr>
            <p:ph type="title" idx="4294967295"/>
          </p:nvPr>
        </p:nvSpPr>
        <p:spPr>
          <a:xfrm>
            <a:off x="1820700" y="2505987"/>
            <a:ext cx="180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Mars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47" name="Google Shape;1147;p56"/>
          <p:cNvSpPr txBox="1">
            <a:spLocks noGrp="1"/>
          </p:cNvSpPr>
          <p:nvPr>
            <p:ph type="title" idx="4294967295"/>
          </p:nvPr>
        </p:nvSpPr>
        <p:spPr>
          <a:xfrm>
            <a:off x="1820700" y="3416187"/>
            <a:ext cx="180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Saturn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148" name="Google Shape;1148;p56"/>
          <p:cNvSpPr txBox="1">
            <a:spLocks noGrp="1"/>
          </p:cNvSpPr>
          <p:nvPr>
            <p:ph type="subTitle" idx="4294967295"/>
          </p:nvPr>
        </p:nvSpPr>
        <p:spPr>
          <a:xfrm>
            <a:off x="1820700" y="1928537"/>
            <a:ext cx="23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 has a beautiful name, but it’s terribly hot</a:t>
            </a:r>
            <a:endParaRPr sz="1400"/>
          </a:p>
        </p:txBody>
      </p:sp>
      <p:sp>
        <p:nvSpPr>
          <p:cNvPr id="1149" name="Google Shape;1149;p56"/>
          <p:cNvSpPr txBox="1">
            <a:spLocks noGrp="1"/>
          </p:cNvSpPr>
          <p:nvPr>
            <p:ph type="subTitle" idx="4294967295"/>
          </p:nvPr>
        </p:nvSpPr>
        <p:spPr>
          <a:xfrm>
            <a:off x="1820700" y="2837012"/>
            <a:ext cx="23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150" name="Google Shape;1150;p56"/>
          <p:cNvSpPr txBox="1">
            <a:spLocks noGrp="1"/>
          </p:cNvSpPr>
          <p:nvPr>
            <p:ph type="subTitle" idx="4294967295"/>
          </p:nvPr>
        </p:nvSpPr>
        <p:spPr>
          <a:xfrm>
            <a:off x="1820700" y="3745512"/>
            <a:ext cx="23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7"/>
          <p:cNvSpPr/>
          <p:nvPr/>
        </p:nvSpPr>
        <p:spPr>
          <a:xfrm>
            <a:off x="3582675" y="2101800"/>
            <a:ext cx="1834800" cy="30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9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You Need to Divide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Content</a:t>
            </a:r>
            <a:endParaRPr/>
          </a:p>
        </p:txBody>
      </p:sp>
      <p:sp>
        <p:nvSpPr>
          <p:cNvPr id="1157" name="Google Shape;1157;p57"/>
          <p:cNvSpPr txBox="1">
            <a:spLocks noGrp="1"/>
          </p:cNvSpPr>
          <p:nvPr>
            <p:ph type="subTitle" idx="1"/>
          </p:nvPr>
        </p:nvSpPr>
        <p:spPr>
          <a:xfrm>
            <a:off x="737725" y="2535238"/>
            <a:ext cx="22773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58" name="Google Shape;1158;p57"/>
          <p:cNvSpPr txBox="1">
            <a:spLocks noGrp="1"/>
          </p:cNvSpPr>
          <p:nvPr>
            <p:ph type="subTitle" idx="2"/>
          </p:nvPr>
        </p:nvSpPr>
        <p:spPr>
          <a:xfrm>
            <a:off x="6121188" y="2535238"/>
            <a:ext cx="22773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59" name="Google Shape;1159;p57"/>
          <p:cNvSpPr txBox="1">
            <a:spLocks noGrp="1"/>
          </p:cNvSpPr>
          <p:nvPr>
            <p:ph type="subTitle" idx="3"/>
          </p:nvPr>
        </p:nvSpPr>
        <p:spPr>
          <a:xfrm>
            <a:off x="737750" y="2878138"/>
            <a:ext cx="22773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1160" name="Google Shape;1160;p57"/>
          <p:cNvSpPr txBox="1">
            <a:spLocks noGrp="1"/>
          </p:cNvSpPr>
          <p:nvPr>
            <p:ph type="subTitle" idx="4"/>
          </p:nvPr>
        </p:nvSpPr>
        <p:spPr>
          <a:xfrm>
            <a:off x="6121124" y="2878138"/>
            <a:ext cx="2277300" cy="889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grpSp>
        <p:nvGrpSpPr>
          <p:cNvPr id="1161" name="Google Shape;1161;p57"/>
          <p:cNvGrpSpPr/>
          <p:nvPr/>
        </p:nvGrpSpPr>
        <p:grpSpPr>
          <a:xfrm>
            <a:off x="3314163" y="2204109"/>
            <a:ext cx="2371662" cy="2549013"/>
            <a:chOff x="3314163" y="2204109"/>
            <a:chExt cx="2371662" cy="2549013"/>
          </a:xfrm>
        </p:grpSpPr>
        <p:sp>
          <p:nvSpPr>
            <p:cNvPr id="1162" name="Google Shape;1162;p57"/>
            <p:cNvSpPr/>
            <p:nvPr/>
          </p:nvSpPr>
          <p:spPr>
            <a:xfrm>
              <a:off x="3397555" y="2702123"/>
              <a:ext cx="795661" cy="1052602"/>
            </a:xfrm>
            <a:custGeom>
              <a:avLst/>
              <a:gdLst/>
              <a:ahLst/>
              <a:cxnLst/>
              <a:rect l="l" t="t" r="r" b="b"/>
              <a:pathLst>
                <a:path w="34692" h="45895" extrusionOk="0">
                  <a:moveTo>
                    <a:pt x="3620" y="1"/>
                  </a:moveTo>
                  <a:cubicBezTo>
                    <a:pt x="2995" y="1"/>
                    <a:pt x="2636" y="262"/>
                    <a:pt x="2636" y="262"/>
                  </a:cubicBezTo>
                  <a:lnTo>
                    <a:pt x="2702" y="262"/>
                  </a:lnTo>
                  <a:cubicBezTo>
                    <a:pt x="2702" y="262"/>
                    <a:pt x="0" y="1363"/>
                    <a:pt x="3136" y="7100"/>
                  </a:cubicBezTo>
                  <a:cubicBezTo>
                    <a:pt x="6238" y="12871"/>
                    <a:pt x="8373" y="15706"/>
                    <a:pt x="8373" y="15706"/>
                  </a:cubicBezTo>
                  <a:cubicBezTo>
                    <a:pt x="8373" y="15706"/>
                    <a:pt x="8940" y="17074"/>
                    <a:pt x="7806" y="17307"/>
                  </a:cubicBezTo>
                  <a:cubicBezTo>
                    <a:pt x="6672" y="17541"/>
                    <a:pt x="4170" y="17207"/>
                    <a:pt x="3670" y="18608"/>
                  </a:cubicBezTo>
                  <a:cubicBezTo>
                    <a:pt x="3203" y="20009"/>
                    <a:pt x="4270" y="21410"/>
                    <a:pt x="6438" y="22544"/>
                  </a:cubicBezTo>
                  <a:cubicBezTo>
                    <a:pt x="8606" y="23712"/>
                    <a:pt x="13276" y="26380"/>
                    <a:pt x="13677" y="26614"/>
                  </a:cubicBezTo>
                  <a:cubicBezTo>
                    <a:pt x="14110" y="26881"/>
                    <a:pt x="14511" y="27481"/>
                    <a:pt x="13777" y="27781"/>
                  </a:cubicBezTo>
                  <a:cubicBezTo>
                    <a:pt x="13010" y="28048"/>
                    <a:pt x="7372" y="28782"/>
                    <a:pt x="7906" y="31451"/>
                  </a:cubicBezTo>
                  <a:cubicBezTo>
                    <a:pt x="8406" y="34119"/>
                    <a:pt x="14944" y="36288"/>
                    <a:pt x="15678" y="36554"/>
                  </a:cubicBezTo>
                  <a:cubicBezTo>
                    <a:pt x="16379" y="36821"/>
                    <a:pt x="16545" y="37088"/>
                    <a:pt x="16512" y="37488"/>
                  </a:cubicBezTo>
                  <a:cubicBezTo>
                    <a:pt x="16445" y="37889"/>
                    <a:pt x="14544" y="37955"/>
                    <a:pt x="12943" y="38222"/>
                  </a:cubicBezTo>
                  <a:cubicBezTo>
                    <a:pt x="11342" y="38489"/>
                    <a:pt x="9540" y="39090"/>
                    <a:pt x="9974" y="40591"/>
                  </a:cubicBezTo>
                  <a:cubicBezTo>
                    <a:pt x="10408" y="42092"/>
                    <a:pt x="14311" y="45194"/>
                    <a:pt x="23684" y="45861"/>
                  </a:cubicBezTo>
                  <a:lnTo>
                    <a:pt x="28054" y="45894"/>
                  </a:lnTo>
                  <a:lnTo>
                    <a:pt x="30322" y="42158"/>
                  </a:lnTo>
                  <a:cubicBezTo>
                    <a:pt x="34692" y="33852"/>
                    <a:pt x="34158" y="28882"/>
                    <a:pt x="33091" y="27715"/>
                  </a:cubicBezTo>
                  <a:cubicBezTo>
                    <a:pt x="32789" y="27394"/>
                    <a:pt x="32457" y="27260"/>
                    <a:pt x="32113" y="27260"/>
                  </a:cubicBezTo>
                  <a:cubicBezTo>
                    <a:pt x="31241" y="27260"/>
                    <a:pt x="30287" y="28121"/>
                    <a:pt x="29521" y="28982"/>
                  </a:cubicBezTo>
                  <a:cubicBezTo>
                    <a:pt x="28474" y="30125"/>
                    <a:pt x="27457" y="31630"/>
                    <a:pt x="27073" y="31630"/>
                  </a:cubicBezTo>
                  <a:cubicBezTo>
                    <a:pt x="27054" y="31630"/>
                    <a:pt x="27036" y="31626"/>
                    <a:pt x="27020" y="31618"/>
                  </a:cubicBezTo>
                  <a:cubicBezTo>
                    <a:pt x="26653" y="31451"/>
                    <a:pt x="26486" y="31151"/>
                    <a:pt x="26653" y="30417"/>
                  </a:cubicBezTo>
                  <a:cubicBezTo>
                    <a:pt x="26819" y="29649"/>
                    <a:pt x="28421" y="22945"/>
                    <a:pt x="26419" y="21110"/>
                  </a:cubicBezTo>
                  <a:cubicBezTo>
                    <a:pt x="26083" y="20797"/>
                    <a:pt x="25699" y="20665"/>
                    <a:pt x="25290" y="20665"/>
                  </a:cubicBezTo>
                  <a:cubicBezTo>
                    <a:pt x="23307" y="20665"/>
                    <a:pt x="20740" y="23758"/>
                    <a:pt x="20215" y="24145"/>
                  </a:cubicBezTo>
                  <a:cubicBezTo>
                    <a:pt x="20060" y="24268"/>
                    <a:pt x="19924" y="24318"/>
                    <a:pt x="19806" y="24318"/>
                  </a:cubicBezTo>
                  <a:cubicBezTo>
                    <a:pt x="19440" y="24318"/>
                    <a:pt x="19256" y="23831"/>
                    <a:pt x="19281" y="23478"/>
                  </a:cubicBezTo>
                  <a:cubicBezTo>
                    <a:pt x="19281" y="22978"/>
                    <a:pt x="19481" y="17641"/>
                    <a:pt x="19648" y="15172"/>
                  </a:cubicBezTo>
                  <a:cubicBezTo>
                    <a:pt x="19814" y="12737"/>
                    <a:pt x="19247" y="11103"/>
                    <a:pt x="17746" y="10736"/>
                  </a:cubicBezTo>
                  <a:cubicBezTo>
                    <a:pt x="17641" y="10710"/>
                    <a:pt x="17537" y="10697"/>
                    <a:pt x="17436" y="10697"/>
                  </a:cubicBezTo>
                  <a:cubicBezTo>
                    <a:pt x="16131" y="10697"/>
                    <a:pt x="15189" y="12764"/>
                    <a:pt x="14477" y="13538"/>
                  </a:cubicBezTo>
                  <a:cubicBezTo>
                    <a:pt x="14265" y="13768"/>
                    <a:pt x="14048" y="13853"/>
                    <a:pt x="13843" y="13853"/>
                  </a:cubicBezTo>
                  <a:cubicBezTo>
                    <a:pt x="13278" y="13853"/>
                    <a:pt x="12809" y="13204"/>
                    <a:pt x="12809" y="13204"/>
                  </a:cubicBezTo>
                  <a:cubicBezTo>
                    <a:pt x="12809" y="13204"/>
                    <a:pt x="11542" y="9869"/>
                    <a:pt x="8306" y="4165"/>
                  </a:cubicBezTo>
                  <a:cubicBezTo>
                    <a:pt x="6313" y="672"/>
                    <a:pt x="4624" y="1"/>
                    <a:pt x="3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7"/>
            <p:cNvSpPr/>
            <p:nvPr/>
          </p:nvSpPr>
          <p:spPr>
            <a:xfrm>
              <a:off x="3523789" y="2825927"/>
              <a:ext cx="524845" cy="952513"/>
            </a:xfrm>
            <a:custGeom>
              <a:avLst/>
              <a:gdLst/>
              <a:ahLst/>
              <a:cxnLst/>
              <a:rect l="l" t="t" r="r" b="b"/>
              <a:pathLst>
                <a:path w="22884" h="41531" extrusionOk="0">
                  <a:moveTo>
                    <a:pt x="0" y="1"/>
                  </a:moveTo>
                  <a:lnTo>
                    <a:pt x="29" y="44"/>
                  </a:lnTo>
                  <a:lnTo>
                    <a:pt x="29" y="44"/>
                  </a:lnTo>
                  <a:cubicBezTo>
                    <a:pt x="12" y="13"/>
                    <a:pt x="0" y="1"/>
                    <a:pt x="0" y="1"/>
                  </a:cubicBezTo>
                  <a:close/>
                  <a:moveTo>
                    <a:pt x="29" y="44"/>
                  </a:moveTo>
                  <a:cubicBezTo>
                    <a:pt x="40" y="65"/>
                    <a:pt x="54" y="94"/>
                    <a:pt x="67" y="134"/>
                  </a:cubicBezTo>
                  <a:lnTo>
                    <a:pt x="267" y="468"/>
                  </a:lnTo>
                  <a:lnTo>
                    <a:pt x="67" y="101"/>
                  </a:lnTo>
                  <a:lnTo>
                    <a:pt x="29" y="44"/>
                  </a:lnTo>
                  <a:close/>
                  <a:moveTo>
                    <a:pt x="267" y="468"/>
                  </a:moveTo>
                  <a:lnTo>
                    <a:pt x="1001" y="1835"/>
                  </a:lnTo>
                  <a:lnTo>
                    <a:pt x="3770" y="6839"/>
                  </a:lnTo>
                  <a:cubicBezTo>
                    <a:pt x="6105" y="11042"/>
                    <a:pt x="9307" y="16879"/>
                    <a:pt x="12843" y="23317"/>
                  </a:cubicBezTo>
                  <a:cubicBezTo>
                    <a:pt x="16379" y="29789"/>
                    <a:pt x="20448" y="37327"/>
                    <a:pt x="22817" y="41530"/>
                  </a:cubicBezTo>
                  <a:lnTo>
                    <a:pt x="22883" y="41464"/>
                  </a:lnTo>
                  <a:cubicBezTo>
                    <a:pt x="20548" y="37261"/>
                    <a:pt x="16479" y="29689"/>
                    <a:pt x="12976" y="23251"/>
                  </a:cubicBezTo>
                  <a:cubicBezTo>
                    <a:pt x="9440" y="16813"/>
                    <a:pt x="6238" y="10975"/>
                    <a:pt x="3870" y="6772"/>
                  </a:cubicBezTo>
                  <a:cubicBezTo>
                    <a:pt x="2702" y="4671"/>
                    <a:pt x="1735" y="2970"/>
                    <a:pt x="1068" y="1802"/>
                  </a:cubicBezTo>
                  <a:lnTo>
                    <a:pt x="267" y="4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7"/>
            <p:cNvSpPr/>
            <p:nvPr/>
          </p:nvSpPr>
          <p:spPr>
            <a:xfrm>
              <a:off x="3562802" y="3142662"/>
              <a:ext cx="172150" cy="64287"/>
            </a:xfrm>
            <a:custGeom>
              <a:avLst/>
              <a:gdLst/>
              <a:ahLst/>
              <a:cxnLst/>
              <a:rect l="l" t="t" r="r" b="b"/>
              <a:pathLst>
                <a:path w="7506" h="2803" extrusionOk="0">
                  <a:moveTo>
                    <a:pt x="0" y="1"/>
                  </a:moveTo>
                  <a:lnTo>
                    <a:pt x="0" y="1"/>
                  </a:lnTo>
                  <a:cubicBezTo>
                    <a:pt x="101" y="67"/>
                    <a:pt x="201" y="101"/>
                    <a:pt x="301" y="134"/>
                  </a:cubicBezTo>
                  <a:lnTo>
                    <a:pt x="1101" y="434"/>
                  </a:lnTo>
                  <a:lnTo>
                    <a:pt x="3736" y="1468"/>
                  </a:lnTo>
                  <a:cubicBezTo>
                    <a:pt x="4771" y="1869"/>
                    <a:pt x="5705" y="2202"/>
                    <a:pt x="6405" y="2436"/>
                  </a:cubicBezTo>
                  <a:cubicBezTo>
                    <a:pt x="6739" y="2569"/>
                    <a:pt x="7005" y="2669"/>
                    <a:pt x="7206" y="2703"/>
                  </a:cubicBezTo>
                  <a:cubicBezTo>
                    <a:pt x="7306" y="2736"/>
                    <a:pt x="7406" y="2769"/>
                    <a:pt x="7506" y="2803"/>
                  </a:cubicBezTo>
                  <a:cubicBezTo>
                    <a:pt x="7406" y="2736"/>
                    <a:pt x="7339" y="2703"/>
                    <a:pt x="7206" y="2669"/>
                  </a:cubicBezTo>
                  <a:lnTo>
                    <a:pt x="6438" y="2369"/>
                  </a:lnTo>
                  <a:lnTo>
                    <a:pt x="3803" y="1335"/>
                  </a:lnTo>
                  <a:cubicBezTo>
                    <a:pt x="2769" y="935"/>
                    <a:pt x="1835" y="601"/>
                    <a:pt x="1135" y="368"/>
                  </a:cubicBezTo>
                  <a:cubicBezTo>
                    <a:pt x="768" y="234"/>
                    <a:pt x="501" y="134"/>
                    <a:pt x="301" y="101"/>
                  </a:cubicBezTo>
                  <a:cubicBezTo>
                    <a:pt x="201" y="67"/>
                    <a:pt x="101" y="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7"/>
            <p:cNvSpPr/>
            <p:nvPr/>
          </p:nvSpPr>
          <p:spPr>
            <a:xfrm>
              <a:off x="3740295" y="2999593"/>
              <a:ext cx="68874" cy="200475"/>
            </a:xfrm>
            <a:custGeom>
              <a:avLst/>
              <a:gdLst/>
              <a:ahLst/>
              <a:cxnLst/>
              <a:rect l="l" t="t" r="r" b="b"/>
              <a:pathLst>
                <a:path w="3003" h="8741" extrusionOk="0">
                  <a:moveTo>
                    <a:pt x="2968" y="0"/>
                  </a:moveTo>
                  <a:cubicBezTo>
                    <a:pt x="2924" y="0"/>
                    <a:pt x="2229" y="1956"/>
                    <a:pt x="1435" y="4337"/>
                  </a:cubicBezTo>
                  <a:cubicBezTo>
                    <a:pt x="634" y="6772"/>
                    <a:pt x="0" y="8740"/>
                    <a:pt x="34" y="8740"/>
                  </a:cubicBezTo>
                  <a:cubicBezTo>
                    <a:pt x="100" y="8740"/>
                    <a:pt x="768" y="6806"/>
                    <a:pt x="1568" y="4404"/>
                  </a:cubicBezTo>
                  <a:cubicBezTo>
                    <a:pt x="2369" y="1969"/>
                    <a:pt x="3002" y="1"/>
                    <a:pt x="2969" y="1"/>
                  </a:cubicBezTo>
                  <a:cubicBezTo>
                    <a:pt x="2969" y="1"/>
                    <a:pt x="2968" y="0"/>
                    <a:pt x="2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7"/>
            <p:cNvSpPr/>
            <p:nvPr/>
          </p:nvSpPr>
          <p:spPr>
            <a:xfrm>
              <a:off x="3855039" y="3275021"/>
              <a:ext cx="100249" cy="157609"/>
            </a:xfrm>
            <a:custGeom>
              <a:avLst/>
              <a:gdLst/>
              <a:ahLst/>
              <a:cxnLst/>
              <a:rect l="l" t="t" r="r" b="b"/>
              <a:pathLst>
                <a:path w="4371" h="6872" extrusionOk="0">
                  <a:moveTo>
                    <a:pt x="4371" y="0"/>
                  </a:moveTo>
                  <a:lnTo>
                    <a:pt x="4371" y="0"/>
                  </a:lnTo>
                  <a:cubicBezTo>
                    <a:pt x="4304" y="67"/>
                    <a:pt x="4237" y="167"/>
                    <a:pt x="4204" y="267"/>
                  </a:cubicBezTo>
                  <a:cubicBezTo>
                    <a:pt x="4104" y="467"/>
                    <a:pt x="3937" y="734"/>
                    <a:pt x="3770" y="1034"/>
                  </a:cubicBezTo>
                  <a:cubicBezTo>
                    <a:pt x="3403" y="1668"/>
                    <a:pt x="2870" y="2536"/>
                    <a:pt x="2269" y="3503"/>
                  </a:cubicBezTo>
                  <a:cubicBezTo>
                    <a:pt x="1669" y="4437"/>
                    <a:pt x="1102" y="5271"/>
                    <a:pt x="668" y="5905"/>
                  </a:cubicBezTo>
                  <a:lnTo>
                    <a:pt x="201" y="6605"/>
                  </a:lnTo>
                  <a:cubicBezTo>
                    <a:pt x="101" y="6705"/>
                    <a:pt x="68" y="6772"/>
                    <a:pt x="1" y="6872"/>
                  </a:cubicBezTo>
                  <a:cubicBezTo>
                    <a:pt x="101" y="6805"/>
                    <a:pt x="168" y="6739"/>
                    <a:pt x="201" y="6639"/>
                  </a:cubicBezTo>
                  <a:cubicBezTo>
                    <a:pt x="334" y="6472"/>
                    <a:pt x="535" y="6238"/>
                    <a:pt x="735" y="5938"/>
                  </a:cubicBezTo>
                  <a:cubicBezTo>
                    <a:pt x="1168" y="5371"/>
                    <a:pt x="1735" y="4537"/>
                    <a:pt x="2369" y="3570"/>
                  </a:cubicBezTo>
                  <a:cubicBezTo>
                    <a:pt x="3003" y="2602"/>
                    <a:pt x="3470" y="1735"/>
                    <a:pt x="3837" y="1068"/>
                  </a:cubicBezTo>
                  <a:cubicBezTo>
                    <a:pt x="4037" y="734"/>
                    <a:pt x="4171" y="467"/>
                    <a:pt x="4237" y="301"/>
                  </a:cubicBezTo>
                  <a:cubicBezTo>
                    <a:pt x="4304" y="201"/>
                    <a:pt x="4337" y="100"/>
                    <a:pt x="4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7"/>
            <p:cNvSpPr/>
            <p:nvPr/>
          </p:nvSpPr>
          <p:spPr>
            <a:xfrm>
              <a:off x="3682155" y="3416738"/>
              <a:ext cx="172907" cy="14380"/>
            </a:xfrm>
            <a:custGeom>
              <a:avLst/>
              <a:gdLst/>
              <a:ahLst/>
              <a:cxnLst/>
              <a:rect l="l" t="t" r="r" b="b"/>
              <a:pathLst>
                <a:path w="7539" h="627" extrusionOk="0">
                  <a:moveTo>
                    <a:pt x="150" y="1"/>
                  </a:moveTo>
                  <a:cubicBezTo>
                    <a:pt x="100" y="1"/>
                    <a:pt x="50" y="9"/>
                    <a:pt x="0" y="26"/>
                  </a:cubicBezTo>
                  <a:cubicBezTo>
                    <a:pt x="100" y="26"/>
                    <a:pt x="200" y="59"/>
                    <a:pt x="300" y="59"/>
                  </a:cubicBezTo>
                  <a:lnTo>
                    <a:pt x="1101" y="159"/>
                  </a:lnTo>
                  <a:cubicBezTo>
                    <a:pt x="1801" y="226"/>
                    <a:pt x="2735" y="293"/>
                    <a:pt x="3770" y="393"/>
                  </a:cubicBezTo>
                  <a:cubicBezTo>
                    <a:pt x="4804" y="460"/>
                    <a:pt x="5738" y="526"/>
                    <a:pt x="6438" y="560"/>
                  </a:cubicBezTo>
                  <a:lnTo>
                    <a:pt x="7239" y="626"/>
                  </a:lnTo>
                  <a:lnTo>
                    <a:pt x="7539" y="626"/>
                  </a:lnTo>
                  <a:cubicBezTo>
                    <a:pt x="7439" y="593"/>
                    <a:pt x="7339" y="560"/>
                    <a:pt x="7239" y="560"/>
                  </a:cubicBezTo>
                  <a:lnTo>
                    <a:pt x="6438" y="493"/>
                  </a:lnTo>
                  <a:cubicBezTo>
                    <a:pt x="5771" y="426"/>
                    <a:pt x="4804" y="326"/>
                    <a:pt x="3770" y="259"/>
                  </a:cubicBezTo>
                  <a:cubicBezTo>
                    <a:pt x="2735" y="159"/>
                    <a:pt x="1801" y="93"/>
                    <a:pt x="1101" y="59"/>
                  </a:cubicBezTo>
                  <a:lnTo>
                    <a:pt x="300" y="26"/>
                  </a:lnTo>
                  <a:cubicBezTo>
                    <a:pt x="250" y="9"/>
                    <a:pt x="200" y="1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7"/>
            <p:cNvSpPr/>
            <p:nvPr/>
          </p:nvSpPr>
          <p:spPr>
            <a:xfrm>
              <a:off x="3757130" y="3634783"/>
              <a:ext cx="221116" cy="15894"/>
            </a:xfrm>
            <a:custGeom>
              <a:avLst/>
              <a:gdLst/>
              <a:ahLst/>
              <a:cxnLst/>
              <a:rect l="l" t="t" r="r" b="b"/>
              <a:pathLst>
                <a:path w="9641" h="693" extrusionOk="0">
                  <a:moveTo>
                    <a:pt x="171" y="1"/>
                  </a:moveTo>
                  <a:cubicBezTo>
                    <a:pt x="109" y="1"/>
                    <a:pt x="50" y="9"/>
                    <a:pt x="0" y="26"/>
                  </a:cubicBezTo>
                  <a:cubicBezTo>
                    <a:pt x="100" y="59"/>
                    <a:pt x="234" y="59"/>
                    <a:pt x="367" y="59"/>
                  </a:cubicBezTo>
                  <a:lnTo>
                    <a:pt x="1401" y="159"/>
                  </a:lnTo>
                  <a:cubicBezTo>
                    <a:pt x="2268" y="226"/>
                    <a:pt x="3469" y="326"/>
                    <a:pt x="4804" y="426"/>
                  </a:cubicBezTo>
                  <a:cubicBezTo>
                    <a:pt x="6138" y="526"/>
                    <a:pt x="7339" y="593"/>
                    <a:pt x="8206" y="659"/>
                  </a:cubicBezTo>
                  <a:lnTo>
                    <a:pt x="9273" y="693"/>
                  </a:lnTo>
                  <a:lnTo>
                    <a:pt x="9640" y="693"/>
                  </a:lnTo>
                  <a:cubicBezTo>
                    <a:pt x="9507" y="659"/>
                    <a:pt x="9374" y="659"/>
                    <a:pt x="9273" y="659"/>
                  </a:cubicBezTo>
                  <a:lnTo>
                    <a:pt x="8239" y="559"/>
                  </a:lnTo>
                  <a:cubicBezTo>
                    <a:pt x="7372" y="459"/>
                    <a:pt x="6138" y="393"/>
                    <a:pt x="4804" y="293"/>
                  </a:cubicBezTo>
                  <a:cubicBezTo>
                    <a:pt x="3503" y="192"/>
                    <a:pt x="2268" y="126"/>
                    <a:pt x="1401" y="59"/>
                  </a:cubicBezTo>
                  <a:lnTo>
                    <a:pt x="367" y="26"/>
                  </a:lnTo>
                  <a:cubicBezTo>
                    <a:pt x="300" y="9"/>
                    <a:pt x="234" y="1"/>
                    <a:pt x="1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7"/>
            <p:cNvSpPr/>
            <p:nvPr/>
          </p:nvSpPr>
          <p:spPr>
            <a:xfrm>
              <a:off x="3972856" y="3444856"/>
              <a:ext cx="121670" cy="204305"/>
            </a:xfrm>
            <a:custGeom>
              <a:avLst/>
              <a:gdLst/>
              <a:ahLst/>
              <a:cxnLst/>
              <a:rect l="l" t="t" r="r" b="b"/>
              <a:pathLst>
                <a:path w="5305" h="8908" extrusionOk="0">
                  <a:moveTo>
                    <a:pt x="5305" y="1"/>
                  </a:moveTo>
                  <a:cubicBezTo>
                    <a:pt x="5205" y="101"/>
                    <a:pt x="5138" y="234"/>
                    <a:pt x="5105" y="334"/>
                  </a:cubicBezTo>
                  <a:lnTo>
                    <a:pt x="4571" y="1335"/>
                  </a:lnTo>
                  <a:cubicBezTo>
                    <a:pt x="4104" y="2136"/>
                    <a:pt x="3470" y="3270"/>
                    <a:pt x="2736" y="4504"/>
                  </a:cubicBezTo>
                  <a:cubicBezTo>
                    <a:pt x="2002" y="5738"/>
                    <a:pt x="1302" y="6806"/>
                    <a:pt x="801" y="7606"/>
                  </a:cubicBezTo>
                  <a:lnTo>
                    <a:pt x="201" y="8540"/>
                  </a:lnTo>
                  <a:cubicBezTo>
                    <a:pt x="134" y="8640"/>
                    <a:pt x="68" y="8774"/>
                    <a:pt x="1" y="8907"/>
                  </a:cubicBezTo>
                  <a:cubicBezTo>
                    <a:pt x="101" y="8807"/>
                    <a:pt x="168" y="8674"/>
                    <a:pt x="268" y="8574"/>
                  </a:cubicBezTo>
                  <a:cubicBezTo>
                    <a:pt x="401" y="8373"/>
                    <a:pt x="635" y="8040"/>
                    <a:pt x="902" y="7673"/>
                  </a:cubicBezTo>
                  <a:cubicBezTo>
                    <a:pt x="1402" y="6872"/>
                    <a:pt x="2136" y="5805"/>
                    <a:pt x="2870" y="4571"/>
                  </a:cubicBezTo>
                  <a:cubicBezTo>
                    <a:pt x="3570" y="3336"/>
                    <a:pt x="4237" y="2202"/>
                    <a:pt x="4638" y="1368"/>
                  </a:cubicBezTo>
                  <a:cubicBezTo>
                    <a:pt x="4871" y="935"/>
                    <a:pt x="5038" y="601"/>
                    <a:pt x="5138" y="368"/>
                  </a:cubicBezTo>
                  <a:cubicBezTo>
                    <a:pt x="5205" y="268"/>
                    <a:pt x="5271" y="134"/>
                    <a:pt x="53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7"/>
            <p:cNvSpPr/>
            <p:nvPr/>
          </p:nvSpPr>
          <p:spPr>
            <a:xfrm>
              <a:off x="4868743" y="3455384"/>
              <a:ext cx="805615" cy="920404"/>
            </a:xfrm>
            <a:custGeom>
              <a:avLst/>
              <a:gdLst/>
              <a:ahLst/>
              <a:cxnLst/>
              <a:rect l="l" t="t" r="r" b="b"/>
              <a:pathLst>
                <a:path w="35126" h="40131" extrusionOk="0">
                  <a:moveTo>
                    <a:pt x="31064" y="1"/>
                  </a:moveTo>
                  <a:cubicBezTo>
                    <a:pt x="29520" y="1"/>
                    <a:pt x="28024" y="836"/>
                    <a:pt x="26886" y="1910"/>
                  </a:cubicBezTo>
                  <a:cubicBezTo>
                    <a:pt x="25652" y="3078"/>
                    <a:pt x="24751" y="4512"/>
                    <a:pt x="23850" y="5913"/>
                  </a:cubicBezTo>
                  <a:cubicBezTo>
                    <a:pt x="22950" y="7314"/>
                    <a:pt x="21982" y="8715"/>
                    <a:pt x="20682" y="9749"/>
                  </a:cubicBezTo>
                  <a:cubicBezTo>
                    <a:pt x="20367" y="9985"/>
                    <a:pt x="19990" y="10201"/>
                    <a:pt x="19632" y="10201"/>
                  </a:cubicBezTo>
                  <a:cubicBezTo>
                    <a:pt x="19535" y="10201"/>
                    <a:pt x="19440" y="10185"/>
                    <a:pt x="19347" y="10149"/>
                  </a:cubicBezTo>
                  <a:cubicBezTo>
                    <a:pt x="18914" y="9882"/>
                    <a:pt x="18713" y="9415"/>
                    <a:pt x="18780" y="8915"/>
                  </a:cubicBezTo>
                  <a:cubicBezTo>
                    <a:pt x="18847" y="8448"/>
                    <a:pt x="18880" y="7981"/>
                    <a:pt x="18880" y="7481"/>
                  </a:cubicBezTo>
                  <a:cubicBezTo>
                    <a:pt x="18789" y="6451"/>
                    <a:pt x="17736" y="5723"/>
                    <a:pt x="16693" y="5723"/>
                  </a:cubicBezTo>
                  <a:cubicBezTo>
                    <a:pt x="16588" y="5723"/>
                    <a:pt x="16483" y="5731"/>
                    <a:pt x="16378" y="5746"/>
                  </a:cubicBezTo>
                  <a:cubicBezTo>
                    <a:pt x="15244" y="5946"/>
                    <a:pt x="14344" y="6880"/>
                    <a:pt x="13877" y="7914"/>
                  </a:cubicBezTo>
                  <a:cubicBezTo>
                    <a:pt x="13476" y="9015"/>
                    <a:pt x="13243" y="10149"/>
                    <a:pt x="13176" y="11283"/>
                  </a:cubicBezTo>
                  <a:lnTo>
                    <a:pt x="12509" y="17721"/>
                  </a:lnTo>
                  <a:cubicBezTo>
                    <a:pt x="12409" y="18856"/>
                    <a:pt x="12142" y="20223"/>
                    <a:pt x="11075" y="20690"/>
                  </a:cubicBezTo>
                  <a:cubicBezTo>
                    <a:pt x="10872" y="20770"/>
                    <a:pt x="10662" y="20805"/>
                    <a:pt x="10450" y="20805"/>
                  </a:cubicBezTo>
                  <a:cubicBezTo>
                    <a:pt x="9860" y="20805"/>
                    <a:pt x="9255" y="20533"/>
                    <a:pt x="8740" y="20190"/>
                  </a:cubicBezTo>
                  <a:cubicBezTo>
                    <a:pt x="7672" y="19489"/>
                    <a:pt x="6838" y="18489"/>
                    <a:pt x="6305" y="17321"/>
                  </a:cubicBezTo>
                  <a:cubicBezTo>
                    <a:pt x="5904" y="16454"/>
                    <a:pt x="5637" y="15420"/>
                    <a:pt x="4837" y="14919"/>
                  </a:cubicBezTo>
                  <a:cubicBezTo>
                    <a:pt x="4552" y="14748"/>
                    <a:pt x="4239" y="14672"/>
                    <a:pt x="3923" y="14672"/>
                  </a:cubicBezTo>
                  <a:cubicBezTo>
                    <a:pt x="3130" y="14672"/>
                    <a:pt x="2312" y="15152"/>
                    <a:pt x="1835" y="15820"/>
                  </a:cubicBezTo>
                  <a:cubicBezTo>
                    <a:pt x="1168" y="16787"/>
                    <a:pt x="1168" y="18022"/>
                    <a:pt x="1001" y="19156"/>
                  </a:cubicBezTo>
                  <a:cubicBezTo>
                    <a:pt x="0" y="26061"/>
                    <a:pt x="534" y="33900"/>
                    <a:pt x="6004" y="38670"/>
                  </a:cubicBezTo>
                  <a:lnTo>
                    <a:pt x="6004" y="38703"/>
                  </a:lnTo>
                  <a:cubicBezTo>
                    <a:pt x="8071" y="39707"/>
                    <a:pt x="10115" y="40130"/>
                    <a:pt x="12224" y="40130"/>
                  </a:cubicBezTo>
                  <a:cubicBezTo>
                    <a:pt x="13689" y="40130"/>
                    <a:pt x="15187" y="39926"/>
                    <a:pt x="16745" y="39570"/>
                  </a:cubicBezTo>
                  <a:cubicBezTo>
                    <a:pt x="20548" y="38603"/>
                    <a:pt x="24051" y="36668"/>
                    <a:pt x="26886" y="33966"/>
                  </a:cubicBezTo>
                  <a:cubicBezTo>
                    <a:pt x="27720" y="33199"/>
                    <a:pt x="28420" y="32299"/>
                    <a:pt x="28921" y="31298"/>
                  </a:cubicBezTo>
                  <a:cubicBezTo>
                    <a:pt x="29421" y="30264"/>
                    <a:pt x="29388" y="29063"/>
                    <a:pt x="28887" y="28062"/>
                  </a:cubicBezTo>
                  <a:cubicBezTo>
                    <a:pt x="28247" y="26953"/>
                    <a:pt x="26969" y="26500"/>
                    <a:pt x="25686" y="26500"/>
                  </a:cubicBezTo>
                  <a:cubicBezTo>
                    <a:pt x="25232" y="26500"/>
                    <a:pt x="24778" y="26557"/>
                    <a:pt x="24351" y="26661"/>
                  </a:cubicBezTo>
                  <a:cubicBezTo>
                    <a:pt x="23484" y="26895"/>
                    <a:pt x="22616" y="27295"/>
                    <a:pt x="21716" y="27362"/>
                  </a:cubicBezTo>
                  <a:cubicBezTo>
                    <a:pt x="21647" y="27367"/>
                    <a:pt x="21577" y="27369"/>
                    <a:pt x="21507" y="27369"/>
                  </a:cubicBezTo>
                  <a:cubicBezTo>
                    <a:pt x="20661" y="27369"/>
                    <a:pt x="19758" y="26995"/>
                    <a:pt x="19481" y="26194"/>
                  </a:cubicBezTo>
                  <a:cubicBezTo>
                    <a:pt x="19147" y="25360"/>
                    <a:pt x="19647" y="24359"/>
                    <a:pt x="20415" y="23826"/>
                  </a:cubicBezTo>
                  <a:cubicBezTo>
                    <a:pt x="21149" y="23325"/>
                    <a:pt x="22083" y="23159"/>
                    <a:pt x="22950" y="22925"/>
                  </a:cubicBezTo>
                  <a:cubicBezTo>
                    <a:pt x="25418" y="22325"/>
                    <a:pt x="27753" y="21291"/>
                    <a:pt x="29855" y="19856"/>
                  </a:cubicBezTo>
                  <a:cubicBezTo>
                    <a:pt x="30922" y="19156"/>
                    <a:pt x="32023" y="18055"/>
                    <a:pt x="31689" y="16821"/>
                  </a:cubicBezTo>
                  <a:cubicBezTo>
                    <a:pt x="31456" y="15953"/>
                    <a:pt x="30522" y="15420"/>
                    <a:pt x="29621" y="15220"/>
                  </a:cubicBezTo>
                  <a:cubicBezTo>
                    <a:pt x="28754" y="15019"/>
                    <a:pt x="27820" y="15019"/>
                    <a:pt x="26986" y="14653"/>
                  </a:cubicBezTo>
                  <a:cubicBezTo>
                    <a:pt x="26252" y="14319"/>
                    <a:pt x="25618" y="13485"/>
                    <a:pt x="25952" y="12751"/>
                  </a:cubicBezTo>
                  <a:cubicBezTo>
                    <a:pt x="26185" y="12351"/>
                    <a:pt x="26519" y="12051"/>
                    <a:pt x="26953" y="11884"/>
                  </a:cubicBezTo>
                  <a:cubicBezTo>
                    <a:pt x="29121" y="10650"/>
                    <a:pt x="31089" y="9149"/>
                    <a:pt x="32824" y="7347"/>
                  </a:cubicBezTo>
                  <a:cubicBezTo>
                    <a:pt x="33991" y="6146"/>
                    <a:pt x="35125" y="4612"/>
                    <a:pt x="34858" y="2944"/>
                  </a:cubicBezTo>
                  <a:cubicBezTo>
                    <a:pt x="34625" y="1310"/>
                    <a:pt x="32990" y="109"/>
                    <a:pt x="31322" y="9"/>
                  </a:cubicBezTo>
                  <a:cubicBezTo>
                    <a:pt x="31236" y="3"/>
                    <a:pt x="31150" y="1"/>
                    <a:pt x="310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7"/>
            <p:cNvSpPr/>
            <p:nvPr/>
          </p:nvSpPr>
          <p:spPr>
            <a:xfrm>
              <a:off x="5058461" y="3483112"/>
              <a:ext cx="575347" cy="765846"/>
            </a:xfrm>
            <a:custGeom>
              <a:avLst/>
              <a:gdLst/>
              <a:ahLst/>
              <a:cxnLst/>
              <a:rect l="l" t="t" r="r" b="b"/>
              <a:pathLst>
                <a:path w="25086" h="33392" extrusionOk="0">
                  <a:moveTo>
                    <a:pt x="25085" y="1"/>
                  </a:moveTo>
                  <a:cubicBezTo>
                    <a:pt x="25052" y="1"/>
                    <a:pt x="24985" y="34"/>
                    <a:pt x="24952" y="67"/>
                  </a:cubicBezTo>
                  <a:cubicBezTo>
                    <a:pt x="24852" y="134"/>
                    <a:pt x="24752" y="201"/>
                    <a:pt x="24585" y="334"/>
                  </a:cubicBezTo>
                  <a:cubicBezTo>
                    <a:pt x="24251" y="534"/>
                    <a:pt x="23751" y="868"/>
                    <a:pt x="23117" y="1335"/>
                  </a:cubicBezTo>
                  <a:cubicBezTo>
                    <a:pt x="21349" y="2602"/>
                    <a:pt x="19715" y="4003"/>
                    <a:pt x="18180" y="5538"/>
                  </a:cubicBezTo>
                  <a:cubicBezTo>
                    <a:pt x="17180" y="6505"/>
                    <a:pt x="16179" y="7606"/>
                    <a:pt x="15078" y="8840"/>
                  </a:cubicBezTo>
                  <a:cubicBezTo>
                    <a:pt x="14011" y="10041"/>
                    <a:pt x="12877" y="11342"/>
                    <a:pt x="11709" y="12743"/>
                  </a:cubicBezTo>
                  <a:cubicBezTo>
                    <a:pt x="10508" y="14211"/>
                    <a:pt x="9374" y="15779"/>
                    <a:pt x="8340" y="17380"/>
                  </a:cubicBezTo>
                  <a:cubicBezTo>
                    <a:pt x="7806" y="18214"/>
                    <a:pt x="7306" y="19081"/>
                    <a:pt x="6806" y="19982"/>
                  </a:cubicBezTo>
                  <a:lnTo>
                    <a:pt x="5271" y="22683"/>
                  </a:lnTo>
                  <a:cubicBezTo>
                    <a:pt x="3303" y="26119"/>
                    <a:pt x="1535" y="29689"/>
                    <a:pt x="1" y="33324"/>
                  </a:cubicBezTo>
                  <a:lnTo>
                    <a:pt x="167" y="33391"/>
                  </a:lnTo>
                  <a:cubicBezTo>
                    <a:pt x="1735" y="29755"/>
                    <a:pt x="3503" y="26219"/>
                    <a:pt x="5438" y="22784"/>
                  </a:cubicBezTo>
                  <a:cubicBezTo>
                    <a:pt x="5972" y="21850"/>
                    <a:pt x="6472" y="20949"/>
                    <a:pt x="6972" y="20048"/>
                  </a:cubicBezTo>
                  <a:cubicBezTo>
                    <a:pt x="7473" y="19181"/>
                    <a:pt x="7973" y="18314"/>
                    <a:pt x="8507" y="17480"/>
                  </a:cubicBezTo>
                  <a:cubicBezTo>
                    <a:pt x="9541" y="15879"/>
                    <a:pt x="10675" y="14344"/>
                    <a:pt x="11876" y="12876"/>
                  </a:cubicBezTo>
                  <a:cubicBezTo>
                    <a:pt x="13010" y="11442"/>
                    <a:pt x="14144" y="10141"/>
                    <a:pt x="15212" y="8940"/>
                  </a:cubicBezTo>
                  <a:cubicBezTo>
                    <a:pt x="16279" y="7739"/>
                    <a:pt x="17313" y="6639"/>
                    <a:pt x="18280" y="5671"/>
                  </a:cubicBezTo>
                  <a:cubicBezTo>
                    <a:pt x="19781" y="4104"/>
                    <a:pt x="21416" y="2703"/>
                    <a:pt x="23184" y="1402"/>
                  </a:cubicBezTo>
                  <a:cubicBezTo>
                    <a:pt x="23784" y="935"/>
                    <a:pt x="24285" y="601"/>
                    <a:pt x="24585" y="368"/>
                  </a:cubicBezTo>
                  <a:lnTo>
                    <a:pt x="24985" y="101"/>
                  </a:lnTo>
                  <a:lnTo>
                    <a:pt x="25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7"/>
            <p:cNvSpPr/>
            <p:nvPr/>
          </p:nvSpPr>
          <p:spPr>
            <a:xfrm>
              <a:off x="5243615" y="3587169"/>
              <a:ext cx="9197" cy="294554"/>
            </a:xfrm>
            <a:custGeom>
              <a:avLst/>
              <a:gdLst/>
              <a:ahLst/>
              <a:cxnLst/>
              <a:rect l="l" t="t" r="r" b="b"/>
              <a:pathLst>
                <a:path w="401" h="12843" extrusionOk="0">
                  <a:moveTo>
                    <a:pt x="33" y="0"/>
                  </a:moveTo>
                  <a:cubicBezTo>
                    <a:pt x="0" y="167"/>
                    <a:pt x="0" y="334"/>
                    <a:pt x="33" y="501"/>
                  </a:cubicBezTo>
                  <a:cubicBezTo>
                    <a:pt x="33" y="834"/>
                    <a:pt x="67" y="1301"/>
                    <a:pt x="100" y="1902"/>
                  </a:cubicBezTo>
                  <a:cubicBezTo>
                    <a:pt x="167" y="3036"/>
                    <a:pt x="167" y="4637"/>
                    <a:pt x="167" y="6405"/>
                  </a:cubicBezTo>
                  <a:cubicBezTo>
                    <a:pt x="167" y="8173"/>
                    <a:pt x="167" y="9807"/>
                    <a:pt x="200" y="10941"/>
                  </a:cubicBezTo>
                  <a:cubicBezTo>
                    <a:pt x="234" y="11542"/>
                    <a:pt x="234" y="12009"/>
                    <a:pt x="267" y="12342"/>
                  </a:cubicBezTo>
                  <a:cubicBezTo>
                    <a:pt x="267" y="12509"/>
                    <a:pt x="300" y="12676"/>
                    <a:pt x="334" y="12843"/>
                  </a:cubicBezTo>
                  <a:cubicBezTo>
                    <a:pt x="367" y="12676"/>
                    <a:pt x="367" y="12476"/>
                    <a:pt x="367" y="12309"/>
                  </a:cubicBezTo>
                  <a:lnTo>
                    <a:pt x="367" y="10941"/>
                  </a:lnTo>
                  <a:cubicBezTo>
                    <a:pt x="367" y="9740"/>
                    <a:pt x="400" y="8206"/>
                    <a:pt x="400" y="6405"/>
                  </a:cubicBezTo>
                  <a:cubicBezTo>
                    <a:pt x="400" y="4637"/>
                    <a:pt x="367" y="3036"/>
                    <a:pt x="267" y="1868"/>
                  </a:cubicBezTo>
                  <a:cubicBezTo>
                    <a:pt x="200" y="1301"/>
                    <a:pt x="167" y="834"/>
                    <a:pt x="100" y="501"/>
                  </a:cubicBezTo>
                  <a:cubicBezTo>
                    <a:pt x="100" y="334"/>
                    <a:pt x="67" y="1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7"/>
            <p:cNvSpPr/>
            <p:nvPr/>
          </p:nvSpPr>
          <p:spPr>
            <a:xfrm>
              <a:off x="5251253" y="3850901"/>
              <a:ext cx="345057" cy="30825"/>
            </a:xfrm>
            <a:custGeom>
              <a:avLst/>
              <a:gdLst/>
              <a:ahLst/>
              <a:cxnLst/>
              <a:rect l="l" t="t" r="r" b="b"/>
              <a:pathLst>
                <a:path w="15045" h="1344" extrusionOk="0">
                  <a:moveTo>
                    <a:pt x="11919" y="1"/>
                  </a:moveTo>
                  <a:cubicBezTo>
                    <a:pt x="10434" y="1"/>
                    <a:pt x="8965" y="66"/>
                    <a:pt x="7473" y="176"/>
                  </a:cubicBezTo>
                  <a:cubicBezTo>
                    <a:pt x="5405" y="343"/>
                    <a:pt x="3503" y="610"/>
                    <a:pt x="2169" y="843"/>
                  </a:cubicBezTo>
                  <a:cubicBezTo>
                    <a:pt x="1468" y="977"/>
                    <a:pt x="935" y="1077"/>
                    <a:pt x="568" y="1177"/>
                  </a:cubicBezTo>
                  <a:cubicBezTo>
                    <a:pt x="368" y="1210"/>
                    <a:pt x="167" y="1277"/>
                    <a:pt x="1" y="1344"/>
                  </a:cubicBezTo>
                  <a:cubicBezTo>
                    <a:pt x="201" y="1344"/>
                    <a:pt x="401" y="1310"/>
                    <a:pt x="601" y="1244"/>
                  </a:cubicBezTo>
                  <a:cubicBezTo>
                    <a:pt x="968" y="1177"/>
                    <a:pt x="1502" y="1110"/>
                    <a:pt x="2169" y="1010"/>
                  </a:cubicBezTo>
                  <a:cubicBezTo>
                    <a:pt x="3537" y="810"/>
                    <a:pt x="5405" y="543"/>
                    <a:pt x="7506" y="410"/>
                  </a:cubicBezTo>
                  <a:cubicBezTo>
                    <a:pt x="9574" y="243"/>
                    <a:pt x="11476" y="176"/>
                    <a:pt x="12843" y="176"/>
                  </a:cubicBezTo>
                  <a:lnTo>
                    <a:pt x="15045" y="176"/>
                  </a:lnTo>
                  <a:cubicBezTo>
                    <a:pt x="14845" y="109"/>
                    <a:pt x="14644" y="109"/>
                    <a:pt x="14478" y="109"/>
                  </a:cubicBezTo>
                  <a:cubicBezTo>
                    <a:pt x="14077" y="76"/>
                    <a:pt x="13510" y="9"/>
                    <a:pt x="12843" y="9"/>
                  </a:cubicBezTo>
                  <a:cubicBezTo>
                    <a:pt x="12534" y="4"/>
                    <a:pt x="12226" y="1"/>
                    <a:pt x="11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7"/>
            <p:cNvSpPr/>
            <p:nvPr/>
          </p:nvSpPr>
          <p:spPr>
            <a:xfrm>
              <a:off x="4939108" y="3791430"/>
              <a:ext cx="123964" cy="450627"/>
            </a:xfrm>
            <a:custGeom>
              <a:avLst/>
              <a:gdLst/>
              <a:ahLst/>
              <a:cxnLst/>
              <a:rect l="l" t="t" r="r" b="b"/>
              <a:pathLst>
                <a:path w="5405" h="19648" extrusionOk="0">
                  <a:moveTo>
                    <a:pt x="1" y="1"/>
                  </a:moveTo>
                  <a:cubicBezTo>
                    <a:pt x="1" y="67"/>
                    <a:pt x="34" y="134"/>
                    <a:pt x="34" y="201"/>
                  </a:cubicBezTo>
                  <a:cubicBezTo>
                    <a:pt x="101" y="367"/>
                    <a:pt x="134" y="534"/>
                    <a:pt x="201" y="768"/>
                  </a:cubicBezTo>
                  <a:lnTo>
                    <a:pt x="802" y="2869"/>
                  </a:lnTo>
                  <a:cubicBezTo>
                    <a:pt x="1269" y="4637"/>
                    <a:pt x="1902" y="7106"/>
                    <a:pt x="2603" y="9841"/>
                  </a:cubicBezTo>
                  <a:cubicBezTo>
                    <a:pt x="3303" y="12576"/>
                    <a:pt x="3937" y="15045"/>
                    <a:pt x="4471" y="16813"/>
                  </a:cubicBezTo>
                  <a:cubicBezTo>
                    <a:pt x="4738" y="17680"/>
                    <a:pt x="4971" y="18380"/>
                    <a:pt x="5138" y="18881"/>
                  </a:cubicBezTo>
                  <a:cubicBezTo>
                    <a:pt x="5205" y="19114"/>
                    <a:pt x="5271" y="19314"/>
                    <a:pt x="5338" y="19448"/>
                  </a:cubicBezTo>
                  <a:cubicBezTo>
                    <a:pt x="5371" y="19581"/>
                    <a:pt x="5405" y="19648"/>
                    <a:pt x="5405" y="19648"/>
                  </a:cubicBezTo>
                  <a:cubicBezTo>
                    <a:pt x="5405" y="19548"/>
                    <a:pt x="5371" y="19481"/>
                    <a:pt x="5371" y="19414"/>
                  </a:cubicBezTo>
                  <a:lnTo>
                    <a:pt x="5205" y="18847"/>
                  </a:lnTo>
                  <a:cubicBezTo>
                    <a:pt x="5071" y="18347"/>
                    <a:pt x="4871" y="17647"/>
                    <a:pt x="4604" y="16779"/>
                  </a:cubicBezTo>
                  <a:cubicBezTo>
                    <a:pt x="4137" y="15011"/>
                    <a:pt x="3503" y="12543"/>
                    <a:pt x="2803" y="9808"/>
                  </a:cubicBezTo>
                  <a:cubicBezTo>
                    <a:pt x="2102" y="7072"/>
                    <a:pt x="1469" y="4604"/>
                    <a:pt x="935" y="2836"/>
                  </a:cubicBezTo>
                  <a:cubicBezTo>
                    <a:pt x="668" y="1935"/>
                    <a:pt x="435" y="1235"/>
                    <a:pt x="268" y="734"/>
                  </a:cubicBezTo>
                  <a:lnTo>
                    <a:pt x="68" y="201"/>
                  </a:lnTo>
                  <a:cubicBezTo>
                    <a:pt x="68" y="101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7"/>
            <p:cNvSpPr/>
            <p:nvPr/>
          </p:nvSpPr>
          <p:spPr>
            <a:xfrm>
              <a:off x="5063048" y="4144884"/>
              <a:ext cx="465947" cy="96419"/>
            </a:xfrm>
            <a:custGeom>
              <a:avLst/>
              <a:gdLst/>
              <a:ahLst/>
              <a:cxnLst/>
              <a:rect l="l" t="t" r="r" b="b"/>
              <a:pathLst>
                <a:path w="20316" h="4204" extrusionOk="0">
                  <a:moveTo>
                    <a:pt x="20082" y="1"/>
                  </a:moveTo>
                  <a:lnTo>
                    <a:pt x="19481" y="101"/>
                  </a:lnTo>
                  <a:cubicBezTo>
                    <a:pt x="18981" y="167"/>
                    <a:pt x="18214" y="301"/>
                    <a:pt x="17313" y="501"/>
                  </a:cubicBezTo>
                  <a:cubicBezTo>
                    <a:pt x="15445" y="835"/>
                    <a:pt x="12910" y="1368"/>
                    <a:pt x="10141" y="2002"/>
                  </a:cubicBezTo>
                  <a:cubicBezTo>
                    <a:pt x="7339" y="2636"/>
                    <a:pt x="4804" y="3170"/>
                    <a:pt x="2970" y="3570"/>
                  </a:cubicBezTo>
                  <a:lnTo>
                    <a:pt x="801" y="4003"/>
                  </a:lnTo>
                  <a:lnTo>
                    <a:pt x="201" y="4137"/>
                  </a:lnTo>
                  <a:cubicBezTo>
                    <a:pt x="134" y="4170"/>
                    <a:pt x="68" y="4170"/>
                    <a:pt x="1" y="4204"/>
                  </a:cubicBezTo>
                  <a:lnTo>
                    <a:pt x="201" y="4204"/>
                  </a:lnTo>
                  <a:lnTo>
                    <a:pt x="801" y="4104"/>
                  </a:lnTo>
                  <a:cubicBezTo>
                    <a:pt x="1335" y="4037"/>
                    <a:pt x="2069" y="3903"/>
                    <a:pt x="3003" y="3737"/>
                  </a:cubicBezTo>
                  <a:cubicBezTo>
                    <a:pt x="4838" y="3370"/>
                    <a:pt x="7373" y="2836"/>
                    <a:pt x="10175" y="2236"/>
                  </a:cubicBezTo>
                  <a:cubicBezTo>
                    <a:pt x="12977" y="1602"/>
                    <a:pt x="15512" y="1035"/>
                    <a:pt x="17347" y="668"/>
                  </a:cubicBezTo>
                  <a:lnTo>
                    <a:pt x="19515" y="201"/>
                  </a:lnTo>
                  <a:lnTo>
                    <a:pt x="20082" y="67"/>
                  </a:lnTo>
                  <a:cubicBezTo>
                    <a:pt x="20149" y="67"/>
                    <a:pt x="20249" y="34"/>
                    <a:pt x="203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7"/>
            <p:cNvSpPr/>
            <p:nvPr/>
          </p:nvSpPr>
          <p:spPr>
            <a:xfrm>
              <a:off x="3314163" y="4372883"/>
              <a:ext cx="2371662" cy="5367"/>
            </a:xfrm>
            <a:custGeom>
              <a:avLst/>
              <a:gdLst/>
              <a:ahLst/>
              <a:cxnLst/>
              <a:rect l="l" t="t" r="r" b="b"/>
              <a:pathLst>
                <a:path w="103408" h="234" extrusionOk="0">
                  <a:moveTo>
                    <a:pt x="51704" y="0"/>
                  </a:moveTo>
                  <a:cubicBezTo>
                    <a:pt x="23150" y="0"/>
                    <a:pt x="0" y="67"/>
                    <a:pt x="0" y="100"/>
                  </a:cubicBezTo>
                  <a:cubicBezTo>
                    <a:pt x="0" y="167"/>
                    <a:pt x="23150" y="234"/>
                    <a:pt x="51704" y="234"/>
                  </a:cubicBezTo>
                  <a:cubicBezTo>
                    <a:pt x="80258" y="234"/>
                    <a:pt x="103408" y="167"/>
                    <a:pt x="103408" y="100"/>
                  </a:cubicBezTo>
                  <a:cubicBezTo>
                    <a:pt x="103408" y="67"/>
                    <a:pt x="80258" y="0"/>
                    <a:pt x="51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7"/>
            <p:cNvSpPr/>
            <p:nvPr/>
          </p:nvSpPr>
          <p:spPr>
            <a:xfrm>
              <a:off x="3972099" y="2373026"/>
              <a:ext cx="714586" cy="889006"/>
            </a:xfrm>
            <a:custGeom>
              <a:avLst/>
              <a:gdLst/>
              <a:ahLst/>
              <a:cxnLst/>
              <a:rect l="l" t="t" r="r" b="b"/>
              <a:pathLst>
                <a:path w="31157" h="38762" extrusionOk="0">
                  <a:moveTo>
                    <a:pt x="31156" y="0"/>
                  </a:moveTo>
                  <a:lnTo>
                    <a:pt x="17146" y="200"/>
                  </a:lnTo>
                  <a:cubicBezTo>
                    <a:pt x="13644" y="868"/>
                    <a:pt x="10975" y="3603"/>
                    <a:pt x="10375" y="7105"/>
                  </a:cubicBezTo>
                  <a:cubicBezTo>
                    <a:pt x="10141" y="8773"/>
                    <a:pt x="10408" y="10508"/>
                    <a:pt x="10341" y="12209"/>
                  </a:cubicBezTo>
                  <a:cubicBezTo>
                    <a:pt x="10308" y="13910"/>
                    <a:pt x="9808" y="15745"/>
                    <a:pt x="8407" y="16712"/>
                  </a:cubicBezTo>
                  <a:cubicBezTo>
                    <a:pt x="7039" y="17713"/>
                    <a:pt x="5071" y="17613"/>
                    <a:pt x="3570" y="18447"/>
                  </a:cubicBezTo>
                  <a:cubicBezTo>
                    <a:pt x="1902" y="19347"/>
                    <a:pt x="1001" y="21282"/>
                    <a:pt x="901" y="23150"/>
                  </a:cubicBezTo>
                  <a:cubicBezTo>
                    <a:pt x="801" y="25052"/>
                    <a:pt x="1402" y="26920"/>
                    <a:pt x="2102" y="28654"/>
                  </a:cubicBezTo>
                  <a:cubicBezTo>
                    <a:pt x="834" y="30122"/>
                    <a:pt x="1" y="31990"/>
                    <a:pt x="67" y="33925"/>
                  </a:cubicBezTo>
                  <a:cubicBezTo>
                    <a:pt x="134" y="35859"/>
                    <a:pt x="1301" y="37794"/>
                    <a:pt x="3103" y="38461"/>
                  </a:cubicBezTo>
                  <a:cubicBezTo>
                    <a:pt x="3632" y="38670"/>
                    <a:pt x="4192" y="38761"/>
                    <a:pt x="4760" y="38761"/>
                  </a:cubicBezTo>
                  <a:cubicBezTo>
                    <a:pt x="5731" y="38761"/>
                    <a:pt x="6722" y="38494"/>
                    <a:pt x="7606" y="38094"/>
                  </a:cubicBezTo>
                  <a:cubicBezTo>
                    <a:pt x="12743" y="35926"/>
                    <a:pt x="16079" y="30122"/>
                    <a:pt x="21583" y="29288"/>
                  </a:cubicBezTo>
                  <a:cubicBezTo>
                    <a:pt x="22950" y="29054"/>
                    <a:pt x="24418" y="29154"/>
                    <a:pt x="25585" y="28487"/>
                  </a:cubicBezTo>
                  <a:cubicBezTo>
                    <a:pt x="26786" y="27787"/>
                    <a:pt x="27387" y="26553"/>
                    <a:pt x="27820" y="25285"/>
                  </a:cubicBezTo>
                  <a:cubicBezTo>
                    <a:pt x="29188" y="21215"/>
                    <a:pt x="28854" y="16779"/>
                    <a:pt x="28754" y="12476"/>
                  </a:cubicBezTo>
                  <a:cubicBezTo>
                    <a:pt x="28654" y="8173"/>
                    <a:pt x="28854" y="3636"/>
                    <a:pt x="31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7"/>
            <p:cNvSpPr/>
            <p:nvPr/>
          </p:nvSpPr>
          <p:spPr>
            <a:xfrm>
              <a:off x="4223031" y="2217893"/>
              <a:ext cx="182884" cy="178870"/>
            </a:xfrm>
            <a:custGeom>
              <a:avLst/>
              <a:gdLst/>
              <a:ahLst/>
              <a:cxnLst/>
              <a:rect l="l" t="t" r="r" b="b"/>
              <a:pathLst>
                <a:path w="7974" h="7799" extrusionOk="0">
                  <a:moveTo>
                    <a:pt x="3078" y="1"/>
                  </a:moveTo>
                  <a:cubicBezTo>
                    <a:pt x="2931" y="1"/>
                    <a:pt x="2784" y="9"/>
                    <a:pt x="2636" y="26"/>
                  </a:cubicBezTo>
                  <a:cubicBezTo>
                    <a:pt x="1068" y="360"/>
                    <a:pt x="1" y="2128"/>
                    <a:pt x="234" y="3695"/>
                  </a:cubicBezTo>
                  <a:cubicBezTo>
                    <a:pt x="434" y="5297"/>
                    <a:pt x="1735" y="6631"/>
                    <a:pt x="3236" y="7198"/>
                  </a:cubicBezTo>
                  <a:cubicBezTo>
                    <a:pt x="4096" y="7497"/>
                    <a:pt x="4987" y="7649"/>
                    <a:pt x="5880" y="7649"/>
                  </a:cubicBezTo>
                  <a:cubicBezTo>
                    <a:pt x="6103" y="7649"/>
                    <a:pt x="6326" y="7640"/>
                    <a:pt x="6549" y="7621"/>
                  </a:cubicBezTo>
                  <a:lnTo>
                    <a:pt x="6549" y="7621"/>
                  </a:lnTo>
                  <a:cubicBezTo>
                    <a:pt x="7790" y="5543"/>
                    <a:pt x="7490" y="2878"/>
                    <a:pt x="5771" y="1127"/>
                  </a:cubicBezTo>
                  <a:cubicBezTo>
                    <a:pt x="5072" y="398"/>
                    <a:pt x="4093" y="1"/>
                    <a:pt x="3078" y="1"/>
                  </a:cubicBezTo>
                  <a:close/>
                  <a:moveTo>
                    <a:pt x="7973" y="7365"/>
                  </a:moveTo>
                  <a:cubicBezTo>
                    <a:pt x="7503" y="7495"/>
                    <a:pt x="7027" y="7580"/>
                    <a:pt x="6549" y="7621"/>
                  </a:cubicBezTo>
                  <a:lnTo>
                    <a:pt x="6549" y="7621"/>
                  </a:lnTo>
                  <a:cubicBezTo>
                    <a:pt x="6514" y="7680"/>
                    <a:pt x="6477" y="7740"/>
                    <a:pt x="6439" y="7798"/>
                  </a:cubicBezTo>
                  <a:lnTo>
                    <a:pt x="7973" y="73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7"/>
            <p:cNvSpPr/>
            <p:nvPr/>
          </p:nvSpPr>
          <p:spPr>
            <a:xfrm>
              <a:off x="4359976" y="2333234"/>
              <a:ext cx="42109" cy="76534"/>
            </a:xfrm>
            <a:custGeom>
              <a:avLst/>
              <a:gdLst/>
              <a:ahLst/>
              <a:cxnLst/>
              <a:rect l="l" t="t" r="r" b="b"/>
              <a:pathLst>
                <a:path w="1836" h="3337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734" y="768"/>
                    <a:pt x="67" y="2002"/>
                    <a:pt x="1" y="3336"/>
                  </a:cubicBezTo>
                  <a:cubicBezTo>
                    <a:pt x="201" y="2736"/>
                    <a:pt x="434" y="2136"/>
                    <a:pt x="734" y="1535"/>
                  </a:cubicBezTo>
                  <a:cubicBezTo>
                    <a:pt x="1068" y="1001"/>
                    <a:pt x="1435" y="501"/>
                    <a:pt x="1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7"/>
            <p:cNvSpPr/>
            <p:nvPr/>
          </p:nvSpPr>
          <p:spPr>
            <a:xfrm>
              <a:off x="4036363" y="2436511"/>
              <a:ext cx="319806" cy="574591"/>
            </a:xfrm>
            <a:custGeom>
              <a:avLst/>
              <a:gdLst/>
              <a:ahLst/>
              <a:cxnLst/>
              <a:rect l="l" t="t" r="r" b="b"/>
              <a:pathLst>
                <a:path w="13944" h="25053" extrusionOk="0">
                  <a:moveTo>
                    <a:pt x="13844" y="1"/>
                  </a:moveTo>
                  <a:cubicBezTo>
                    <a:pt x="13810" y="34"/>
                    <a:pt x="13710" y="68"/>
                    <a:pt x="13610" y="101"/>
                  </a:cubicBezTo>
                  <a:cubicBezTo>
                    <a:pt x="13343" y="234"/>
                    <a:pt x="13077" y="435"/>
                    <a:pt x="12843" y="635"/>
                  </a:cubicBezTo>
                  <a:cubicBezTo>
                    <a:pt x="12009" y="1469"/>
                    <a:pt x="11475" y="2603"/>
                    <a:pt x="11409" y="3770"/>
                  </a:cubicBezTo>
                  <a:cubicBezTo>
                    <a:pt x="11309" y="4571"/>
                    <a:pt x="11342" y="5371"/>
                    <a:pt x="11442" y="6172"/>
                  </a:cubicBezTo>
                  <a:cubicBezTo>
                    <a:pt x="11542" y="7039"/>
                    <a:pt x="11709" y="7940"/>
                    <a:pt x="11776" y="8907"/>
                  </a:cubicBezTo>
                  <a:cubicBezTo>
                    <a:pt x="11876" y="9908"/>
                    <a:pt x="11776" y="10942"/>
                    <a:pt x="11509" y="11909"/>
                  </a:cubicBezTo>
                  <a:cubicBezTo>
                    <a:pt x="11342" y="12410"/>
                    <a:pt x="11108" y="12877"/>
                    <a:pt x="10775" y="13277"/>
                  </a:cubicBezTo>
                  <a:cubicBezTo>
                    <a:pt x="10441" y="13711"/>
                    <a:pt x="10008" y="14044"/>
                    <a:pt x="9574" y="14345"/>
                  </a:cubicBezTo>
                  <a:cubicBezTo>
                    <a:pt x="8607" y="14845"/>
                    <a:pt x="7573" y="15212"/>
                    <a:pt x="6539" y="15479"/>
                  </a:cubicBezTo>
                  <a:cubicBezTo>
                    <a:pt x="5538" y="15712"/>
                    <a:pt x="4570" y="16046"/>
                    <a:pt x="3636" y="16479"/>
                  </a:cubicBezTo>
                  <a:cubicBezTo>
                    <a:pt x="2803" y="16913"/>
                    <a:pt x="2102" y="17513"/>
                    <a:pt x="1535" y="18247"/>
                  </a:cubicBezTo>
                  <a:cubicBezTo>
                    <a:pt x="1035" y="18914"/>
                    <a:pt x="634" y="19615"/>
                    <a:pt x="401" y="20382"/>
                  </a:cubicBezTo>
                  <a:cubicBezTo>
                    <a:pt x="167" y="21016"/>
                    <a:pt x="34" y="21683"/>
                    <a:pt x="34" y="22350"/>
                  </a:cubicBezTo>
                  <a:cubicBezTo>
                    <a:pt x="1" y="22851"/>
                    <a:pt x="34" y="23351"/>
                    <a:pt x="134" y="23851"/>
                  </a:cubicBezTo>
                  <a:cubicBezTo>
                    <a:pt x="201" y="24152"/>
                    <a:pt x="267" y="24452"/>
                    <a:pt x="401" y="24752"/>
                  </a:cubicBezTo>
                  <a:cubicBezTo>
                    <a:pt x="434" y="24852"/>
                    <a:pt x="468" y="24952"/>
                    <a:pt x="534" y="25052"/>
                  </a:cubicBezTo>
                  <a:cubicBezTo>
                    <a:pt x="568" y="25052"/>
                    <a:pt x="367" y="24652"/>
                    <a:pt x="201" y="23851"/>
                  </a:cubicBezTo>
                  <a:cubicBezTo>
                    <a:pt x="134" y="23351"/>
                    <a:pt x="101" y="22851"/>
                    <a:pt x="134" y="22350"/>
                  </a:cubicBezTo>
                  <a:cubicBezTo>
                    <a:pt x="167" y="21716"/>
                    <a:pt x="301" y="21049"/>
                    <a:pt x="534" y="20449"/>
                  </a:cubicBezTo>
                  <a:cubicBezTo>
                    <a:pt x="768" y="19682"/>
                    <a:pt x="1168" y="18981"/>
                    <a:pt x="1635" y="18347"/>
                  </a:cubicBezTo>
                  <a:cubicBezTo>
                    <a:pt x="2202" y="17647"/>
                    <a:pt x="2936" y="17046"/>
                    <a:pt x="3737" y="16646"/>
                  </a:cubicBezTo>
                  <a:cubicBezTo>
                    <a:pt x="4637" y="16213"/>
                    <a:pt x="5605" y="15879"/>
                    <a:pt x="6605" y="15679"/>
                  </a:cubicBezTo>
                  <a:cubicBezTo>
                    <a:pt x="7673" y="15412"/>
                    <a:pt x="8707" y="15045"/>
                    <a:pt x="9674" y="14511"/>
                  </a:cubicBezTo>
                  <a:cubicBezTo>
                    <a:pt x="10141" y="14211"/>
                    <a:pt x="10575" y="13844"/>
                    <a:pt x="10942" y="13411"/>
                  </a:cubicBezTo>
                  <a:cubicBezTo>
                    <a:pt x="11275" y="12977"/>
                    <a:pt x="11542" y="12477"/>
                    <a:pt x="11709" y="11943"/>
                  </a:cubicBezTo>
                  <a:cubicBezTo>
                    <a:pt x="11976" y="10975"/>
                    <a:pt x="12076" y="9941"/>
                    <a:pt x="11976" y="8907"/>
                  </a:cubicBezTo>
                  <a:cubicBezTo>
                    <a:pt x="11876" y="7940"/>
                    <a:pt x="11709" y="7006"/>
                    <a:pt x="11609" y="6172"/>
                  </a:cubicBezTo>
                  <a:cubicBezTo>
                    <a:pt x="11509" y="5371"/>
                    <a:pt x="11475" y="4571"/>
                    <a:pt x="11542" y="3770"/>
                  </a:cubicBezTo>
                  <a:cubicBezTo>
                    <a:pt x="11642" y="2636"/>
                    <a:pt x="12109" y="1535"/>
                    <a:pt x="12910" y="701"/>
                  </a:cubicBezTo>
                  <a:cubicBezTo>
                    <a:pt x="13210" y="401"/>
                    <a:pt x="13544" y="168"/>
                    <a:pt x="139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7"/>
            <p:cNvSpPr/>
            <p:nvPr/>
          </p:nvSpPr>
          <p:spPr>
            <a:xfrm>
              <a:off x="4223031" y="2249085"/>
              <a:ext cx="104079" cy="135431"/>
            </a:xfrm>
            <a:custGeom>
              <a:avLst/>
              <a:gdLst/>
              <a:ahLst/>
              <a:cxnLst/>
              <a:rect l="l" t="t" r="r" b="b"/>
              <a:pathLst>
                <a:path w="4538" h="5905" extrusionOk="0">
                  <a:moveTo>
                    <a:pt x="401" y="0"/>
                  </a:moveTo>
                  <a:cubicBezTo>
                    <a:pt x="134" y="301"/>
                    <a:pt x="1" y="701"/>
                    <a:pt x="34" y="1101"/>
                  </a:cubicBezTo>
                  <a:cubicBezTo>
                    <a:pt x="67" y="1535"/>
                    <a:pt x="167" y="1968"/>
                    <a:pt x="401" y="2335"/>
                  </a:cubicBezTo>
                  <a:cubicBezTo>
                    <a:pt x="634" y="2802"/>
                    <a:pt x="968" y="3203"/>
                    <a:pt x="1335" y="3603"/>
                  </a:cubicBezTo>
                  <a:cubicBezTo>
                    <a:pt x="1935" y="4303"/>
                    <a:pt x="2669" y="4904"/>
                    <a:pt x="3503" y="5404"/>
                  </a:cubicBezTo>
                  <a:cubicBezTo>
                    <a:pt x="3803" y="5604"/>
                    <a:pt x="4170" y="5771"/>
                    <a:pt x="4537" y="5905"/>
                  </a:cubicBezTo>
                  <a:cubicBezTo>
                    <a:pt x="4537" y="5871"/>
                    <a:pt x="4170" y="5671"/>
                    <a:pt x="3570" y="5271"/>
                  </a:cubicBezTo>
                  <a:cubicBezTo>
                    <a:pt x="2803" y="4737"/>
                    <a:pt x="2102" y="4137"/>
                    <a:pt x="1468" y="3436"/>
                  </a:cubicBezTo>
                  <a:cubicBezTo>
                    <a:pt x="1135" y="3069"/>
                    <a:pt x="835" y="2669"/>
                    <a:pt x="568" y="2235"/>
                  </a:cubicBezTo>
                  <a:cubicBezTo>
                    <a:pt x="368" y="1902"/>
                    <a:pt x="234" y="1501"/>
                    <a:pt x="201" y="1101"/>
                  </a:cubicBezTo>
                  <a:cubicBezTo>
                    <a:pt x="201" y="734"/>
                    <a:pt x="268" y="334"/>
                    <a:pt x="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7"/>
            <p:cNvSpPr/>
            <p:nvPr/>
          </p:nvSpPr>
          <p:spPr>
            <a:xfrm>
              <a:off x="4714964" y="2327110"/>
              <a:ext cx="212791" cy="388886"/>
            </a:xfrm>
            <a:custGeom>
              <a:avLst/>
              <a:gdLst/>
              <a:ahLst/>
              <a:cxnLst/>
              <a:rect l="l" t="t" r="r" b="b"/>
              <a:pathLst>
                <a:path w="9278" h="16956" extrusionOk="0">
                  <a:moveTo>
                    <a:pt x="6238" y="1"/>
                  </a:moveTo>
                  <a:lnTo>
                    <a:pt x="0" y="16112"/>
                  </a:lnTo>
                  <a:cubicBezTo>
                    <a:pt x="930" y="16697"/>
                    <a:pt x="1899" y="16956"/>
                    <a:pt x="2831" y="16956"/>
                  </a:cubicBezTo>
                  <a:cubicBezTo>
                    <a:pt x="6315" y="16956"/>
                    <a:pt x="9278" y="13338"/>
                    <a:pt x="7672" y="9574"/>
                  </a:cubicBezTo>
                  <a:cubicBezTo>
                    <a:pt x="7406" y="8941"/>
                    <a:pt x="7005" y="8373"/>
                    <a:pt x="7005" y="7706"/>
                  </a:cubicBezTo>
                  <a:cubicBezTo>
                    <a:pt x="6939" y="6939"/>
                    <a:pt x="7406" y="6239"/>
                    <a:pt x="7706" y="5505"/>
                  </a:cubicBezTo>
                  <a:cubicBezTo>
                    <a:pt x="8273" y="4104"/>
                    <a:pt x="7906" y="1502"/>
                    <a:pt x="6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7"/>
            <p:cNvSpPr/>
            <p:nvPr/>
          </p:nvSpPr>
          <p:spPr>
            <a:xfrm>
              <a:off x="4338555" y="2204109"/>
              <a:ext cx="642960" cy="514730"/>
            </a:xfrm>
            <a:custGeom>
              <a:avLst/>
              <a:gdLst/>
              <a:ahLst/>
              <a:cxnLst/>
              <a:rect l="l" t="t" r="r" b="b"/>
              <a:pathLst>
                <a:path w="28034" h="22443" extrusionOk="0">
                  <a:moveTo>
                    <a:pt x="13110" y="0"/>
                  </a:moveTo>
                  <a:cubicBezTo>
                    <a:pt x="12767" y="0"/>
                    <a:pt x="12433" y="20"/>
                    <a:pt x="12109" y="60"/>
                  </a:cubicBezTo>
                  <a:cubicBezTo>
                    <a:pt x="6305" y="761"/>
                    <a:pt x="3536" y="3196"/>
                    <a:pt x="2035" y="6765"/>
                  </a:cubicBezTo>
                  <a:cubicBezTo>
                    <a:pt x="568" y="10334"/>
                    <a:pt x="1" y="14370"/>
                    <a:pt x="901" y="18140"/>
                  </a:cubicBezTo>
                  <a:cubicBezTo>
                    <a:pt x="1368" y="19974"/>
                    <a:pt x="2402" y="21942"/>
                    <a:pt x="4237" y="22443"/>
                  </a:cubicBezTo>
                  <a:lnTo>
                    <a:pt x="22250" y="15271"/>
                  </a:lnTo>
                  <a:cubicBezTo>
                    <a:pt x="28034" y="6452"/>
                    <a:pt x="19293" y="0"/>
                    <a:pt x="13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7"/>
            <p:cNvSpPr/>
            <p:nvPr/>
          </p:nvSpPr>
          <p:spPr>
            <a:xfrm>
              <a:off x="4405112" y="2297271"/>
              <a:ext cx="459044" cy="744699"/>
            </a:xfrm>
            <a:custGeom>
              <a:avLst/>
              <a:gdLst/>
              <a:ahLst/>
              <a:cxnLst/>
              <a:rect l="l" t="t" r="r" b="b"/>
              <a:pathLst>
                <a:path w="20015" h="32470" extrusionOk="0">
                  <a:moveTo>
                    <a:pt x="15212" y="1"/>
                  </a:moveTo>
                  <a:lnTo>
                    <a:pt x="4804" y="1002"/>
                  </a:lnTo>
                  <a:cubicBezTo>
                    <a:pt x="4783" y="1001"/>
                    <a:pt x="4762" y="1001"/>
                    <a:pt x="4741" y="1001"/>
                  </a:cubicBezTo>
                  <a:cubicBezTo>
                    <a:pt x="3799" y="1001"/>
                    <a:pt x="2967" y="1723"/>
                    <a:pt x="2836" y="2669"/>
                  </a:cubicBezTo>
                  <a:lnTo>
                    <a:pt x="301" y="26153"/>
                  </a:lnTo>
                  <a:cubicBezTo>
                    <a:pt x="1" y="29155"/>
                    <a:pt x="2069" y="31924"/>
                    <a:pt x="5071" y="32391"/>
                  </a:cubicBezTo>
                  <a:cubicBezTo>
                    <a:pt x="5390" y="32444"/>
                    <a:pt x="5707" y="32470"/>
                    <a:pt x="6019" y="32470"/>
                  </a:cubicBezTo>
                  <a:cubicBezTo>
                    <a:pt x="8840" y="32470"/>
                    <a:pt x="11285" y="30374"/>
                    <a:pt x="11676" y="27521"/>
                  </a:cubicBezTo>
                  <a:cubicBezTo>
                    <a:pt x="11973" y="25242"/>
                    <a:pt x="12172" y="23617"/>
                    <a:pt x="12176" y="23617"/>
                  </a:cubicBezTo>
                  <a:cubicBezTo>
                    <a:pt x="12176" y="23617"/>
                    <a:pt x="12176" y="23617"/>
                    <a:pt x="12176" y="23618"/>
                  </a:cubicBezTo>
                  <a:cubicBezTo>
                    <a:pt x="12176" y="23618"/>
                    <a:pt x="16379" y="23551"/>
                    <a:pt x="18047" y="18314"/>
                  </a:cubicBezTo>
                  <a:cubicBezTo>
                    <a:pt x="18881" y="15712"/>
                    <a:pt x="19415" y="11309"/>
                    <a:pt x="19715" y="7706"/>
                  </a:cubicBezTo>
                  <a:cubicBezTo>
                    <a:pt x="20015" y="4437"/>
                    <a:pt x="18481" y="168"/>
                    <a:pt x="152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7"/>
            <p:cNvSpPr/>
            <p:nvPr/>
          </p:nvSpPr>
          <p:spPr>
            <a:xfrm>
              <a:off x="4702717" y="2493115"/>
              <a:ext cx="45939" cy="146922"/>
            </a:xfrm>
            <a:custGeom>
              <a:avLst/>
              <a:gdLst/>
              <a:ahLst/>
              <a:cxnLst/>
              <a:rect l="l" t="t" r="r" b="b"/>
              <a:pathLst>
                <a:path w="2003" h="6406" extrusionOk="0">
                  <a:moveTo>
                    <a:pt x="604" y="1"/>
                  </a:moveTo>
                  <a:cubicBezTo>
                    <a:pt x="603" y="1"/>
                    <a:pt x="602" y="1"/>
                    <a:pt x="601" y="1"/>
                  </a:cubicBezTo>
                  <a:cubicBezTo>
                    <a:pt x="534" y="1"/>
                    <a:pt x="835" y="1769"/>
                    <a:pt x="1302" y="3938"/>
                  </a:cubicBezTo>
                  <a:cubicBezTo>
                    <a:pt x="1402" y="4471"/>
                    <a:pt x="1535" y="4972"/>
                    <a:pt x="1635" y="5472"/>
                  </a:cubicBezTo>
                  <a:cubicBezTo>
                    <a:pt x="1702" y="5672"/>
                    <a:pt x="1702" y="5872"/>
                    <a:pt x="1668" y="6039"/>
                  </a:cubicBezTo>
                  <a:cubicBezTo>
                    <a:pt x="1635" y="6172"/>
                    <a:pt x="1435" y="6172"/>
                    <a:pt x="1268" y="6172"/>
                  </a:cubicBezTo>
                  <a:cubicBezTo>
                    <a:pt x="1089" y="6159"/>
                    <a:pt x="909" y="6151"/>
                    <a:pt x="732" y="6151"/>
                  </a:cubicBezTo>
                  <a:cubicBezTo>
                    <a:pt x="481" y="6151"/>
                    <a:pt x="235" y="6167"/>
                    <a:pt x="1" y="6206"/>
                  </a:cubicBezTo>
                  <a:cubicBezTo>
                    <a:pt x="401" y="6339"/>
                    <a:pt x="801" y="6373"/>
                    <a:pt x="1235" y="6406"/>
                  </a:cubicBezTo>
                  <a:lnTo>
                    <a:pt x="1568" y="6406"/>
                  </a:lnTo>
                  <a:cubicBezTo>
                    <a:pt x="1702" y="6373"/>
                    <a:pt x="1835" y="6306"/>
                    <a:pt x="1902" y="6172"/>
                  </a:cubicBezTo>
                  <a:cubicBezTo>
                    <a:pt x="2002" y="5939"/>
                    <a:pt x="2002" y="5639"/>
                    <a:pt x="1902" y="5405"/>
                  </a:cubicBezTo>
                  <a:cubicBezTo>
                    <a:pt x="1802" y="4938"/>
                    <a:pt x="1702" y="4405"/>
                    <a:pt x="1602" y="3871"/>
                  </a:cubicBezTo>
                  <a:cubicBezTo>
                    <a:pt x="1139" y="1723"/>
                    <a:pt x="709" y="1"/>
                    <a:pt x="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7"/>
            <p:cNvSpPr/>
            <p:nvPr/>
          </p:nvSpPr>
          <p:spPr>
            <a:xfrm>
              <a:off x="4525223" y="2769323"/>
              <a:ext cx="158389" cy="96419"/>
            </a:xfrm>
            <a:custGeom>
              <a:avLst/>
              <a:gdLst/>
              <a:ahLst/>
              <a:cxnLst/>
              <a:rect l="l" t="t" r="r" b="b"/>
              <a:pathLst>
                <a:path w="6906" h="4204" extrusionOk="0">
                  <a:moveTo>
                    <a:pt x="1" y="0"/>
                  </a:moveTo>
                  <a:cubicBezTo>
                    <a:pt x="1" y="1"/>
                    <a:pt x="1302" y="3870"/>
                    <a:pt x="6772" y="4203"/>
                  </a:cubicBezTo>
                  <a:lnTo>
                    <a:pt x="6906" y="3002"/>
                  </a:lnTo>
                  <a:cubicBezTo>
                    <a:pt x="4371" y="2669"/>
                    <a:pt x="1969" y="163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7"/>
            <p:cNvSpPr/>
            <p:nvPr/>
          </p:nvSpPr>
          <p:spPr>
            <a:xfrm>
              <a:off x="4635402" y="2659808"/>
              <a:ext cx="55870" cy="37178"/>
            </a:xfrm>
            <a:custGeom>
              <a:avLst/>
              <a:gdLst/>
              <a:ahLst/>
              <a:cxnLst/>
              <a:rect l="l" t="t" r="r" b="b"/>
              <a:pathLst>
                <a:path w="2436" h="1621" extrusionOk="0">
                  <a:moveTo>
                    <a:pt x="1132" y="0"/>
                  </a:moveTo>
                  <a:cubicBezTo>
                    <a:pt x="834" y="0"/>
                    <a:pt x="543" y="129"/>
                    <a:pt x="334" y="339"/>
                  </a:cubicBezTo>
                  <a:cubicBezTo>
                    <a:pt x="67" y="539"/>
                    <a:pt x="0" y="906"/>
                    <a:pt x="134" y="1206"/>
                  </a:cubicBezTo>
                  <a:cubicBezTo>
                    <a:pt x="304" y="1462"/>
                    <a:pt x="596" y="1621"/>
                    <a:pt x="906" y="1621"/>
                  </a:cubicBezTo>
                  <a:cubicBezTo>
                    <a:pt x="959" y="1621"/>
                    <a:pt x="1013" y="1616"/>
                    <a:pt x="1068" y="1606"/>
                  </a:cubicBezTo>
                  <a:cubicBezTo>
                    <a:pt x="1435" y="1506"/>
                    <a:pt x="1768" y="1373"/>
                    <a:pt x="2102" y="1173"/>
                  </a:cubicBezTo>
                  <a:cubicBezTo>
                    <a:pt x="2202" y="1139"/>
                    <a:pt x="2268" y="1073"/>
                    <a:pt x="2335" y="1006"/>
                  </a:cubicBezTo>
                  <a:cubicBezTo>
                    <a:pt x="2402" y="906"/>
                    <a:pt x="2435" y="806"/>
                    <a:pt x="2369" y="706"/>
                  </a:cubicBezTo>
                  <a:lnTo>
                    <a:pt x="2369" y="672"/>
                  </a:lnTo>
                  <a:cubicBezTo>
                    <a:pt x="2135" y="272"/>
                    <a:pt x="1701" y="5"/>
                    <a:pt x="1234" y="5"/>
                  </a:cubicBezTo>
                  <a:cubicBezTo>
                    <a:pt x="1200" y="2"/>
                    <a:pt x="1166" y="0"/>
                    <a:pt x="1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7"/>
            <p:cNvSpPr/>
            <p:nvPr/>
          </p:nvSpPr>
          <p:spPr>
            <a:xfrm>
              <a:off x="4646113" y="2639946"/>
              <a:ext cx="52040" cy="55617"/>
            </a:xfrm>
            <a:custGeom>
              <a:avLst/>
              <a:gdLst/>
              <a:ahLst/>
              <a:cxnLst/>
              <a:rect l="l" t="t" r="r" b="b"/>
              <a:pathLst>
                <a:path w="2269" h="2425" extrusionOk="0">
                  <a:moveTo>
                    <a:pt x="192" y="0"/>
                  </a:moveTo>
                  <a:cubicBezTo>
                    <a:pt x="148" y="0"/>
                    <a:pt x="34" y="195"/>
                    <a:pt x="34" y="504"/>
                  </a:cubicBezTo>
                  <a:cubicBezTo>
                    <a:pt x="0" y="971"/>
                    <a:pt x="167" y="1405"/>
                    <a:pt x="467" y="1739"/>
                  </a:cubicBezTo>
                  <a:cubicBezTo>
                    <a:pt x="801" y="2105"/>
                    <a:pt x="1234" y="2339"/>
                    <a:pt x="1701" y="2406"/>
                  </a:cubicBezTo>
                  <a:cubicBezTo>
                    <a:pt x="1824" y="2417"/>
                    <a:pt x="1927" y="2424"/>
                    <a:pt x="2012" y="2424"/>
                  </a:cubicBezTo>
                  <a:cubicBezTo>
                    <a:pt x="2180" y="2424"/>
                    <a:pt x="2268" y="2395"/>
                    <a:pt x="2268" y="2306"/>
                  </a:cubicBezTo>
                  <a:cubicBezTo>
                    <a:pt x="2268" y="2206"/>
                    <a:pt x="1435" y="2139"/>
                    <a:pt x="801" y="1472"/>
                  </a:cubicBezTo>
                  <a:cubicBezTo>
                    <a:pt x="200" y="838"/>
                    <a:pt x="334" y="4"/>
                    <a:pt x="200" y="4"/>
                  </a:cubicBezTo>
                  <a:cubicBezTo>
                    <a:pt x="198" y="2"/>
                    <a:pt x="195" y="0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7"/>
            <p:cNvSpPr/>
            <p:nvPr/>
          </p:nvSpPr>
          <p:spPr>
            <a:xfrm>
              <a:off x="4593317" y="2452933"/>
              <a:ext cx="81121" cy="20664"/>
            </a:xfrm>
            <a:custGeom>
              <a:avLst/>
              <a:gdLst/>
              <a:ahLst/>
              <a:cxnLst/>
              <a:rect l="l" t="t" r="r" b="b"/>
              <a:pathLst>
                <a:path w="3537" h="901" extrusionOk="0">
                  <a:moveTo>
                    <a:pt x="1636" y="0"/>
                  </a:moveTo>
                  <a:cubicBezTo>
                    <a:pt x="1227" y="0"/>
                    <a:pt x="816" y="84"/>
                    <a:pt x="434" y="252"/>
                  </a:cubicBezTo>
                  <a:cubicBezTo>
                    <a:pt x="134" y="419"/>
                    <a:pt x="1" y="586"/>
                    <a:pt x="34" y="686"/>
                  </a:cubicBezTo>
                  <a:cubicBezTo>
                    <a:pt x="64" y="777"/>
                    <a:pt x="240" y="799"/>
                    <a:pt x="505" y="799"/>
                  </a:cubicBezTo>
                  <a:cubicBezTo>
                    <a:pt x="750" y="799"/>
                    <a:pt x="1070" y="780"/>
                    <a:pt x="1422" y="780"/>
                  </a:cubicBezTo>
                  <a:cubicBezTo>
                    <a:pt x="1524" y="780"/>
                    <a:pt x="1629" y="782"/>
                    <a:pt x="1735" y="786"/>
                  </a:cubicBezTo>
                  <a:cubicBezTo>
                    <a:pt x="2342" y="786"/>
                    <a:pt x="2884" y="900"/>
                    <a:pt x="3189" y="900"/>
                  </a:cubicBezTo>
                  <a:cubicBezTo>
                    <a:pt x="3319" y="900"/>
                    <a:pt x="3406" y="879"/>
                    <a:pt x="3436" y="819"/>
                  </a:cubicBezTo>
                  <a:cubicBezTo>
                    <a:pt x="3536" y="719"/>
                    <a:pt x="3370" y="552"/>
                    <a:pt x="3036" y="352"/>
                  </a:cubicBezTo>
                  <a:cubicBezTo>
                    <a:pt x="2602" y="117"/>
                    <a:pt x="2120" y="0"/>
                    <a:pt x="16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7"/>
            <p:cNvSpPr/>
            <p:nvPr/>
          </p:nvSpPr>
          <p:spPr>
            <a:xfrm>
              <a:off x="4782278" y="2451442"/>
              <a:ext cx="60457" cy="23807"/>
            </a:xfrm>
            <a:custGeom>
              <a:avLst/>
              <a:gdLst/>
              <a:ahLst/>
              <a:cxnLst/>
              <a:rect l="l" t="t" r="r" b="b"/>
              <a:pathLst>
                <a:path w="2636" h="1038" extrusionOk="0">
                  <a:moveTo>
                    <a:pt x="1089" y="1"/>
                  </a:moveTo>
                  <a:cubicBezTo>
                    <a:pt x="848" y="1"/>
                    <a:pt x="604" y="49"/>
                    <a:pt x="368" y="150"/>
                  </a:cubicBezTo>
                  <a:cubicBezTo>
                    <a:pt x="134" y="284"/>
                    <a:pt x="1" y="417"/>
                    <a:pt x="67" y="517"/>
                  </a:cubicBezTo>
                  <a:cubicBezTo>
                    <a:pt x="168" y="718"/>
                    <a:pt x="701" y="684"/>
                    <a:pt x="1302" y="784"/>
                  </a:cubicBezTo>
                  <a:cubicBezTo>
                    <a:pt x="1791" y="861"/>
                    <a:pt x="2180" y="1038"/>
                    <a:pt x="2410" y="1038"/>
                  </a:cubicBezTo>
                  <a:cubicBezTo>
                    <a:pt x="2477" y="1038"/>
                    <a:pt x="2531" y="1023"/>
                    <a:pt x="2569" y="984"/>
                  </a:cubicBezTo>
                  <a:cubicBezTo>
                    <a:pt x="2636" y="918"/>
                    <a:pt x="2569" y="718"/>
                    <a:pt x="2369" y="517"/>
                  </a:cubicBezTo>
                  <a:cubicBezTo>
                    <a:pt x="2016" y="186"/>
                    <a:pt x="1560" y="1"/>
                    <a:pt x="1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7"/>
            <p:cNvSpPr/>
            <p:nvPr/>
          </p:nvSpPr>
          <p:spPr>
            <a:xfrm>
              <a:off x="4383645" y="2512335"/>
              <a:ext cx="83460" cy="114033"/>
            </a:xfrm>
            <a:custGeom>
              <a:avLst/>
              <a:gdLst/>
              <a:ahLst/>
              <a:cxnLst/>
              <a:rect l="l" t="t" r="r" b="b"/>
              <a:pathLst>
                <a:path w="3639" h="4972" extrusionOk="0">
                  <a:moveTo>
                    <a:pt x="2133" y="1"/>
                  </a:moveTo>
                  <a:cubicBezTo>
                    <a:pt x="1423" y="1"/>
                    <a:pt x="680" y="404"/>
                    <a:pt x="436" y="1965"/>
                  </a:cubicBezTo>
                  <a:cubicBezTo>
                    <a:pt x="0" y="4583"/>
                    <a:pt x="2150" y="4972"/>
                    <a:pt x="2949" y="4972"/>
                  </a:cubicBezTo>
                  <a:cubicBezTo>
                    <a:pt x="3127" y="4972"/>
                    <a:pt x="3238" y="4952"/>
                    <a:pt x="3238" y="4934"/>
                  </a:cubicBezTo>
                  <a:cubicBezTo>
                    <a:pt x="3272" y="4867"/>
                    <a:pt x="3639" y="464"/>
                    <a:pt x="3639" y="464"/>
                  </a:cubicBezTo>
                  <a:cubicBezTo>
                    <a:pt x="3587" y="447"/>
                    <a:pt x="2879" y="1"/>
                    <a:pt x="2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7"/>
            <p:cNvSpPr/>
            <p:nvPr/>
          </p:nvSpPr>
          <p:spPr>
            <a:xfrm>
              <a:off x="4409699" y="2533687"/>
              <a:ext cx="34448" cy="65434"/>
            </a:xfrm>
            <a:custGeom>
              <a:avLst/>
              <a:gdLst/>
              <a:ahLst/>
              <a:cxnLst/>
              <a:rect l="l" t="t" r="r" b="b"/>
              <a:pathLst>
                <a:path w="1502" h="2853" extrusionOk="0">
                  <a:moveTo>
                    <a:pt x="1102" y="0"/>
                  </a:moveTo>
                  <a:cubicBezTo>
                    <a:pt x="801" y="0"/>
                    <a:pt x="568" y="167"/>
                    <a:pt x="434" y="401"/>
                  </a:cubicBezTo>
                  <a:cubicBezTo>
                    <a:pt x="234" y="667"/>
                    <a:pt x="134" y="968"/>
                    <a:pt x="101" y="1268"/>
                  </a:cubicBezTo>
                  <a:cubicBezTo>
                    <a:pt x="1" y="1935"/>
                    <a:pt x="234" y="2569"/>
                    <a:pt x="668" y="2802"/>
                  </a:cubicBezTo>
                  <a:cubicBezTo>
                    <a:pt x="751" y="2836"/>
                    <a:pt x="843" y="2852"/>
                    <a:pt x="935" y="2852"/>
                  </a:cubicBezTo>
                  <a:cubicBezTo>
                    <a:pt x="1027" y="2852"/>
                    <a:pt x="1118" y="2836"/>
                    <a:pt x="1202" y="2802"/>
                  </a:cubicBezTo>
                  <a:cubicBezTo>
                    <a:pt x="1302" y="2736"/>
                    <a:pt x="1335" y="2669"/>
                    <a:pt x="1335" y="2669"/>
                  </a:cubicBezTo>
                  <a:lnTo>
                    <a:pt x="1335" y="2669"/>
                  </a:lnTo>
                  <a:cubicBezTo>
                    <a:pt x="1335" y="2669"/>
                    <a:pt x="1268" y="2702"/>
                    <a:pt x="1168" y="2702"/>
                  </a:cubicBezTo>
                  <a:cubicBezTo>
                    <a:pt x="1113" y="2716"/>
                    <a:pt x="1052" y="2724"/>
                    <a:pt x="992" y="2724"/>
                  </a:cubicBezTo>
                  <a:cubicBezTo>
                    <a:pt x="908" y="2724"/>
                    <a:pt x="827" y="2708"/>
                    <a:pt x="768" y="2669"/>
                  </a:cubicBezTo>
                  <a:cubicBezTo>
                    <a:pt x="434" y="2469"/>
                    <a:pt x="234" y="1902"/>
                    <a:pt x="301" y="1301"/>
                  </a:cubicBezTo>
                  <a:cubicBezTo>
                    <a:pt x="368" y="1034"/>
                    <a:pt x="434" y="767"/>
                    <a:pt x="601" y="534"/>
                  </a:cubicBezTo>
                  <a:cubicBezTo>
                    <a:pt x="701" y="334"/>
                    <a:pt x="868" y="200"/>
                    <a:pt x="1102" y="167"/>
                  </a:cubicBezTo>
                  <a:cubicBezTo>
                    <a:pt x="1119" y="163"/>
                    <a:pt x="1137" y="161"/>
                    <a:pt x="1154" y="161"/>
                  </a:cubicBezTo>
                  <a:cubicBezTo>
                    <a:pt x="1268" y="161"/>
                    <a:pt x="1373" y="251"/>
                    <a:pt x="1402" y="367"/>
                  </a:cubicBezTo>
                  <a:cubicBezTo>
                    <a:pt x="1435" y="467"/>
                    <a:pt x="1402" y="534"/>
                    <a:pt x="1402" y="534"/>
                  </a:cubicBezTo>
                  <a:cubicBezTo>
                    <a:pt x="1402" y="534"/>
                    <a:pt x="1502" y="467"/>
                    <a:pt x="1469" y="334"/>
                  </a:cubicBezTo>
                  <a:cubicBezTo>
                    <a:pt x="1469" y="267"/>
                    <a:pt x="1435" y="167"/>
                    <a:pt x="1402" y="134"/>
                  </a:cubicBezTo>
                  <a:cubicBezTo>
                    <a:pt x="1302" y="34"/>
                    <a:pt x="1202" y="0"/>
                    <a:pt x="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7"/>
            <p:cNvSpPr/>
            <p:nvPr/>
          </p:nvSpPr>
          <p:spPr>
            <a:xfrm>
              <a:off x="4411236" y="2264382"/>
              <a:ext cx="415445" cy="250657"/>
            </a:xfrm>
            <a:custGeom>
              <a:avLst/>
              <a:gdLst/>
              <a:ahLst/>
              <a:cxnLst/>
              <a:rect l="l" t="t" r="r" b="b"/>
              <a:pathLst>
                <a:path w="18114" h="10929" extrusionOk="0">
                  <a:moveTo>
                    <a:pt x="16279" y="1"/>
                  </a:moveTo>
                  <a:lnTo>
                    <a:pt x="1635" y="2602"/>
                  </a:lnTo>
                  <a:cubicBezTo>
                    <a:pt x="834" y="4170"/>
                    <a:pt x="1" y="5838"/>
                    <a:pt x="101" y="7573"/>
                  </a:cubicBezTo>
                  <a:cubicBezTo>
                    <a:pt x="226" y="9236"/>
                    <a:pt x="1503" y="10929"/>
                    <a:pt x="3126" y="10929"/>
                  </a:cubicBezTo>
                  <a:cubicBezTo>
                    <a:pt x="3228" y="10929"/>
                    <a:pt x="3332" y="10922"/>
                    <a:pt x="3436" y="10908"/>
                  </a:cubicBezTo>
                  <a:cubicBezTo>
                    <a:pt x="4737" y="10775"/>
                    <a:pt x="5738" y="9541"/>
                    <a:pt x="6072" y="8273"/>
                  </a:cubicBezTo>
                  <a:cubicBezTo>
                    <a:pt x="7734" y="9029"/>
                    <a:pt x="9561" y="9593"/>
                    <a:pt x="11403" y="9593"/>
                  </a:cubicBezTo>
                  <a:cubicBezTo>
                    <a:pt x="11594" y="9593"/>
                    <a:pt x="11785" y="9587"/>
                    <a:pt x="11976" y="9574"/>
                  </a:cubicBezTo>
                  <a:cubicBezTo>
                    <a:pt x="13977" y="9474"/>
                    <a:pt x="16045" y="8473"/>
                    <a:pt x="17079" y="6705"/>
                  </a:cubicBezTo>
                  <a:cubicBezTo>
                    <a:pt x="18113" y="4937"/>
                    <a:pt x="17913" y="1201"/>
                    <a:pt x="16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7"/>
            <p:cNvSpPr/>
            <p:nvPr/>
          </p:nvSpPr>
          <p:spPr>
            <a:xfrm>
              <a:off x="4418896" y="2448758"/>
              <a:ext cx="138482" cy="79722"/>
            </a:xfrm>
            <a:custGeom>
              <a:avLst/>
              <a:gdLst/>
              <a:ahLst/>
              <a:cxnLst/>
              <a:rect l="l" t="t" r="r" b="b"/>
              <a:pathLst>
                <a:path w="6038" h="3476" extrusionOk="0">
                  <a:moveTo>
                    <a:pt x="6038" y="1"/>
                  </a:moveTo>
                  <a:cubicBezTo>
                    <a:pt x="6004" y="1"/>
                    <a:pt x="5971" y="468"/>
                    <a:pt x="5704" y="1201"/>
                  </a:cubicBezTo>
                  <a:cubicBezTo>
                    <a:pt x="5571" y="1635"/>
                    <a:pt x="5337" y="2035"/>
                    <a:pt x="5037" y="2402"/>
                  </a:cubicBezTo>
                  <a:cubicBezTo>
                    <a:pt x="4670" y="2803"/>
                    <a:pt x="4203" y="3103"/>
                    <a:pt x="3669" y="3236"/>
                  </a:cubicBezTo>
                  <a:cubicBezTo>
                    <a:pt x="3530" y="3262"/>
                    <a:pt x="3388" y="3275"/>
                    <a:pt x="3246" y="3275"/>
                  </a:cubicBezTo>
                  <a:cubicBezTo>
                    <a:pt x="2844" y="3275"/>
                    <a:pt x="2438" y="3175"/>
                    <a:pt x="2068" y="3003"/>
                  </a:cubicBezTo>
                  <a:cubicBezTo>
                    <a:pt x="1668" y="2836"/>
                    <a:pt x="1268" y="2569"/>
                    <a:pt x="934" y="2269"/>
                  </a:cubicBezTo>
                  <a:cubicBezTo>
                    <a:pt x="361" y="1792"/>
                    <a:pt x="31" y="1466"/>
                    <a:pt x="2" y="1466"/>
                  </a:cubicBezTo>
                  <a:cubicBezTo>
                    <a:pt x="1" y="1466"/>
                    <a:pt x="0" y="1467"/>
                    <a:pt x="0" y="1468"/>
                  </a:cubicBezTo>
                  <a:cubicBezTo>
                    <a:pt x="33" y="1535"/>
                    <a:pt x="100" y="1635"/>
                    <a:pt x="200" y="1735"/>
                  </a:cubicBezTo>
                  <a:cubicBezTo>
                    <a:pt x="400" y="1969"/>
                    <a:pt x="634" y="2169"/>
                    <a:pt x="867" y="2402"/>
                  </a:cubicBezTo>
                  <a:cubicBezTo>
                    <a:pt x="1201" y="2703"/>
                    <a:pt x="1601" y="2969"/>
                    <a:pt x="2002" y="3203"/>
                  </a:cubicBezTo>
                  <a:cubicBezTo>
                    <a:pt x="2396" y="3375"/>
                    <a:pt x="2826" y="3475"/>
                    <a:pt x="3253" y="3475"/>
                  </a:cubicBezTo>
                  <a:cubicBezTo>
                    <a:pt x="3404" y="3475"/>
                    <a:pt x="3555" y="3463"/>
                    <a:pt x="3703" y="3436"/>
                  </a:cubicBezTo>
                  <a:cubicBezTo>
                    <a:pt x="4303" y="3303"/>
                    <a:pt x="4804" y="2969"/>
                    <a:pt x="5170" y="2502"/>
                  </a:cubicBezTo>
                  <a:cubicBezTo>
                    <a:pt x="5471" y="2135"/>
                    <a:pt x="5704" y="1702"/>
                    <a:pt x="5838" y="1268"/>
                  </a:cubicBezTo>
                  <a:cubicBezTo>
                    <a:pt x="5938" y="968"/>
                    <a:pt x="6004" y="634"/>
                    <a:pt x="6038" y="334"/>
                  </a:cubicBezTo>
                  <a:cubicBezTo>
                    <a:pt x="6038" y="234"/>
                    <a:pt x="6038" y="101"/>
                    <a:pt x="60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7"/>
            <p:cNvSpPr/>
            <p:nvPr/>
          </p:nvSpPr>
          <p:spPr>
            <a:xfrm>
              <a:off x="4406649" y="2249681"/>
              <a:ext cx="400904" cy="130821"/>
            </a:xfrm>
            <a:custGeom>
              <a:avLst/>
              <a:gdLst/>
              <a:ahLst/>
              <a:cxnLst/>
              <a:rect l="l" t="t" r="r" b="b"/>
              <a:pathLst>
                <a:path w="17480" h="5704" extrusionOk="0">
                  <a:moveTo>
                    <a:pt x="13311" y="1"/>
                  </a:moveTo>
                  <a:cubicBezTo>
                    <a:pt x="12785" y="1"/>
                    <a:pt x="12257" y="93"/>
                    <a:pt x="11742" y="275"/>
                  </a:cubicBezTo>
                  <a:cubicBezTo>
                    <a:pt x="11075" y="508"/>
                    <a:pt x="10475" y="875"/>
                    <a:pt x="9974" y="1342"/>
                  </a:cubicBezTo>
                  <a:cubicBezTo>
                    <a:pt x="9474" y="1876"/>
                    <a:pt x="9040" y="2476"/>
                    <a:pt x="8673" y="3110"/>
                  </a:cubicBezTo>
                  <a:cubicBezTo>
                    <a:pt x="8340" y="3744"/>
                    <a:pt x="7839" y="4277"/>
                    <a:pt x="7272" y="4711"/>
                  </a:cubicBezTo>
                  <a:cubicBezTo>
                    <a:pt x="6739" y="5111"/>
                    <a:pt x="6105" y="5345"/>
                    <a:pt x="5438" y="5478"/>
                  </a:cubicBezTo>
                  <a:cubicBezTo>
                    <a:pt x="5182" y="5516"/>
                    <a:pt x="4926" y="5535"/>
                    <a:pt x="4670" y="5535"/>
                  </a:cubicBezTo>
                  <a:cubicBezTo>
                    <a:pt x="3788" y="5535"/>
                    <a:pt x="2918" y="5310"/>
                    <a:pt x="2169" y="4845"/>
                  </a:cubicBezTo>
                  <a:cubicBezTo>
                    <a:pt x="1501" y="4444"/>
                    <a:pt x="934" y="3944"/>
                    <a:pt x="467" y="3310"/>
                  </a:cubicBezTo>
                  <a:cubicBezTo>
                    <a:pt x="182" y="2930"/>
                    <a:pt x="48" y="2640"/>
                    <a:pt x="6" y="2640"/>
                  </a:cubicBezTo>
                  <a:cubicBezTo>
                    <a:pt x="4" y="2640"/>
                    <a:pt x="2" y="2641"/>
                    <a:pt x="0" y="2643"/>
                  </a:cubicBezTo>
                  <a:cubicBezTo>
                    <a:pt x="34" y="2710"/>
                    <a:pt x="67" y="2776"/>
                    <a:pt x="100" y="2843"/>
                  </a:cubicBezTo>
                  <a:cubicBezTo>
                    <a:pt x="201" y="3010"/>
                    <a:pt x="301" y="3210"/>
                    <a:pt x="434" y="3377"/>
                  </a:cubicBezTo>
                  <a:cubicBezTo>
                    <a:pt x="868" y="4011"/>
                    <a:pt x="1468" y="4578"/>
                    <a:pt x="2135" y="4978"/>
                  </a:cubicBezTo>
                  <a:cubicBezTo>
                    <a:pt x="2602" y="5245"/>
                    <a:pt x="3103" y="5478"/>
                    <a:pt x="3636" y="5578"/>
                  </a:cubicBezTo>
                  <a:cubicBezTo>
                    <a:pt x="4000" y="5659"/>
                    <a:pt x="4376" y="5703"/>
                    <a:pt x="4756" y="5703"/>
                  </a:cubicBezTo>
                  <a:cubicBezTo>
                    <a:pt x="5004" y="5703"/>
                    <a:pt x="5254" y="5685"/>
                    <a:pt x="5504" y="5645"/>
                  </a:cubicBezTo>
                  <a:cubicBezTo>
                    <a:pt x="6171" y="5545"/>
                    <a:pt x="6839" y="5278"/>
                    <a:pt x="7406" y="4878"/>
                  </a:cubicBezTo>
                  <a:cubicBezTo>
                    <a:pt x="8006" y="4444"/>
                    <a:pt x="8506" y="3877"/>
                    <a:pt x="8873" y="3210"/>
                  </a:cubicBezTo>
                  <a:cubicBezTo>
                    <a:pt x="9207" y="2576"/>
                    <a:pt x="9607" y="2009"/>
                    <a:pt x="10108" y="1475"/>
                  </a:cubicBezTo>
                  <a:cubicBezTo>
                    <a:pt x="10608" y="1008"/>
                    <a:pt x="11175" y="642"/>
                    <a:pt x="11809" y="441"/>
                  </a:cubicBezTo>
                  <a:cubicBezTo>
                    <a:pt x="12311" y="253"/>
                    <a:pt x="12834" y="161"/>
                    <a:pt x="13360" y="161"/>
                  </a:cubicBezTo>
                  <a:cubicBezTo>
                    <a:pt x="13952" y="161"/>
                    <a:pt x="14545" y="278"/>
                    <a:pt x="15111" y="508"/>
                  </a:cubicBezTo>
                  <a:cubicBezTo>
                    <a:pt x="15812" y="808"/>
                    <a:pt x="16445" y="1275"/>
                    <a:pt x="16946" y="1842"/>
                  </a:cubicBezTo>
                  <a:cubicBezTo>
                    <a:pt x="17313" y="2276"/>
                    <a:pt x="17446" y="2543"/>
                    <a:pt x="17480" y="2543"/>
                  </a:cubicBezTo>
                  <a:cubicBezTo>
                    <a:pt x="17446" y="2476"/>
                    <a:pt x="17413" y="2409"/>
                    <a:pt x="17379" y="2343"/>
                  </a:cubicBezTo>
                  <a:cubicBezTo>
                    <a:pt x="17279" y="2143"/>
                    <a:pt x="17146" y="1976"/>
                    <a:pt x="17013" y="1809"/>
                  </a:cubicBezTo>
                  <a:cubicBezTo>
                    <a:pt x="16512" y="1175"/>
                    <a:pt x="15878" y="708"/>
                    <a:pt x="15178" y="408"/>
                  </a:cubicBezTo>
                  <a:cubicBezTo>
                    <a:pt x="14576" y="135"/>
                    <a:pt x="13945" y="1"/>
                    <a:pt x="1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7"/>
            <p:cNvSpPr/>
            <p:nvPr/>
          </p:nvSpPr>
          <p:spPr>
            <a:xfrm>
              <a:off x="4512998" y="2223833"/>
              <a:ext cx="297605" cy="72704"/>
            </a:xfrm>
            <a:custGeom>
              <a:avLst/>
              <a:gdLst/>
              <a:ahLst/>
              <a:cxnLst/>
              <a:rect l="l" t="t" r="r" b="b"/>
              <a:pathLst>
                <a:path w="12976" h="3170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34"/>
                    <a:pt x="33" y="101"/>
                    <a:pt x="67" y="134"/>
                  </a:cubicBezTo>
                  <a:cubicBezTo>
                    <a:pt x="167" y="234"/>
                    <a:pt x="234" y="334"/>
                    <a:pt x="334" y="434"/>
                  </a:cubicBezTo>
                  <a:cubicBezTo>
                    <a:pt x="734" y="768"/>
                    <a:pt x="1234" y="1001"/>
                    <a:pt x="1768" y="1068"/>
                  </a:cubicBezTo>
                  <a:cubicBezTo>
                    <a:pt x="1946" y="1084"/>
                    <a:pt x="2128" y="1093"/>
                    <a:pt x="2312" y="1093"/>
                  </a:cubicBezTo>
                  <a:cubicBezTo>
                    <a:pt x="2886" y="1093"/>
                    <a:pt x="3480" y="1011"/>
                    <a:pt x="4036" y="835"/>
                  </a:cubicBezTo>
                  <a:cubicBezTo>
                    <a:pt x="4904" y="568"/>
                    <a:pt x="5804" y="401"/>
                    <a:pt x="6705" y="368"/>
                  </a:cubicBezTo>
                  <a:cubicBezTo>
                    <a:pt x="6758" y="366"/>
                    <a:pt x="6811" y="366"/>
                    <a:pt x="6864" y="366"/>
                  </a:cubicBezTo>
                  <a:cubicBezTo>
                    <a:pt x="8508" y="366"/>
                    <a:pt x="10083" y="865"/>
                    <a:pt x="11408" y="1802"/>
                  </a:cubicBezTo>
                  <a:cubicBezTo>
                    <a:pt x="11975" y="2202"/>
                    <a:pt x="12476" y="2669"/>
                    <a:pt x="12976" y="3170"/>
                  </a:cubicBezTo>
                  <a:cubicBezTo>
                    <a:pt x="12876" y="3003"/>
                    <a:pt x="12742" y="2869"/>
                    <a:pt x="12609" y="2703"/>
                  </a:cubicBezTo>
                  <a:cubicBezTo>
                    <a:pt x="11775" y="1769"/>
                    <a:pt x="10674" y="1035"/>
                    <a:pt x="9473" y="634"/>
                  </a:cubicBezTo>
                  <a:cubicBezTo>
                    <a:pt x="8573" y="301"/>
                    <a:pt x="7639" y="167"/>
                    <a:pt x="6705" y="167"/>
                  </a:cubicBezTo>
                  <a:cubicBezTo>
                    <a:pt x="5771" y="201"/>
                    <a:pt x="4870" y="401"/>
                    <a:pt x="3970" y="668"/>
                  </a:cubicBezTo>
                  <a:cubicBezTo>
                    <a:pt x="3412" y="854"/>
                    <a:pt x="2833" y="955"/>
                    <a:pt x="2234" y="955"/>
                  </a:cubicBezTo>
                  <a:cubicBezTo>
                    <a:pt x="2080" y="955"/>
                    <a:pt x="1925" y="948"/>
                    <a:pt x="1768" y="935"/>
                  </a:cubicBezTo>
                  <a:cubicBezTo>
                    <a:pt x="1268" y="868"/>
                    <a:pt x="801" y="701"/>
                    <a:pt x="400" y="401"/>
                  </a:cubicBezTo>
                  <a:cubicBezTo>
                    <a:pt x="267" y="267"/>
                    <a:pt x="133" y="1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>
              <a:off x="4379104" y="2396741"/>
              <a:ext cx="68117" cy="107886"/>
            </a:xfrm>
            <a:custGeom>
              <a:avLst/>
              <a:gdLst/>
              <a:ahLst/>
              <a:cxnLst/>
              <a:rect l="l" t="t" r="r" b="b"/>
              <a:pathLst>
                <a:path w="2970" h="4704" extrusionOk="0">
                  <a:moveTo>
                    <a:pt x="34" y="0"/>
                  </a:moveTo>
                  <a:cubicBezTo>
                    <a:pt x="1" y="267"/>
                    <a:pt x="1" y="567"/>
                    <a:pt x="34" y="834"/>
                  </a:cubicBezTo>
                  <a:cubicBezTo>
                    <a:pt x="234" y="2269"/>
                    <a:pt x="1035" y="3536"/>
                    <a:pt x="2202" y="4337"/>
                  </a:cubicBezTo>
                  <a:cubicBezTo>
                    <a:pt x="2436" y="4504"/>
                    <a:pt x="2669" y="4637"/>
                    <a:pt x="2969" y="4704"/>
                  </a:cubicBezTo>
                  <a:cubicBezTo>
                    <a:pt x="2969" y="4704"/>
                    <a:pt x="2702" y="4537"/>
                    <a:pt x="2269" y="4237"/>
                  </a:cubicBezTo>
                  <a:cubicBezTo>
                    <a:pt x="1735" y="3803"/>
                    <a:pt x="1268" y="3303"/>
                    <a:pt x="901" y="2736"/>
                  </a:cubicBezTo>
                  <a:cubicBezTo>
                    <a:pt x="568" y="2135"/>
                    <a:pt x="301" y="1501"/>
                    <a:pt x="167" y="834"/>
                  </a:cubicBezTo>
                  <a:cubicBezTo>
                    <a:pt x="67" y="334"/>
                    <a:pt x="67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7"/>
            <p:cNvSpPr/>
            <p:nvPr/>
          </p:nvSpPr>
          <p:spPr>
            <a:xfrm>
              <a:off x="4356146" y="2432704"/>
              <a:ext cx="49769" cy="82635"/>
            </a:xfrm>
            <a:custGeom>
              <a:avLst/>
              <a:gdLst/>
              <a:ahLst/>
              <a:cxnLst/>
              <a:rect l="l" t="t" r="r" b="b"/>
              <a:pathLst>
                <a:path w="2170" h="3603" extrusionOk="0">
                  <a:moveTo>
                    <a:pt x="68" y="0"/>
                  </a:moveTo>
                  <a:cubicBezTo>
                    <a:pt x="1" y="200"/>
                    <a:pt x="1" y="434"/>
                    <a:pt x="34" y="667"/>
                  </a:cubicBezTo>
                  <a:cubicBezTo>
                    <a:pt x="168" y="1735"/>
                    <a:pt x="735" y="2702"/>
                    <a:pt x="1602" y="3302"/>
                  </a:cubicBezTo>
                  <a:cubicBezTo>
                    <a:pt x="1769" y="3469"/>
                    <a:pt x="1969" y="3569"/>
                    <a:pt x="2169" y="3603"/>
                  </a:cubicBezTo>
                  <a:cubicBezTo>
                    <a:pt x="2002" y="3469"/>
                    <a:pt x="1835" y="3336"/>
                    <a:pt x="1669" y="3202"/>
                  </a:cubicBezTo>
                  <a:cubicBezTo>
                    <a:pt x="1302" y="2869"/>
                    <a:pt x="968" y="2502"/>
                    <a:pt x="701" y="2068"/>
                  </a:cubicBezTo>
                  <a:cubicBezTo>
                    <a:pt x="434" y="1601"/>
                    <a:pt x="268" y="1134"/>
                    <a:pt x="168" y="634"/>
                  </a:cubicBezTo>
                  <a:cubicBezTo>
                    <a:pt x="168" y="434"/>
                    <a:pt x="134" y="20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7"/>
            <p:cNvSpPr/>
            <p:nvPr/>
          </p:nvSpPr>
          <p:spPr>
            <a:xfrm>
              <a:off x="4845028" y="2574994"/>
              <a:ext cx="48966" cy="54654"/>
            </a:xfrm>
            <a:custGeom>
              <a:avLst/>
              <a:gdLst/>
              <a:ahLst/>
              <a:cxnLst/>
              <a:rect l="l" t="t" r="r" b="b"/>
              <a:pathLst>
                <a:path w="2135" h="2383" extrusionOk="0">
                  <a:moveTo>
                    <a:pt x="2102" y="1"/>
                  </a:moveTo>
                  <a:cubicBezTo>
                    <a:pt x="2035" y="134"/>
                    <a:pt x="2001" y="301"/>
                    <a:pt x="1968" y="468"/>
                  </a:cubicBezTo>
                  <a:cubicBezTo>
                    <a:pt x="1835" y="835"/>
                    <a:pt x="1635" y="1201"/>
                    <a:pt x="1368" y="1502"/>
                  </a:cubicBezTo>
                  <a:cubicBezTo>
                    <a:pt x="1101" y="1769"/>
                    <a:pt x="801" y="2002"/>
                    <a:pt x="434" y="2169"/>
                  </a:cubicBezTo>
                  <a:cubicBezTo>
                    <a:pt x="167" y="2302"/>
                    <a:pt x="0" y="2336"/>
                    <a:pt x="0" y="2369"/>
                  </a:cubicBezTo>
                  <a:cubicBezTo>
                    <a:pt x="45" y="2378"/>
                    <a:pt x="89" y="2382"/>
                    <a:pt x="134" y="2382"/>
                  </a:cubicBezTo>
                  <a:cubicBezTo>
                    <a:pt x="256" y="2382"/>
                    <a:pt x="378" y="2351"/>
                    <a:pt x="500" y="2302"/>
                  </a:cubicBezTo>
                  <a:cubicBezTo>
                    <a:pt x="1301" y="2035"/>
                    <a:pt x="1901" y="1335"/>
                    <a:pt x="2102" y="501"/>
                  </a:cubicBezTo>
                  <a:cubicBezTo>
                    <a:pt x="2135" y="334"/>
                    <a:pt x="2135" y="167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7"/>
            <p:cNvSpPr/>
            <p:nvPr/>
          </p:nvSpPr>
          <p:spPr>
            <a:xfrm>
              <a:off x="4519099" y="2294978"/>
              <a:ext cx="293820" cy="127794"/>
            </a:xfrm>
            <a:custGeom>
              <a:avLst/>
              <a:gdLst/>
              <a:ahLst/>
              <a:cxnLst/>
              <a:rect l="l" t="t" r="r" b="b"/>
              <a:pathLst>
                <a:path w="12811" h="5572" extrusionOk="0">
                  <a:moveTo>
                    <a:pt x="9808" y="1"/>
                  </a:moveTo>
                  <a:cubicBezTo>
                    <a:pt x="9374" y="68"/>
                    <a:pt x="8941" y="201"/>
                    <a:pt x="8574" y="468"/>
                  </a:cubicBezTo>
                  <a:cubicBezTo>
                    <a:pt x="7773" y="1035"/>
                    <a:pt x="7306" y="1969"/>
                    <a:pt x="6706" y="2870"/>
                  </a:cubicBezTo>
                  <a:cubicBezTo>
                    <a:pt x="6205" y="3737"/>
                    <a:pt x="5471" y="4404"/>
                    <a:pt x="4571" y="4838"/>
                  </a:cubicBezTo>
                  <a:cubicBezTo>
                    <a:pt x="3837" y="5205"/>
                    <a:pt x="3036" y="5405"/>
                    <a:pt x="2236" y="5438"/>
                  </a:cubicBezTo>
                  <a:cubicBezTo>
                    <a:pt x="2141" y="5444"/>
                    <a:pt x="2048" y="5446"/>
                    <a:pt x="1955" y="5446"/>
                  </a:cubicBezTo>
                  <a:cubicBezTo>
                    <a:pt x="1491" y="5446"/>
                    <a:pt x="1046" y="5377"/>
                    <a:pt x="601" y="5238"/>
                  </a:cubicBezTo>
                  <a:cubicBezTo>
                    <a:pt x="255" y="5151"/>
                    <a:pt x="58" y="5065"/>
                    <a:pt x="12" y="5065"/>
                  </a:cubicBezTo>
                  <a:cubicBezTo>
                    <a:pt x="4" y="5065"/>
                    <a:pt x="1" y="5067"/>
                    <a:pt x="1" y="5071"/>
                  </a:cubicBezTo>
                  <a:cubicBezTo>
                    <a:pt x="34" y="5104"/>
                    <a:pt x="101" y="5104"/>
                    <a:pt x="134" y="5138"/>
                  </a:cubicBezTo>
                  <a:cubicBezTo>
                    <a:pt x="268" y="5205"/>
                    <a:pt x="401" y="5271"/>
                    <a:pt x="568" y="5305"/>
                  </a:cubicBezTo>
                  <a:cubicBezTo>
                    <a:pt x="1102" y="5471"/>
                    <a:pt x="1669" y="5571"/>
                    <a:pt x="2236" y="5571"/>
                  </a:cubicBezTo>
                  <a:cubicBezTo>
                    <a:pt x="3070" y="5538"/>
                    <a:pt x="3870" y="5371"/>
                    <a:pt x="4638" y="5004"/>
                  </a:cubicBezTo>
                  <a:cubicBezTo>
                    <a:pt x="5071" y="4771"/>
                    <a:pt x="5505" y="4504"/>
                    <a:pt x="5872" y="4170"/>
                  </a:cubicBezTo>
                  <a:cubicBezTo>
                    <a:pt x="6239" y="3804"/>
                    <a:pt x="6606" y="3403"/>
                    <a:pt x="6872" y="2936"/>
                  </a:cubicBezTo>
                  <a:cubicBezTo>
                    <a:pt x="7440" y="2036"/>
                    <a:pt x="7907" y="1135"/>
                    <a:pt x="8674" y="601"/>
                  </a:cubicBezTo>
                  <a:cubicBezTo>
                    <a:pt x="9007" y="334"/>
                    <a:pt x="9408" y="201"/>
                    <a:pt x="9841" y="134"/>
                  </a:cubicBezTo>
                  <a:cubicBezTo>
                    <a:pt x="9906" y="128"/>
                    <a:pt x="9971" y="126"/>
                    <a:pt x="10036" y="126"/>
                  </a:cubicBezTo>
                  <a:cubicBezTo>
                    <a:pt x="10338" y="126"/>
                    <a:pt x="10640" y="185"/>
                    <a:pt x="10942" y="268"/>
                  </a:cubicBezTo>
                  <a:cubicBezTo>
                    <a:pt x="11476" y="434"/>
                    <a:pt x="11943" y="701"/>
                    <a:pt x="12376" y="1035"/>
                  </a:cubicBezTo>
                  <a:cubicBezTo>
                    <a:pt x="12677" y="1302"/>
                    <a:pt x="12777" y="1469"/>
                    <a:pt x="12810" y="1469"/>
                  </a:cubicBezTo>
                  <a:cubicBezTo>
                    <a:pt x="12777" y="1402"/>
                    <a:pt x="12743" y="1368"/>
                    <a:pt x="12710" y="1335"/>
                  </a:cubicBezTo>
                  <a:cubicBezTo>
                    <a:pt x="12643" y="1202"/>
                    <a:pt x="12510" y="1102"/>
                    <a:pt x="12410" y="1002"/>
                  </a:cubicBezTo>
                  <a:cubicBezTo>
                    <a:pt x="12009" y="635"/>
                    <a:pt x="11509" y="334"/>
                    <a:pt x="10975" y="168"/>
                  </a:cubicBezTo>
                  <a:cubicBezTo>
                    <a:pt x="10608" y="34"/>
                    <a:pt x="10208" y="1"/>
                    <a:pt x="9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7"/>
            <p:cNvSpPr/>
            <p:nvPr/>
          </p:nvSpPr>
          <p:spPr>
            <a:xfrm>
              <a:off x="4774641" y="2538779"/>
              <a:ext cx="34448" cy="30389"/>
            </a:xfrm>
            <a:custGeom>
              <a:avLst/>
              <a:gdLst/>
              <a:ahLst/>
              <a:cxnLst/>
              <a:rect l="l" t="t" r="r" b="b"/>
              <a:pathLst>
                <a:path w="1502" h="1325" extrusionOk="0">
                  <a:moveTo>
                    <a:pt x="742" y="0"/>
                  </a:moveTo>
                  <a:cubicBezTo>
                    <a:pt x="420" y="0"/>
                    <a:pt x="126" y="221"/>
                    <a:pt x="67" y="545"/>
                  </a:cubicBezTo>
                  <a:cubicBezTo>
                    <a:pt x="0" y="946"/>
                    <a:pt x="267" y="1279"/>
                    <a:pt x="634" y="1313"/>
                  </a:cubicBezTo>
                  <a:cubicBezTo>
                    <a:pt x="680" y="1320"/>
                    <a:pt x="725" y="1324"/>
                    <a:pt x="769" y="1324"/>
                  </a:cubicBezTo>
                  <a:cubicBezTo>
                    <a:pt x="1108" y="1324"/>
                    <a:pt x="1379" y="1104"/>
                    <a:pt x="1468" y="779"/>
                  </a:cubicBezTo>
                  <a:cubicBezTo>
                    <a:pt x="1501" y="379"/>
                    <a:pt x="1234" y="45"/>
                    <a:pt x="867" y="12"/>
                  </a:cubicBezTo>
                  <a:cubicBezTo>
                    <a:pt x="825" y="4"/>
                    <a:pt x="783" y="0"/>
                    <a:pt x="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7"/>
            <p:cNvSpPr/>
            <p:nvPr/>
          </p:nvSpPr>
          <p:spPr>
            <a:xfrm>
              <a:off x="4766224" y="2510752"/>
              <a:ext cx="65044" cy="24632"/>
            </a:xfrm>
            <a:custGeom>
              <a:avLst/>
              <a:gdLst/>
              <a:ahLst/>
              <a:cxnLst/>
              <a:rect l="l" t="t" r="r" b="b"/>
              <a:pathLst>
                <a:path w="2836" h="1074" extrusionOk="0">
                  <a:moveTo>
                    <a:pt x="1222" y="1"/>
                  </a:moveTo>
                  <a:cubicBezTo>
                    <a:pt x="951" y="1"/>
                    <a:pt x="685" y="52"/>
                    <a:pt x="434" y="166"/>
                  </a:cubicBezTo>
                  <a:cubicBezTo>
                    <a:pt x="167" y="266"/>
                    <a:pt x="0" y="366"/>
                    <a:pt x="67" y="467"/>
                  </a:cubicBezTo>
                  <a:cubicBezTo>
                    <a:pt x="79" y="485"/>
                    <a:pt x="112" y="492"/>
                    <a:pt x="160" y="492"/>
                  </a:cubicBezTo>
                  <a:cubicBezTo>
                    <a:pt x="312" y="492"/>
                    <a:pt x="625" y="424"/>
                    <a:pt x="1008" y="424"/>
                  </a:cubicBezTo>
                  <a:cubicBezTo>
                    <a:pt x="1163" y="424"/>
                    <a:pt x="1329" y="435"/>
                    <a:pt x="1501" y="467"/>
                  </a:cubicBezTo>
                  <a:cubicBezTo>
                    <a:pt x="2221" y="623"/>
                    <a:pt x="2647" y="1073"/>
                    <a:pt x="2780" y="1073"/>
                  </a:cubicBezTo>
                  <a:cubicBezTo>
                    <a:pt x="2789" y="1073"/>
                    <a:pt x="2796" y="1071"/>
                    <a:pt x="2802" y="1067"/>
                  </a:cubicBezTo>
                  <a:cubicBezTo>
                    <a:pt x="2836" y="1034"/>
                    <a:pt x="2802" y="833"/>
                    <a:pt x="2602" y="600"/>
                  </a:cubicBezTo>
                  <a:cubicBezTo>
                    <a:pt x="2335" y="333"/>
                    <a:pt x="2002" y="133"/>
                    <a:pt x="1601" y="33"/>
                  </a:cubicBezTo>
                  <a:cubicBezTo>
                    <a:pt x="1475" y="12"/>
                    <a:pt x="1348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7"/>
            <p:cNvSpPr/>
            <p:nvPr/>
          </p:nvSpPr>
          <p:spPr>
            <a:xfrm>
              <a:off x="4612444" y="2507427"/>
              <a:ext cx="34448" cy="31100"/>
            </a:xfrm>
            <a:custGeom>
              <a:avLst/>
              <a:gdLst/>
              <a:ahLst/>
              <a:cxnLst/>
              <a:rect l="l" t="t" r="r" b="b"/>
              <a:pathLst>
                <a:path w="1502" h="1356" extrusionOk="0">
                  <a:moveTo>
                    <a:pt x="745" y="1"/>
                  </a:moveTo>
                  <a:cubicBezTo>
                    <a:pt x="395" y="1"/>
                    <a:pt x="94" y="249"/>
                    <a:pt x="34" y="578"/>
                  </a:cubicBezTo>
                  <a:cubicBezTo>
                    <a:pt x="0" y="945"/>
                    <a:pt x="234" y="1279"/>
                    <a:pt x="634" y="1345"/>
                  </a:cubicBezTo>
                  <a:cubicBezTo>
                    <a:pt x="672" y="1352"/>
                    <a:pt x="710" y="1356"/>
                    <a:pt x="748" y="1356"/>
                  </a:cubicBezTo>
                  <a:cubicBezTo>
                    <a:pt x="1074" y="1356"/>
                    <a:pt x="1375" y="1107"/>
                    <a:pt x="1435" y="778"/>
                  </a:cubicBezTo>
                  <a:cubicBezTo>
                    <a:pt x="1502" y="411"/>
                    <a:pt x="1235" y="44"/>
                    <a:pt x="868" y="11"/>
                  </a:cubicBezTo>
                  <a:cubicBezTo>
                    <a:pt x="826" y="4"/>
                    <a:pt x="785" y="1"/>
                    <a:pt x="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7"/>
            <p:cNvSpPr/>
            <p:nvPr/>
          </p:nvSpPr>
          <p:spPr>
            <a:xfrm>
              <a:off x="4598683" y="2479606"/>
              <a:ext cx="65044" cy="24403"/>
            </a:xfrm>
            <a:custGeom>
              <a:avLst/>
              <a:gdLst/>
              <a:ahLst/>
              <a:cxnLst/>
              <a:rect l="l" t="t" r="r" b="b"/>
              <a:pathLst>
                <a:path w="2836" h="1064" extrusionOk="0">
                  <a:moveTo>
                    <a:pt x="1134" y="0"/>
                  </a:moveTo>
                  <a:cubicBezTo>
                    <a:pt x="885" y="0"/>
                    <a:pt x="630" y="52"/>
                    <a:pt x="400" y="157"/>
                  </a:cubicBezTo>
                  <a:cubicBezTo>
                    <a:pt x="133" y="290"/>
                    <a:pt x="0" y="357"/>
                    <a:pt x="33" y="490"/>
                  </a:cubicBezTo>
                  <a:cubicBezTo>
                    <a:pt x="45" y="507"/>
                    <a:pt x="71" y="513"/>
                    <a:pt x="112" y="513"/>
                  </a:cubicBezTo>
                  <a:cubicBezTo>
                    <a:pt x="253" y="513"/>
                    <a:pt x="562" y="434"/>
                    <a:pt x="943" y="434"/>
                  </a:cubicBezTo>
                  <a:cubicBezTo>
                    <a:pt x="1107" y="434"/>
                    <a:pt x="1284" y="449"/>
                    <a:pt x="1468" y="490"/>
                  </a:cubicBezTo>
                  <a:cubicBezTo>
                    <a:pt x="2187" y="615"/>
                    <a:pt x="2614" y="1063"/>
                    <a:pt x="2746" y="1063"/>
                  </a:cubicBezTo>
                  <a:cubicBezTo>
                    <a:pt x="2755" y="1063"/>
                    <a:pt x="2762" y="1061"/>
                    <a:pt x="2769" y="1057"/>
                  </a:cubicBezTo>
                  <a:cubicBezTo>
                    <a:pt x="2835" y="1024"/>
                    <a:pt x="2769" y="857"/>
                    <a:pt x="2569" y="624"/>
                  </a:cubicBezTo>
                  <a:cubicBezTo>
                    <a:pt x="2302" y="323"/>
                    <a:pt x="1968" y="123"/>
                    <a:pt x="1568" y="57"/>
                  </a:cubicBezTo>
                  <a:cubicBezTo>
                    <a:pt x="1430" y="19"/>
                    <a:pt x="1283" y="0"/>
                    <a:pt x="1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7"/>
            <p:cNvSpPr/>
            <p:nvPr/>
          </p:nvSpPr>
          <p:spPr>
            <a:xfrm>
              <a:off x="4112874" y="2852716"/>
              <a:ext cx="913478" cy="964738"/>
            </a:xfrm>
            <a:custGeom>
              <a:avLst/>
              <a:gdLst/>
              <a:ahLst/>
              <a:cxnLst/>
              <a:rect l="l" t="t" r="r" b="b"/>
              <a:pathLst>
                <a:path w="39829" h="42064" extrusionOk="0">
                  <a:moveTo>
                    <a:pt x="24685" y="0"/>
                  </a:moveTo>
                  <a:cubicBezTo>
                    <a:pt x="24518" y="0"/>
                    <a:pt x="24785" y="5337"/>
                    <a:pt x="18847" y="6038"/>
                  </a:cubicBezTo>
                  <a:cubicBezTo>
                    <a:pt x="18693" y="6055"/>
                    <a:pt x="18536" y="6063"/>
                    <a:pt x="18379" y="6063"/>
                  </a:cubicBezTo>
                  <a:cubicBezTo>
                    <a:pt x="14149" y="6063"/>
                    <a:pt x="8940" y="234"/>
                    <a:pt x="8940" y="234"/>
                  </a:cubicBezTo>
                  <a:lnTo>
                    <a:pt x="0" y="42064"/>
                  </a:lnTo>
                  <a:lnTo>
                    <a:pt x="39829" y="23584"/>
                  </a:lnTo>
                  <a:lnTo>
                    <a:pt x="38261" y="17513"/>
                  </a:lnTo>
                  <a:lnTo>
                    <a:pt x="34225" y="6338"/>
                  </a:lnTo>
                  <a:cubicBezTo>
                    <a:pt x="32290" y="2369"/>
                    <a:pt x="26452" y="0"/>
                    <a:pt x="24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7"/>
            <p:cNvSpPr/>
            <p:nvPr/>
          </p:nvSpPr>
          <p:spPr>
            <a:xfrm>
              <a:off x="4725674" y="3258944"/>
              <a:ext cx="514134" cy="997650"/>
            </a:xfrm>
            <a:custGeom>
              <a:avLst/>
              <a:gdLst/>
              <a:ahLst/>
              <a:cxnLst/>
              <a:rect l="l" t="t" r="r" b="b"/>
              <a:pathLst>
                <a:path w="22417" h="43499" extrusionOk="0">
                  <a:moveTo>
                    <a:pt x="11575" y="1"/>
                  </a:moveTo>
                  <a:cubicBezTo>
                    <a:pt x="11575" y="1"/>
                    <a:pt x="501" y="10642"/>
                    <a:pt x="267" y="11176"/>
                  </a:cubicBezTo>
                  <a:cubicBezTo>
                    <a:pt x="0" y="11709"/>
                    <a:pt x="14744" y="43499"/>
                    <a:pt x="14744" y="43499"/>
                  </a:cubicBezTo>
                  <a:lnTo>
                    <a:pt x="22416" y="41364"/>
                  </a:lnTo>
                  <a:lnTo>
                    <a:pt x="115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7"/>
            <p:cNvSpPr/>
            <p:nvPr/>
          </p:nvSpPr>
          <p:spPr>
            <a:xfrm>
              <a:off x="4779228" y="3207684"/>
              <a:ext cx="364185" cy="922675"/>
            </a:xfrm>
            <a:custGeom>
              <a:avLst/>
              <a:gdLst/>
              <a:ahLst/>
              <a:cxnLst/>
              <a:rect l="l" t="t" r="r" b="b"/>
              <a:pathLst>
                <a:path w="15879" h="40230" extrusionOk="0">
                  <a:moveTo>
                    <a:pt x="768" y="1"/>
                  </a:moveTo>
                  <a:lnTo>
                    <a:pt x="0" y="3637"/>
                  </a:lnTo>
                  <a:lnTo>
                    <a:pt x="4370" y="23084"/>
                  </a:lnTo>
                  <a:lnTo>
                    <a:pt x="9774" y="40230"/>
                  </a:lnTo>
                  <a:cubicBezTo>
                    <a:pt x="13110" y="38128"/>
                    <a:pt x="15745" y="35493"/>
                    <a:pt x="15845" y="31490"/>
                  </a:cubicBezTo>
                  <a:cubicBezTo>
                    <a:pt x="15878" y="27421"/>
                    <a:pt x="13877" y="23585"/>
                    <a:pt x="10508" y="21283"/>
                  </a:cubicBezTo>
                  <a:cubicBezTo>
                    <a:pt x="9274" y="20482"/>
                    <a:pt x="7806" y="19782"/>
                    <a:pt x="7039" y="18581"/>
                  </a:cubicBezTo>
                  <a:cubicBezTo>
                    <a:pt x="6305" y="17347"/>
                    <a:pt x="6305" y="15812"/>
                    <a:pt x="6305" y="14378"/>
                  </a:cubicBezTo>
                  <a:cubicBezTo>
                    <a:pt x="6305" y="11676"/>
                    <a:pt x="6071" y="8974"/>
                    <a:pt x="5604" y="6305"/>
                  </a:cubicBezTo>
                  <a:cubicBezTo>
                    <a:pt x="5371" y="4871"/>
                    <a:pt x="5037" y="3437"/>
                    <a:pt x="4270" y="2203"/>
                  </a:cubicBezTo>
                  <a:cubicBezTo>
                    <a:pt x="3503" y="1002"/>
                    <a:pt x="2202" y="1"/>
                    <a:pt x="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7"/>
            <p:cNvSpPr/>
            <p:nvPr/>
          </p:nvSpPr>
          <p:spPr>
            <a:xfrm>
              <a:off x="4786865" y="3061563"/>
              <a:ext cx="40572" cy="193594"/>
            </a:xfrm>
            <a:custGeom>
              <a:avLst/>
              <a:gdLst/>
              <a:ahLst/>
              <a:cxnLst/>
              <a:rect l="l" t="t" r="r" b="b"/>
              <a:pathLst>
                <a:path w="1769" h="8441" extrusionOk="0">
                  <a:moveTo>
                    <a:pt x="1702" y="1"/>
                  </a:moveTo>
                  <a:cubicBezTo>
                    <a:pt x="1302" y="1368"/>
                    <a:pt x="968" y="2769"/>
                    <a:pt x="735" y="4170"/>
                  </a:cubicBezTo>
                  <a:cubicBezTo>
                    <a:pt x="401" y="5571"/>
                    <a:pt x="134" y="7006"/>
                    <a:pt x="1" y="8440"/>
                  </a:cubicBezTo>
                  <a:cubicBezTo>
                    <a:pt x="68" y="8440"/>
                    <a:pt x="501" y="6572"/>
                    <a:pt x="968" y="4237"/>
                  </a:cubicBezTo>
                  <a:cubicBezTo>
                    <a:pt x="1435" y="1902"/>
                    <a:pt x="1769" y="1"/>
                    <a:pt x="1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7"/>
            <p:cNvSpPr/>
            <p:nvPr/>
          </p:nvSpPr>
          <p:spPr>
            <a:xfrm>
              <a:off x="5084469" y="4213735"/>
              <a:ext cx="374896" cy="155339"/>
            </a:xfrm>
            <a:custGeom>
              <a:avLst/>
              <a:gdLst/>
              <a:ahLst/>
              <a:cxnLst/>
              <a:rect l="l" t="t" r="r" b="b"/>
              <a:pathLst>
                <a:path w="16346" h="6773" extrusionOk="0">
                  <a:moveTo>
                    <a:pt x="5838" y="1"/>
                  </a:moveTo>
                  <a:lnTo>
                    <a:pt x="1" y="1602"/>
                  </a:lnTo>
                  <a:lnTo>
                    <a:pt x="1835" y="6772"/>
                  </a:lnTo>
                  <a:lnTo>
                    <a:pt x="16346" y="6772"/>
                  </a:lnTo>
                  <a:cubicBezTo>
                    <a:pt x="16346" y="6772"/>
                    <a:pt x="15545" y="5538"/>
                    <a:pt x="12576" y="5271"/>
                  </a:cubicBezTo>
                  <a:lnTo>
                    <a:pt x="7173" y="4737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7"/>
            <p:cNvSpPr/>
            <p:nvPr/>
          </p:nvSpPr>
          <p:spPr>
            <a:xfrm>
              <a:off x="4230691" y="3747188"/>
              <a:ext cx="934143" cy="681559"/>
            </a:xfrm>
            <a:custGeom>
              <a:avLst/>
              <a:gdLst/>
              <a:ahLst/>
              <a:cxnLst/>
              <a:rect l="l" t="t" r="r" b="b"/>
              <a:pathLst>
                <a:path w="40730" h="29717" extrusionOk="0">
                  <a:moveTo>
                    <a:pt x="31552" y="1"/>
                  </a:moveTo>
                  <a:cubicBezTo>
                    <a:pt x="29364" y="1"/>
                    <a:pt x="27587" y="395"/>
                    <a:pt x="27587" y="395"/>
                  </a:cubicBezTo>
                  <a:cubicBezTo>
                    <a:pt x="27587" y="395"/>
                    <a:pt x="4102" y="8301"/>
                    <a:pt x="3539" y="8301"/>
                  </a:cubicBezTo>
                  <a:cubicBezTo>
                    <a:pt x="3538" y="8301"/>
                    <a:pt x="3537" y="8301"/>
                    <a:pt x="3536" y="8301"/>
                  </a:cubicBezTo>
                  <a:lnTo>
                    <a:pt x="1468" y="15706"/>
                  </a:lnTo>
                  <a:lnTo>
                    <a:pt x="0" y="21744"/>
                  </a:lnTo>
                  <a:lnTo>
                    <a:pt x="10174" y="29716"/>
                  </a:lnTo>
                  <a:lnTo>
                    <a:pt x="29688" y="19876"/>
                  </a:lnTo>
                  <a:cubicBezTo>
                    <a:pt x="29688" y="19876"/>
                    <a:pt x="40729" y="11737"/>
                    <a:pt x="39495" y="4898"/>
                  </a:cubicBezTo>
                  <a:cubicBezTo>
                    <a:pt x="38765" y="831"/>
                    <a:pt x="34726" y="1"/>
                    <a:pt x="3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7"/>
            <p:cNvSpPr/>
            <p:nvPr/>
          </p:nvSpPr>
          <p:spPr>
            <a:xfrm>
              <a:off x="4509925" y="4030827"/>
              <a:ext cx="146922" cy="107955"/>
            </a:xfrm>
            <a:custGeom>
              <a:avLst/>
              <a:gdLst/>
              <a:ahLst/>
              <a:cxnLst/>
              <a:rect l="l" t="t" r="r" b="b"/>
              <a:pathLst>
                <a:path w="6406" h="4707" extrusionOk="0">
                  <a:moveTo>
                    <a:pt x="6398" y="0"/>
                  </a:moveTo>
                  <a:cubicBezTo>
                    <a:pt x="6282" y="0"/>
                    <a:pt x="4850" y="1011"/>
                    <a:pt x="3136" y="2272"/>
                  </a:cubicBezTo>
                  <a:cubicBezTo>
                    <a:pt x="1402" y="3573"/>
                    <a:pt x="1" y="4673"/>
                    <a:pt x="34" y="4707"/>
                  </a:cubicBezTo>
                  <a:cubicBezTo>
                    <a:pt x="1168" y="4040"/>
                    <a:pt x="2269" y="3272"/>
                    <a:pt x="3303" y="2472"/>
                  </a:cubicBezTo>
                  <a:cubicBezTo>
                    <a:pt x="4370" y="1705"/>
                    <a:pt x="5404" y="871"/>
                    <a:pt x="6405" y="3"/>
                  </a:cubicBezTo>
                  <a:cubicBezTo>
                    <a:pt x="6404" y="1"/>
                    <a:pt x="6402" y="0"/>
                    <a:pt x="63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7"/>
            <p:cNvSpPr/>
            <p:nvPr/>
          </p:nvSpPr>
          <p:spPr>
            <a:xfrm>
              <a:off x="4146520" y="3201629"/>
              <a:ext cx="741374" cy="1091683"/>
            </a:xfrm>
            <a:custGeom>
              <a:avLst/>
              <a:gdLst/>
              <a:ahLst/>
              <a:cxnLst/>
              <a:rect l="l" t="t" r="r" b="b"/>
              <a:pathLst>
                <a:path w="32325" h="47599" extrusionOk="0">
                  <a:moveTo>
                    <a:pt x="21736" y="0"/>
                  </a:moveTo>
                  <a:cubicBezTo>
                    <a:pt x="16210" y="0"/>
                    <a:pt x="11352" y="3476"/>
                    <a:pt x="7873" y="10939"/>
                  </a:cubicBezTo>
                  <a:cubicBezTo>
                    <a:pt x="5605" y="15743"/>
                    <a:pt x="2970" y="20379"/>
                    <a:pt x="1" y="24816"/>
                  </a:cubicBezTo>
                  <a:lnTo>
                    <a:pt x="9741" y="43229"/>
                  </a:lnTo>
                  <a:cubicBezTo>
                    <a:pt x="13110" y="36925"/>
                    <a:pt x="16346" y="28685"/>
                    <a:pt x="19415" y="19412"/>
                  </a:cubicBezTo>
                  <a:lnTo>
                    <a:pt x="22617" y="37325"/>
                  </a:lnTo>
                  <a:lnTo>
                    <a:pt x="24452" y="47599"/>
                  </a:lnTo>
                  <a:lnTo>
                    <a:pt x="32324" y="46832"/>
                  </a:lnTo>
                  <a:lnTo>
                    <a:pt x="31390" y="8337"/>
                  </a:lnTo>
                  <a:cubicBezTo>
                    <a:pt x="31390" y="8337"/>
                    <a:pt x="29489" y="465"/>
                    <a:pt x="22650" y="31"/>
                  </a:cubicBezTo>
                  <a:cubicBezTo>
                    <a:pt x="22344" y="11"/>
                    <a:pt x="22039" y="0"/>
                    <a:pt x="21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7"/>
            <p:cNvSpPr/>
            <p:nvPr/>
          </p:nvSpPr>
          <p:spPr>
            <a:xfrm>
              <a:off x="3733415" y="3724872"/>
              <a:ext cx="638831" cy="650414"/>
            </a:xfrm>
            <a:custGeom>
              <a:avLst/>
              <a:gdLst/>
              <a:ahLst/>
              <a:cxnLst/>
              <a:rect l="l" t="t" r="r" b="b"/>
              <a:pathLst>
                <a:path w="27854" h="28359" extrusionOk="0">
                  <a:moveTo>
                    <a:pt x="19514" y="0"/>
                  </a:moveTo>
                  <a:lnTo>
                    <a:pt x="8940" y="10441"/>
                  </a:lnTo>
                  <a:lnTo>
                    <a:pt x="0" y="24785"/>
                  </a:lnTo>
                  <a:cubicBezTo>
                    <a:pt x="3470" y="27145"/>
                    <a:pt x="7526" y="28359"/>
                    <a:pt x="11614" y="28359"/>
                  </a:cubicBezTo>
                  <a:cubicBezTo>
                    <a:pt x="14285" y="28359"/>
                    <a:pt x="16970" y="27841"/>
                    <a:pt x="19514" y="26786"/>
                  </a:cubicBezTo>
                  <a:lnTo>
                    <a:pt x="27853" y="21182"/>
                  </a:lnTo>
                  <a:cubicBezTo>
                    <a:pt x="27853" y="21182"/>
                    <a:pt x="27053" y="11475"/>
                    <a:pt x="24351" y="7372"/>
                  </a:cubicBezTo>
                  <a:lnTo>
                    <a:pt x="21949" y="7973"/>
                  </a:lnTo>
                  <a:lnTo>
                    <a:pt x="23550" y="5971"/>
                  </a:lnTo>
                  <a:lnTo>
                    <a:pt x="195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7"/>
            <p:cNvSpPr/>
            <p:nvPr/>
          </p:nvSpPr>
          <p:spPr>
            <a:xfrm>
              <a:off x="4372223" y="3705744"/>
              <a:ext cx="199695" cy="477415"/>
            </a:xfrm>
            <a:custGeom>
              <a:avLst/>
              <a:gdLst/>
              <a:ahLst/>
              <a:cxnLst/>
              <a:rect l="l" t="t" r="r" b="b"/>
              <a:pathLst>
                <a:path w="8707" h="20816" extrusionOk="0">
                  <a:moveTo>
                    <a:pt x="8707" y="1"/>
                  </a:moveTo>
                  <a:lnTo>
                    <a:pt x="8707" y="1"/>
                  </a:lnTo>
                  <a:cubicBezTo>
                    <a:pt x="8640" y="67"/>
                    <a:pt x="8606" y="134"/>
                    <a:pt x="8573" y="201"/>
                  </a:cubicBezTo>
                  <a:cubicBezTo>
                    <a:pt x="8506" y="367"/>
                    <a:pt x="8406" y="568"/>
                    <a:pt x="8306" y="801"/>
                  </a:cubicBezTo>
                  <a:cubicBezTo>
                    <a:pt x="8073" y="1335"/>
                    <a:pt x="7773" y="2102"/>
                    <a:pt x="7406" y="3069"/>
                  </a:cubicBezTo>
                  <a:cubicBezTo>
                    <a:pt x="6672" y="4971"/>
                    <a:pt x="5738" y="7639"/>
                    <a:pt x="4670" y="10575"/>
                  </a:cubicBezTo>
                  <a:cubicBezTo>
                    <a:pt x="3803" y="13077"/>
                    <a:pt x="2769" y="15545"/>
                    <a:pt x="1601" y="17913"/>
                  </a:cubicBezTo>
                  <a:cubicBezTo>
                    <a:pt x="1368" y="18380"/>
                    <a:pt x="1134" y="18781"/>
                    <a:pt x="934" y="19148"/>
                  </a:cubicBezTo>
                  <a:cubicBezTo>
                    <a:pt x="734" y="19481"/>
                    <a:pt x="567" y="19815"/>
                    <a:pt x="434" y="20048"/>
                  </a:cubicBezTo>
                  <a:lnTo>
                    <a:pt x="100" y="20615"/>
                  </a:lnTo>
                  <a:cubicBezTo>
                    <a:pt x="34" y="20682"/>
                    <a:pt x="0" y="20749"/>
                    <a:pt x="0" y="20815"/>
                  </a:cubicBezTo>
                  <a:cubicBezTo>
                    <a:pt x="0" y="20815"/>
                    <a:pt x="34" y="20749"/>
                    <a:pt x="134" y="20649"/>
                  </a:cubicBezTo>
                  <a:lnTo>
                    <a:pt x="501" y="20082"/>
                  </a:lnTo>
                  <a:cubicBezTo>
                    <a:pt x="667" y="19848"/>
                    <a:pt x="868" y="19548"/>
                    <a:pt x="1068" y="19214"/>
                  </a:cubicBezTo>
                  <a:cubicBezTo>
                    <a:pt x="1301" y="18881"/>
                    <a:pt x="1501" y="18447"/>
                    <a:pt x="1768" y="18013"/>
                  </a:cubicBezTo>
                  <a:cubicBezTo>
                    <a:pt x="2969" y="15645"/>
                    <a:pt x="4037" y="13177"/>
                    <a:pt x="4904" y="10675"/>
                  </a:cubicBezTo>
                  <a:cubicBezTo>
                    <a:pt x="6005" y="7706"/>
                    <a:pt x="6872" y="5037"/>
                    <a:pt x="7572" y="3136"/>
                  </a:cubicBezTo>
                  <a:cubicBezTo>
                    <a:pt x="7906" y="2202"/>
                    <a:pt x="8206" y="1435"/>
                    <a:pt x="8406" y="834"/>
                  </a:cubicBezTo>
                  <a:lnTo>
                    <a:pt x="8640" y="234"/>
                  </a:lnTo>
                  <a:cubicBezTo>
                    <a:pt x="8673" y="167"/>
                    <a:pt x="8673" y="67"/>
                    <a:pt x="87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7"/>
            <p:cNvSpPr/>
            <p:nvPr/>
          </p:nvSpPr>
          <p:spPr>
            <a:xfrm>
              <a:off x="4602491" y="3707281"/>
              <a:ext cx="56649" cy="331273"/>
            </a:xfrm>
            <a:custGeom>
              <a:avLst/>
              <a:gdLst/>
              <a:ahLst/>
              <a:cxnLst/>
              <a:rect l="l" t="t" r="r" b="b"/>
              <a:pathLst>
                <a:path w="2470" h="14444" extrusionOk="0">
                  <a:moveTo>
                    <a:pt x="1" y="0"/>
                  </a:moveTo>
                  <a:cubicBezTo>
                    <a:pt x="1" y="200"/>
                    <a:pt x="1" y="367"/>
                    <a:pt x="34" y="567"/>
                  </a:cubicBezTo>
                  <a:cubicBezTo>
                    <a:pt x="134" y="1001"/>
                    <a:pt x="201" y="1501"/>
                    <a:pt x="301" y="2135"/>
                  </a:cubicBezTo>
                  <a:cubicBezTo>
                    <a:pt x="535" y="3469"/>
                    <a:pt x="868" y="5237"/>
                    <a:pt x="1202" y="7205"/>
                  </a:cubicBezTo>
                  <a:cubicBezTo>
                    <a:pt x="1535" y="9173"/>
                    <a:pt x="1835" y="10975"/>
                    <a:pt x="2102" y="12342"/>
                  </a:cubicBezTo>
                  <a:cubicBezTo>
                    <a:pt x="2202" y="12943"/>
                    <a:pt x="2269" y="13443"/>
                    <a:pt x="2336" y="13877"/>
                  </a:cubicBezTo>
                  <a:cubicBezTo>
                    <a:pt x="2369" y="14077"/>
                    <a:pt x="2403" y="14244"/>
                    <a:pt x="2469" y="14444"/>
                  </a:cubicBezTo>
                  <a:cubicBezTo>
                    <a:pt x="2469" y="14244"/>
                    <a:pt x="2469" y="14044"/>
                    <a:pt x="2436" y="13877"/>
                  </a:cubicBezTo>
                  <a:cubicBezTo>
                    <a:pt x="2403" y="13477"/>
                    <a:pt x="2336" y="12943"/>
                    <a:pt x="2269" y="12309"/>
                  </a:cubicBezTo>
                  <a:cubicBezTo>
                    <a:pt x="2102" y="10975"/>
                    <a:pt x="1802" y="9173"/>
                    <a:pt x="1469" y="7172"/>
                  </a:cubicBezTo>
                  <a:cubicBezTo>
                    <a:pt x="1102" y="5204"/>
                    <a:pt x="768" y="3403"/>
                    <a:pt x="501" y="2102"/>
                  </a:cubicBezTo>
                  <a:cubicBezTo>
                    <a:pt x="368" y="1435"/>
                    <a:pt x="234" y="901"/>
                    <a:pt x="134" y="567"/>
                  </a:cubicBezTo>
                  <a:cubicBezTo>
                    <a:pt x="134" y="367"/>
                    <a:pt x="68" y="167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7"/>
            <p:cNvSpPr/>
            <p:nvPr/>
          </p:nvSpPr>
          <p:spPr>
            <a:xfrm>
              <a:off x="4875623" y="3624645"/>
              <a:ext cx="8440" cy="377189"/>
            </a:xfrm>
            <a:custGeom>
              <a:avLst/>
              <a:gdLst/>
              <a:ahLst/>
              <a:cxnLst/>
              <a:rect l="l" t="t" r="r" b="b"/>
              <a:pathLst>
                <a:path w="368" h="16446" extrusionOk="0">
                  <a:moveTo>
                    <a:pt x="100" y="1"/>
                  </a:moveTo>
                  <a:cubicBezTo>
                    <a:pt x="34" y="1"/>
                    <a:pt x="0" y="3670"/>
                    <a:pt x="67" y="8207"/>
                  </a:cubicBezTo>
                  <a:cubicBezTo>
                    <a:pt x="100" y="12743"/>
                    <a:pt x="200" y="16446"/>
                    <a:pt x="267" y="16446"/>
                  </a:cubicBezTo>
                  <a:cubicBezTo>
                    <a:pt x="334" y="16446"/>
                    <a:pt x="367" y="12743"/>
                    <a:pt x="301" y="8207"/>
                  </a:cubicBezTo>
                  <a:cubicBezTo>
                    <a:pt x="267" y="3670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7"/>
            <p:cNvSpPr/>
            <p:nvPr/>
          </p:nvSpPr>
          <p:spPr>
            <a:xfrm>
              <a:off x="4649163" y="3991104"/>
              <a:ext cx="530211" cy="442233"/>
            </a:xfrm>
            <a:custGeom>
              <a:avLst/>
              <a:gdLst/>
              <a:ahLst/>
              <a:cxnLst/>
              <a:rect l="l" t="t" r="r" b="b"/>
              <a:pathLst>
                <a:path w="23118" h="19282" extrusionOk="0">
                  <a:moveTo>
                    <a:pt x="10508" y="1"/>
                  </a:moveTo>
                  <a:lnTo>
                    <a:pt x="1" y="768"/>
                  </a:lnTo>
                  <a:lnTo>
                    <a:pt x="2035" y="19281"/>
                  </a:lnTo>
                  <a:lnTo>
                    <a:pt x="23117" y="16846"/>
                  </a:lnTo>
                  <a:cubicBezTo>
                    <a:pt x="22817" y="14811"/>
                    <a:pt x="11642" y="12410"/>
                    <a:pt x="11642" y="12410"/>
                  </a:cubicBezTo>
                  <a:lnTo>
                    <a:pt x="105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7"/>
            <p:cNvSpPr/>
            <p:nvPr/>
          </p:nvSpPr>
          <p:spPr>
            <a:xfrm>
              <a:off x="4750146" y="4265844"/>
              <a:ext cx="41352" cy="37201"/>
            </a:xfrm>
            <a:custGeom>
              <a:avLst/>
              <a:gdLst/>
              <a:ahLst/>
              <a:cxnLst/>
              <a:rect l="l" t="t" r="r" b="b"/>
              <a:pathLst>
                <a:path w="1803" h="1622" extrusionOk="0">
                  <a:moveTo>
                    <a:pt x="903" y="0"/>
                  </a:moveTo>
                  <a:cubicBezTo>
                    <a:pt x="793" y="0"/>
                    <a:pt x="679" y="21"/>
                    <a:pt x="568" y="64"/>
                  </a:cubicBezTo>
                  <a:lnTo>
                    <a:pt x="635" y="30"/>
                  </a:lnTo>
                  <a:lnTo>
                    <a:pt x="635" y="30"/>
                  </a:lnTo>
                  <a:cubicBezTo>
                    <a:pt x="234" y="197"/>
                    <a:pt x="1" y="631"/>
                    <a:pt x="134" y="1064"/>
                  </a:cubicBezTo>
                  <a:cubicBezTo>
                    <a:pt x="247" y="1402"/>
                    <a:pt x="573" y="1621"/>
                    <a:pt x="933" y="1621"/>
                  </a:cubicBezTo>
                  <a:cubicBezTo>
                    <a:pt x="1000" y="1621"/>
                    <a:pt x="1067" y="1614"/>
                    <a:pt x="1135" y="1598"/>
                  </a:cubicBezTo>
                  <a:cubicBezTo>
                    <a:pt x="1569" y="1398"/>
                    <a:pt x="1802" y="931"/>
                    <a:pt x="1669" y="497"/>
                  </a:cubicBezTo>
                  <a:cubicBezTo>
                    <a:pt x="1520" y="175"/>
                    <a:pt x="1224" y="0"/>
                    <a:pt x="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7"/>
            <p:cNvSpPr/>
            <p:nvPr/>
          </p:nvSpPr>
          <p:spPr>
            <a:xfrm>
              <a:off x="4692763" y="4356048"/>
              <a:ext cx="489662" cy="77291"/>
            </a:xfrm>
            <a:custGeom>
              <a:avLst/>
              <a:gdLst/>
              <a:ahLst/>
              <a:cxnLst/>
              <a:rect l="l" t="t" r="r" b="b"/>
              <a:pathLst>
                <a:path w="21350" h="3370" extrusionOk="0">
                  <a:moveTo>
                    <a:pt x="20449" y="0"/>
                  </a:moveTo>
                  <a:lnTo>
                    <a:pt x="1" y="1635"/>
                  </a:lnTo>
                  <a:lnTo>
                    <a:pt x="134" y="3369"/>
                  </a:lnTo>
                  <a:lnTo>
                    <a:pt x="21350" y="1068"/>
                  </a:lnTo>
                  <a:cubicBezTo>
                    <a:pt x="21249" y="567"/>
                    <a:pt x="20883" y="167"/>
                    <a:pt x="20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7"/>
            <p:cNvSpPr/>
            <p:nvPr/>
          </p:nvSpPr>
          <p:spPr>
            <a:xfrm>
              <a:off x="4879454" y="4270959"/>
              <a:ext cx="44700" cy="33118"/>
            </a:xfrm>
            <a:custGeom>
              <a:avLst/>
              <a:gdLst/>
              <a:ahLst/>
              <a:cxnLst/>
              <a:rect l="l" t="t" r="r" b="b"/>
              <a:pathLst>
                <a:path w="1949" h="1444" extrusionOk="0">
                  <a:moveTo>
                    <a:pt x="1703" y="0"/>
                  </a:moveTo>
                  <a:cubicBezTo>
                    <a:pt x="1470" y="0"/>
                    <a:pt x="1096" y="80"/>
                    <a:pt x="734" y="341"/>
                  </a:cubicBezTo>
                  <a:cubicBezTo>
                    <a:pt x="134" y="775"/>
                    <a:pt x="0" y="1375"/>
                    <a:pt x="134" y="1442"/>
                  </a:cubicBezTo>
                  <a:cubicBezTo>
                    <a:pt x="137" y="1443"/>
                    <a:pt x="141" y="1444"/>
                    <a:pt x="144" y="1444"/>
                  </a:cubicBezTo>
                  <a:cubicBezTo>
                    <a:pt x="250" y="1444"/>
                    <a:pt x="484" y="996"/>
                    <a:pt x="967" y="641"/>
                  </a:cubicBezTo>
                  <a:cubicBezTo>
                    <a:pt x="1434" y="274"/>
                    <a:pt x="1935" y="174"/>
                    <a:pt x="1935" y="74"/>
                  </a:cubicBezTo>
                  <a:cubicBezTo>
                    <a:pt x="1948" y="35"/>
                    <a:pt x="1856" y="0"/>
                    <a:pt x="1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7"/>
            <p:cNvSpPr/>
            <p:nvPr/>
          </p:nvSpPr>
          <p:spPr>
            <a:xfrm>
              <a:off x="4943717" y="4288688"/>
              <a:ext cx="33669" cy="40595"/>
            </a:xfrm>
            <a:custGeom>
              <a:avLst/>
              <a:gdLst/>
              <a:ahLst/>
              <a:cxnLst/>
              <a:rect l="l" t="t" r="r" b="b"/>
              <a:pathLst>
                <a:path w="1468" h="1770" extrusionOk="0">
                  <a:moveTo>
                    <a:pt x="1353" y="1"/>
                  </a:moveTo>
                  <a:cubicBezTo>
                    <a:pt x="1169" y="1"/>
                    <a:pt x="713" y="159"/>
                    <a:pt x="400" y="602"/>
                  </a:cubicBezTo>
                  <a:cubicBezTo>
                    <a:pt x="0" y="1169"/>
                    <a:pt x="134" y="1770"/>
                    <a:pt x="234" y="1770"/>
                  </a:cubicBezTo>
                  <a:cubicBezTo>
                    <a:pt x="334" y="1770"/>
                    <a:pt x="400" y="1269"/>
                    <a:pt x="701" y="836"/>
                  </a:cubicBezTo>
                  <a:cubicBezTo>
                    <a:pt x="1001" y="369"/>
                    <a:pt x="1468" y="135"/>
                    <a:pt x="1434" y="35"/>
                  </a:cubicBezTo>
                  <a:cubicBezTo>
                    <a:pt x="1434" y="13"/>
                    <a:pt x="1404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7"/>
            <p:cNvSpPr/>
            <p:nvPr/>
          </p:nvSpPr>
          <p:spPr>
            <a:xfrm>
              <a:off x="5003555" y="4306049"/>
              <a:ext cx="23577" cy="42407"/>
            </a:xfrm>
            <a:custGeom>
              <a:avLst/>
              <a:gdLst/>
              <a:ahLst/>
              <a:cxnLst/>
              <a:rect l="l" t="t" r="r" b="b"/>
              <a:pathLst>
                <a:path w="1028" h="1849" extrusionOk="0">
                  <a:moveTo>
                    <a:pt x="935" y="1"/>
                  </a:moveTo>
                  <a:cubicBezTo>
                    <a:pt x="827" y="1"/>
                    <a:pt x="434" y="245"/>
                    <a:pt x="226" y="779"/>
                  </a:cubicBezTo>
                  <a:cubicBezTo>
                    <a:pt x="0" y="1361"/>
                    <a:pt x="181" y="1848"/>
                    <a:pt x="283" y="1848"/>
                  </a:cubicBezTo>
                  <a:cubicBezTo>
                    <a:pt x="287" y="1848"/>
                    <a:pt x="290" y="1848"/>
                    <a:pt x="293" y="1847"/>
                  </a:cubicBezTo>
                  <a:cubicBezTo>
                    <a:pt x="393" y="1813"/>
                    <a:pt x="393" y="1380"/>
                    <a:pt x="560" y="913"/>
                  </a:cubicBezTo>
                  <a:cubicBezTo>
                    <a:pt x="727" y="446"/>
                    <a:pt x="1027" y="79"/>
                    <a:pt x="960" y="12"/>
                  </a:cubicBezTo>
                  <a:cubicBezTo>
                    <a:pt x="957" y="5"/>
                    <a:pt x="948" y="1"/>
                    <a:pt x="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7"/>
            <p:cNvSpPr/>
            <p:nvPr/>
          </p:nvSpPr>
          <p:spPr>
            <a:xfrm>
              <a:off x="4864133" y="4208919"/>
              <a:ext cx="51971" cy="14334"/>
            </a:xfrm>
            <a:custGeom>
              <a:avLst/>
              <a:gdLst/>
              <a:ahLst/>
              <a:cxnLst/>
              <a:rect l="l" t="t" r="r" b="b"/>
              <a:pathLst>
                <a:path w="2266" h="625" extrusionOk="0">
                  <a:moveTo>
                    <a:pt x="1290" y="0"/>
                  </a:moveTo>
                  <a:cubicBezTo>
                    <a:pt x="1219" y="0"/>
                    <a:pt x="1145" y="3"/>
                    <a:pt x="1068" y="11"/>
                  </a:cubicBezTo>
                  <a:cubicBezTo>
                    <a:pt x="401" y="111"/>
                    <a:pt x="1" y="511"/>
                    <a:pt x="34" y="611"/>
                  </a:cubicBezTo>
                  <a:cubicBezTo>
                    <a:pt x="44" y="620"/>
                    <a:pt x="60" y="624"/>
                    <a:pt x="82" y="624"/>
                  </a:cubicBezTo>
                  <a:cubicBezTo>
                    <a:pt x="224" y="624"/>
                    <a:pt x="618" y="464"/>
                    <a:pt x="1135" y="378"/>
                  </a:cubicBezTo>
                  <a:cubicBezTo>
                    <a:pt x="1304" y="358"/>
                    <a:pt x="1466" y="353"/>
                    <a:pt x="1612" y="353"/>
                  </a:cubicBezTo>
                  <a:cubicBezTo>
                    <a:pt x="1767" y="353"/>
                    <a:pt x="1904" y="358"/>
                    <a:pt x="2010" y="358"/>
                  </a:cubicBezTo>
                  <a:cubicBezTo>
                    <a:pt x="2140" y="358"/>
                    <a:pt x="2223" y="350"/>
                    <a:pt x="2236" y="311"/>
                  </a:cubicBezTo>
                  <a:cubicBezTo>
                    <a:pt x="2266" y="222"/>
                    <a:pt x="1872" y="0"/>
                    <a:pt x="1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7"/>
            <p:cNvSpPr/>
            <p:nvPr/>
          </p:nvSpPr>
          <p:spPr>
            <a:xfrm>
              <a:off x="4835074" y="4131123"/>
              <a:ext cx="77291" cy="36971"/>
            </a:xfrm>
            <a:custGeom>
              <a:avLst/>
              <a:gdLst/>
              <a:ahLst/>
              <a:cxnLst/>
              <a:rect l="l" t="t" r="r" b="b"/>
              <a:pathLst>
                <a:path w="3370" h="1612" extrusionOk="0">
                  <a:moveTo>
                    <a:pt x="665" y="347"/>
                  </a:moveTo>
                  <a:cubicBezTo>
                    <a:pt x="735" y="347"/>
                    <a:pt x="816" y="355"/>
                    <a:pt x="901" y="367"/>
                  </a:cubicBezTo>
                  <a:cubicBezTo>
                    <a:pt x="1101" y="400"/>
                    <a:pt x="1301" y="467"/>
                    <a:pt x="1501" y="501"/>
                  </a:cubicBezTo>
                  <a:cubicBezTo>
                    <a:pt x="1868" y="634"/>
                    <a:pt x="2202" y="767"/>
                    <a:pt x="2502" y="968"/>
                  </a:cubicBezTo>
                  <a:cubicBezTo>
                    <a:pt x="2802" y="1155"/>
                    <a:pt x="3018" y="1332"/>
                    <a:pt x="3155" y="1445"/>
                  </a:cubicBezTo>
                  <a:lnTo>
                    <a:pt x="3155" y="1445"/>
                  </a:lnTo>
                  <a:cubicBezTo>
                    <a:pt x="2892" y="1385"/>
                    <a:pt x="2624" y="1354"/>
                    <a:pt x="2335" y="1301"/>
                  </a:cubicBezTo>
                  <a:cubicBezTo>
                    <a:pt x="2002" y="1234"/>
                    <a:pt x="1635" y="1134"/>
                    <a:pt x="1301" y="1001"/>
                  </a:cubicBezTo>
                  <a:cubicBezTo>
                    <a:pt x="1101" y="934"/>
                    <a:pt x="901" y="834"/>
                    <a:pt x="701" y="734"/>
                  </a:cubicBezTo>
                  <a:cubicBezTo>
                    <a:pt x="634" y="701"/>
                    <a:pt x="534" y="634"/>
                    <a:pt x="467" y="567"/>
                  </a:cubicBezTo>
                  <a:cubicBezTo>
                    <a:pt x="434" y="501"/>
                    <a:pt x="434" y="501"/>
                    <a:pt x="434" y="434"/>
                  </a:cubicBezTo>
                  <a:cubicBezTo>
                    <a:pt x="455" y="370"/>
                    <a:pt x="543" y="347"/>
                    <a:pt x="665" y="347"/>
                  </a:cubicBezTo>
                  <a:close/>
                  <a:moveTo>
                    <a:pt x="534" y="0"/>
                  </a:moveTo>
                  <a:cubicBezTo>
                    <a:pt x="367" y="34"/>
                    <a:pt x="201" y="134"/>
                    <a:pt x="100" y="267"/>
                  </a:cubicBezTo>
                  <a:cubicBezTo>
                    <a:pt x="0" y="467"/>
                    <a:pt x="34" y="667"/>
                    <a:pt x="201" y="801"/>
                  </a:cubicBezTo>
                  <a:cubicBezTo>
                    <a:pt x="301" y="901"/>
                    <a:pt x="401" y="1001"/>
                    <a:pt x="534" y="1034"/>
                  </a:cubicBezTo>
                  <a:cubicBezTo>
                    <a:pt x="734" y="1134"/>
                    <a:pt x="968" y="1234"/>
                    <a:pt x="1168" y="1334"/>
                  </a:cubicBezTo>
                  <a:cubicBezTo>
                    <a:pt x="1535" y="1435"/>
                    <a:pt x="1935" y="1535"/>
                    <a:pt x="2302" y="1568"/>
                  </a:cubicBezTo>
                  <a:cubicBezTo>
                    <a:pt x="2454" y="1596"/>
                    <a:pt x="2606" y="1612"/>
                    <a:pt x="2756" y="1612"/>
                  </a:cubicBezTo>
                  <a:cubicBezTo>
                    <a:pt x="2931" y="1612"/>
                    <a:pt x="3104" y="1589"/>
                    <a:pt x="3269" y="1537"/>
                  </a:cubicBezTo>
                  <a:lnTo>
                    <a:pt x="3269" y="1537"/>
                  </a:lnTo>
                  <a:cubicBezTo>
                    <a:pt x="3298" y="1559"/>
                    <a:pt x="3318" y="1570"/>
                    <a:pt x="3329" y="1570"/>
                  </a:cubicBezTo>
                  <a:cubicBezTo>
                    <a:pt x="3332" y="1570"/>
                    <a:pt x="3334" y="1570"/>
                    <a:pt x="3336" y="1568"/>
                  </a:cubicBezTo>
                  <a:cubicBezTo>
                    <a:pt x="3342" y="1562"/>
                    <a:pt x="3340" y="1544"/>
                    <a:pt x="3330" y="1516"/>
                  </a:cubicBezTo>
                  <a:lnTo>
                    <a:pt x="3330" y="1516"/>
                  </a:lnTo>
                  <a:cubicBezTo>
                    <a:pt x="3343" y="1512"/>
                    <a:pt x="3356" y="1506"/>
                    <a:pt x="3369" y="1501"/>
                  </a:cubicBezTo>
                  <a:cubicBezTo>
                    <a:pt x="3352" y="1496"/>
                    <a:pt x="3334" y="1491"/>
                    <a:pt x="3316" y="1486"/>
                  </a:cubicBezTo>
                  <a:lnTo>
                    <a:pt x="3316" y="1486"/>
                  </a:lnTo>
                  <a:cubicBezTo>
                    <a:pt x="3249" y="1350"/>
                    <a:pt x="3037" y="1068"/>
                    <a:pt x="2636" y="767"/>
                  </a:cubicBezTo>
                  <a:cubicBezTo>
                    <a:pt x="2135" y="367"/>
                    <a:pt x="1568" y="134"/>
                    <a:pt x="934" y="34"/>
                  </a:cubicBezTo>
                  <a:cubicBezTo>
                    <a:pt x="801" y="0"/>
                    <a:pt x="668" y="0"/>
                    <a:pt x="5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7"/>
            <p:cNvSpPr/>
            <p:nvPr/>
          </p:nvSpPr>
          <p:spPr>
            <a:xfrm>
              <a:off x="4899338" y="4090573"/>
              <a:ext cx="38279" cy="78805"/>
            </a:xfrm>
            <a:custGeom>
              <a:avLst/>
              <a:gdLst/>
              <a:ahLst/>
              <a:cxnLst/>
              <a:rect l="l" t="t" r="r" b="b"/>
              <a:pathLst>
                <a:path w="1669" h="3436" extrusionOk="0">
                  <a:moveTo>
                    <a:pt x="1001" y="0"/>
                  </a:moveTo>
                  <a:cubicBezTo>
                    <a:pt x="701" y="67"/>
                    <a:pt x="434" y="300"/>
                    <a:pt x="367" y="601"/>
                  </a:cubicBezTo>
                  <a:cubicBezTo>
                    <a:pt x="100" y="1168"/>
                    <a:pt x="0" y="1802"/>
                    <a:pt x="67" y="2435"/>
                  </a:cubicBezTo>
                  <a:cubicBezTo>
                    <a:pt x="100" y="2769"/>
                    <a:pt x="201" y="3136"/>
                    <a:pt x="434" y="3436"/>
                  </a:cubicBezTo>
                  <a:cubicBezTo>
                    <a:pt x="501" y="3403"/>
                    <a:pt x="367" y="3036"/>
                    <a:pt x="334" y="2402"/>
                  </a:cubicBezTo>
                  <a:cubicBezTo>
                    <a:pt x="334" y="2035"/>
                    <a:pt x="367" y="1668"/>
                    <a:pt x="467" y="1335"/>
                  </a:cubicBezTo>
                  <a:cubicBezTo>
                    <a:pt x="501" y="1134"/>
                    <a:pt x="601" y="934"/>
                    <a:pt x="668" y="734"/>
                  </a:cubicBezTo>
                  <a:cubicBezTo>
                    <a:pt x="734" y="534"/>
                    <a:pt x="934" y="400"/>
                    <a:pt x="1001" y="367"/>
                  </a:cubicBezTo>
                  <a:cubicBezTo>
                    <a:pt x="1010" y="364"/>
                    <a:pt x="1018" y="363"/>
                    <a:pt x="1027" y="363"/>
                  </a:cubicBezTo>
                  <a:cubicBezTo>
                    <a:pt x="1118" y="363"/>
                    <a:pt x="1204" y="521"/>
                    <a:pt x="1235" y="734"/>
                  </a:cubicBezTo>
                  <a:cubicBezTo>
                    <a:pt x="1301" y="934"/>
                    <a:pt x="1335" y="1134"/>
                    <a:pt x="1301" y="1335"/>
                  </a:cubicBezTo>
                  <a:cubicBezTo>
                    <a:pt x="1301" y="1701"/>
                    <a:pt x="1201" y="2035"/>
                    <a:pt x="1068" y="2369"/>
                  </a:cubicBezTo>
                  <a:cubicBezTo>
                    <a:pt x="801" y="2902"/>
                    <a:pt x="467" y="3169"/>
                    <a:pt x="467" y="3203"/>
                  </a:cubicBezTo>
                  <a:cubicBezTo>
                    <a:pt x="470" y="3205"/>
                    <a:pt x="475" y="3207"/>
                    <a:pt x="482" y="3207"/>
                  </a:cubicBezTo>
                  <a:cubicBezTo>
                    <a:pt x="564" y="3207"/>
                    <a:pt x="930" y="3021"/>
                    <a:pt x="1268" y="2469"/>
                  </a:cubicBezTo>
                  <a:cubicBezTo>
                    <a:pt x="1501" y="2135"/>
                    <a:pt x="1635" y="1768"/>
                    <a:pt x="1635" y="1368"/>
                  </a:cubicBezTo>
                  <a:cubicBezTo>
                    <a:pt x="1668" y="1101"/>
                    <a:pt x="1635" y="867"/>
                    <a:pt x="1602" y="634"/>
                  </a:cubicBezTo>
                  <a:cubicBezTo>
                    <a:pt x="1568" y="501"/>
                    <a:pt x="1501" y="367"/>
                    <a:pt x="1468" y="267"/>
                  </a:cubicBezTo>
                  <a:cubicBezTo>
                    <a:pt x="1368" y="100"/>
                    <a:pt x="1168" y="0"/>
                    <a:pt x="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7"/>
            <p:cNvSpPr/>
            <p:nvPr/>
          </p:nvSpPr>
          <p:spPr>
            <a:xfrm>
              <a:off x="4166428" y="4129586"/>
              <a:ext cx="470512" cy="619704"/>
            </a:xfrm>
            <a:custGeom>
              <a:avLst/>
              <a:gdLst/>
              <a:ahLst/>
              <a:cxnLst/>
              <a:rect l="l" t="t" r="r" b="b"/>
              <a:pathLst>
                <a:path w="20515" h="27020" extrusionOk="0">
                  <a:moveTo>
                    <a:pt x="15611" y="0"/>
                  </a:moveTo>
                  <a:lnTo>
                    <a:pt x="0" y="9274"/>
                  </a:lnTo>
                  <a:lnTo>
                    <a:pt x="10641" y="27020"/>
                  </a:lnTo>
                  <a:cubicBezTo>
                    <a:pt x="12309" y="25952"/>
                    <a:pt x="9974" y="15045"/>
                    <a:pt x="9974" y="15045"/>
                  </a:cubicBezTo>
                  <a:lnTo>
                    <a:pt x="20515" y="9040"/>
                  </a:lnTo>
                  <a:lnTo>
                    <a:pt x="156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7"/>
            <p:cNvSpPr/>
            <p:nvPr/>
          </p:nvSpPr>
          <p:spPr>
            <a:xfrm>
              <a:off x="4308716" y="4330590"/>
              <a:ext cx="40572" cy="36008"/>
            </a:xfrm>
            <a:custGeom>
              <a:avLst/>
              <a:gdLst/>
              <a:ahLst/>
              <a:cxnLst/>
              <a:rect l="l" t="t" r="r" b="b"/>
              <a:pathLst>
                <a:path w="1769" h="1570" extrusionOk="0">
                  <a:moveTo>
                    <a:pt x="868" y="0"/>
                  </a:moveTo>
                  <a:cubicBezTo>
                    <a:pt x="679" y="0"/>
                    <a:pt x="492" y="68"/>
                    <a:pt x="334" y="210"/>
                  </a:cubicBezTo>
                  <a:cubicBezTo>
                    <a:pt x="1" y="510"/>
                    <a:pt x="1" y="977"/>
                    <a:pt x="268" y="1310"/>
                  </a:cubicBezTo>
                  <a:cubicBezTo>
                    <a:pt x="444" y="1486"/>
                    <a:pt x="666" y="1570"/>
                    <a:pt x="891" y="1570"/>
                  </a:cubicBezTo>
                  <a:cubicBezTo>
                    <a:pt x="1092" y="1570"/>
                    <a:pt x="1295" y="1503"/>
                    <a:pt x="1468" y="1377"/>
                  </a:cubicBezTo>
                  <a:cubicBezTo>
                    <a:pt x="1769" y="1010"/>
                    <a:pt x="1735" y="510"/>
                    <a:pt x="1402" y="210"/>
                  </a:cubicBezTo>
                  <a:lnTo>
                    <a:pt x="1402" y="210"/>
                  </a:lnTo>
                  <a:lnTo>
                    <a:pt x="1468" y="243"/>
                  </a:lnTo>
                  <a:cubicBezTo>
                    <a:pt x="1292" y="84"/>
                    <a:pt x="1079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7"/>
            <p:cNvSpPr/>
            <p:nvPr/>
          </p:nvSpPr>
          <p:spPr>
            <a:xfrm>
              <a:off x="4166428" y="4323136"/>
              <a:ext cx="256299" cy="429985"/>
            </a:xfrm>
            <a:custGeom>
              <a:avLst/>
              <a:gdLst/>
              <a:ahLst/>
              <a:cxnLst/>
              <a:rect l="l" t="t" r="r" b="b"/>
              <a:pathLst>
                <a:path w="11175" h="18748" extrusionOk="0">
                  <a:moveTo>
                    <a:pt x="1468" y="1"/>
                  </a:moveTo>
                  <a:lnTo>
                    <a:pt x="0" y="835"/>
                  </a:lnTo>
                  <a:lnTo>
                    <a:pt x="10574" y="18748"/>
                  </a:lnTo>
                  <a:cubicBezTo>
                    <a:pt x="10941" y="18481"/>
                    <a:pt x="11175" y="17980"/>
                    <a:pt x="11142" y="17513"/>
                  </a:cubicBezTo>
                  <a:lnTo>
                    <a:pt x="1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7"/>
            <p:cNvSpPr/>
            <p:nvPr/>
          </p:nvSpPr>
          <p:spPr>
            <a:xfrm>
              <a:off x="4356146" y="4452903"/>
              <a:ext cx="46696" cy="27912"/>
            </a:xfrm>
            <a:custGeom>
              <a:avLst/>
              <a:gdLst/>
              <a:ahLst/>
              <a:cxnLst/>
              <a:rect l="l" t="t" r="r" b="b"/>
              <a:pathLst>
                <a:path w="2036" h="1217" extrusionOk="0">
                  <a:moveTo>
                    <a:pt x="389" y="1"/>
                  </a:moveTo>
                  <a:cubicBezTo>
                    <a:pt x="153" y="1"/>
                    <a:pt x="1" y="62"/>
                    <a:pt x="1" y="114"/>
                  </a:cubicBezTo>
                  <a:cubicBezTo>
                    <a:pt x="34" y="247"/>
                    <a:pt x="501" y="280"/>
                    <a:pt x="1035" y="547"/>
                  </a:cubicBezTo>
                  <a:cubicBezTo>
                    <a:pt x="1549" y="804"/>
                    <a:pt x="1816" y="1216"/>
                    <a:pt x="1924" y="1216"/>
                  </a:cubicBezTo>
                  <a:cubicBezTo>
                    <a:pt x="1928" y="1216"/>
                    <a:pt x="1932" y="1216"/>
                    <a:pt x="1936" y="1214"/>
                  </a:cubicBezTo>
                  <a:cubicBezTo>
                    <a:pt x="2036" y="1181"/>
                    <a:pt x="1835" y="581"/>
                    <a:pt x="1202" y="214"/>
                  </a:cubicBezTo>
                  <a:cubicBezTo>
                    <a:pt x="897" y="53"/>
                    <a:pt x="607" y="1"/>
                    <a:pt x="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7"/>
            <p:cNvSpPr/>
            <p:nvPr/>
          </p:nvSpPr>
          <p:spPr>
            <a:xfrm>
              <a:off x="4359311" y="4517764"/>
              <a:ext cx="48897" cy="16765"/>
            </a:xfrm>
            <a:custGeom>
              <a:avLst/>
              <a:gdLst/>
              <a:ahLst/>
              <a:cxnLst/>
              <a:rect l="l" t="t" r="r" b="b"/>
              <a:pathLst>
                <a:path w="2132" h="731" extrusionOk="0">
                  <a:moveTo>
                    <a:pt x="863" y="1"/>
                  </a:moveTo>
                  <a:cubicBezTo>
                    <a:pt x="343" y="1"/>
                    <a:pt x="1" y="235"/>
                    <a:pt x="30" y="321"/>
                  </a:cubicBezTo>
                  <a:cubicBezTo>
                    <a:pt x="50" y="352"/>
                    <a:pt x="107" y="361"/>
                    <a:pt x="190" y="361"/>
                  </a:cubicBezTo>
                  <a:cubicBezTo>
                    <a:pt x="292" y="361"/>
                    <a:pt x="434" y="348"/>
                    <a:pt x="603" y="348"/>
                  </a:cubicBezTo>
                  <a:cubicBezTo>
                    <a:pt x="741" y="348"/>
                    <a:pt x="898" y="357"/>
                    <a:pt x="1064" y="388"/>
                  </a:cubicBezTo>
                  <a:cubicBezTo>
                    <a:pt x="1545" y="478"/>
                    <a:pt x="1891" y="731"/>
                    <a:pt x="2027" y="731"/>
                  </a:cubicBezTo>
                  <a:cubicBezTo>
                    <a:pt x="2042" y="731"/>
                    <a:pt x="2055" y="728"/>
                    <a:pt x="2064" y="721"/>
                  </a:cubicBezTo>
                  <a:cubicBezTo>
                    <a:pt x="2131" y="655"/>
                    <a:pt x="1798" y="154"/>
                    <a:pt x="1130" y="21"/>
                  </a:cubicBezTo>
                  <a:cubicBezTo>
                    <a:pt x="1037" y="7"/>
                    <a:pt x="948" y="1"/>
                    <a:pt x="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7"/>
            <p:cNvSpPr/>
            <p:nvPr/>
          </p:nvSpPr>
          <p:spPr>
            <a:xfrm>
              <a:off x="4366856" y="4576180"/>
              <a:ext cx="45870" cy="11651"/>
            </a:xfrm>
            <a:custGeom>
              <a:avLst/>
              <a:gdLst/>
              <a:ahLst/>
              <a:cxnLst/>
              <a:rect l="l" t="t" r="r" b="b"/>
              <a:pathLst>
                <a:path w="2000" h="508" extrusionOk="0">
                  <a:moveTo>
                    <a:pt x="1126" y="0"/>
                  </a:moveTo>
                  <a:cubicBezTo>
                    <a:pt x="1075" y="0"/>
                    <a:pt x="1022" y="3"/>
                    <a:pt x="968" y="9"/>
                  </a:cubicBezTo>
                  <a:cubicBezTo>
                    <a:pt x="368" y="76"/>
                    <a:pt x="1" y="409"/>
                    <a:pt x="68" y="476"/>
                  </a:cubicBezTo>
                  <a:cubicBezTo>
                    <a:pt x="75" y="499"/>
                    <a:pt x="101" y="508"/>
                    <a:pt x="143" y="508"/>
                  </a:cubicBezTo>
                  <a:cubicBezTo>
                    <a:pt x="287" y="508"/>
                    <a:pt x="614" y="402"/>
                    <a:pt x="1002" y="376"/>
                  </a:cubicBezTo>
                  <a:cubicBezTo>
                    <a:pt x="1077" y="371"/>
                    <a:pt x="1150" y="369"/>
                    <a:pt x="1220" y="369"/>
                  </a:cubicBezTo>
                  <a:cubicBezTo>
                    <a:pt x="1493" y="369"/>
                    <a:pt x="1720" y="399"/>
                    <a:pt x="1852" y="399"/>
                  </a:cubicBezTo>
                  <a:cubicBezTo>
                    <a:pt x="1911" y="399"/>
                    <a:pt x="1951" y="393"/>
                    <a:pt x="1969" y="376"/>
                  </a:cubicBezTo>
                  <a:cubicBezTo>
                    <a:pt x="1999" y="285"/>
                    <a:pt x="1643" y="0"/>
                    <a:pt x="1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7"/>
            <p:cNvSpPr/>
            <p:nvPr/>
          </p:nvSpPr>
          <p:spPr>
            <a:xfrm>
              <a:off x="4420410" y="4407492"/>
              <a:ext cx="30641" cy="42682"/>
            </a:xfrm>
            <a:custGeom>
              <a:avLst/>
              <a:gdLst/>
              <a:ahLst/>
              <a:cxnLst/>
              <a:rect l="l" t="t" r="r" b="b"/>
              <a:pathLst>
                <a:path w="1336" h="1861" extrusionOk="0">
                  <a:moveTo>
                    <a:pt x="101" y="1"/>
                  </a:moveTo>
                  <a:cubicBezTo>
                    <a:pt x="68" y="1"/>
                    <a:pt x="45" y="9"/>
                    <a:pt x="34" y="25"/>
                  </a:cubicBezTo>
                  <a:cubicBezTo>
                    <a:pt x="1" y="126"/>
                    <a:pt x="368" y="426"/>
                    <a:pt x="668" y="893"/>
                  </a:cubicBezTo>
                  <a:cubicBezTo>
                    <a:pt x="1002" y="1393"/>
                    <a:pt x="1102" y="1860"/>
                    <a:pt x="1202" y="1860"/>
                  </a:cubicBezTo>
                  <a:cubicBezTo>
                    <a:pt x="1268" y="1860"/>
                    <a:pt x="1335" y="1293"/>
                    <a:pt x="968" y="726"/>
                  </a:cubicBezTo>
                  <a:cubicBezTo>
                    <a:pt x="689" y="223"/>
                    <a:pt x="269" y="1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7"/>
            <p:cNvSpPr/>
            <p:nvPr/>
          </p:nvSpPr>
          <p:spPr>
            <a:xfrm>
              <a:off x="4473963" y="4349030"/>
              <a:ext cx="28348" cy="78185"/>
            </a:xfrm>
            <a:custGeom>
              <a:avLst/>
              <a:gdLst/>
              <a:ahLst/>
              <a:cxnLst/>
              <a:rect l="l" t="t" r="r" b="b"/>
              <a:pathLst>
                <a:path w="1236" h="3409" extrusionOk="0">
                  <a:moveTo>
                    <a:pt x="501" y="340"/>
                  </a:moveTo>
                  <a:cubicBezTo>
                    <a:pt x="601" y="340"/>
                    <a:pt x="701" y="506"/>
                    <a:pt x="768" y="740"/>
                  </a:cubicBezTo>
                  <a:cubicBezTo>
                    <a:pt x="835" y="940"/>
                    <a:pt x="868" y="1140"/>
                    <a:pt x="901" y="1340"/>
                  </a:cubicBezTo>
                  <a:cubicBezTo>
                    <a:pt x="935" y="1707"/>
                    <a:pt x="935" y="2041"/>
                    <a:pt x="901" y="2408"/>
                  </a:cubicBezTo>
                  <a:cubicBezTo>
                    <a:pt x="843" y="2761"/>
                    <a:pt x="772" y="3034"/>
                    <a:pt x="731" y="3205"/>
                  </a:cubicBezTo>
                  <a:lnTo>
                    <a:pt x="731" y="3205"/>
                  </a:lnTo>
                  <a:cubicBezTo>
                    <a:pt x="667" y="2937"/>
                    <a:pt x="584" y="2684"/>
                    <a:pt x="501" y="2408"/>
                  </a:cubicBezTo>
                  <a:cubicBezTo>
                    <a:pt x="434" y="2074"/>
                    <a:pt x="401" y="1707"/>
                    <a:pt x="368" y="1340"/>
                  </a:cubicBezTo>
                  <a:cubicBezTo>
                    <a:pt x="368" y="1140"/>
                    <a:pt x="368" y="940"/>
                    <a:pt x="368" y="706"/>
                  </a:cubicBezTo>
                  <a:cubicBezTo>
                    <a:pt x="368" y="606"/>
                    <a:pt x="401" y="506"/>
                    <a:pt x="401" y="440"/>
                  </a:cubicBezTo>
                  <a:cubicBezTo>
                    <a:pt x="434" y="340"/>
                    <a:pt x="468" y="340"/>
                    <a:pt x="501" y="340"/>
                  </a:cubicBezTo>
                  <a:close/>
                  <a:moveTo>
                    <a:pt x="474" y="1"/>
                  </a:moveTo>
                  <a:cubicBezTo>
                    <a:pt x="301" y="1"/>
                    <a:pt x="161" y="127"/>
                    <a:pt x="101" y="306"/>
                  </a:cubicBezTo>
                  <a:cubicBezTo>
                    <a:pt x="68" y="440"/>
                    <a:pt x="34" y="573"/>
                    <a:pt x="34" y="706"/>
                  </a:cubicBezTo>
                  <a:cubicBezTo>
                    <a:pt x="1" y="907"/>
                    <a:pt x="1" y="1140"/>
                    <a:pt x="34" y="1374"/>
                  </a:cubicBezTo>
                  <a:cubicBezTo>
                    <a:pt x="68" y="1741"/>
                    <a:pt x="134" y="2107"/>
                    <a:pt x="268" y="2474"/>
                  </a:cubicBezTo>
                  <a:cubicBezTo>
                    <a:pt x="417" y="2923"/>
                    <a:pt x="604" y="3222"/>
                    <a:pt x="703" y="3331"/>
                  </a:cubicBezTo>
                  <a:lnTo>
                    <a:pt x="703" y="3331"/>
                  </a:lnTo>
                  <a:cubicBezTo>
                    <a:pt x="695" y="3375"/>
                    <a:pt x="694" y="3401"/>
                    <a:pt x="701" y="3408"/>
                  </a:cubicBezTo>
                  <a:cubicBezTo>
                    <a:pt x="701" y="3408"/>
                    <a:pt x="714" y="3393"/>
                    <a:pt x="735" y="3363"/>
                  </a:cubicBezTo>
                  <a:lnTo>
                    <a:pt x="735" y="3363"/>
                  </a:lnTo>
                  <a:cubicBezTo>
                    <a:pt x="746" y="3372"/>
                    <a:pt x="756" y="3377"/>
                    <a:pt x="762" y="3377"/>
                  </a:cubicBezTo>
                  <a:cubicBezTo>
                    <a:pt x="765" y="3377"/>
                    <a:pt x="767" y="3377"/>
                    <a:pt x="768" y="3375"/>
                  </a:cubicBezTo>
                  <a:cubicBezTo>
                    <a:pt x="765" y="3359"/>
                    <a:pt x="762" y="3343"/>
                    <a:pt x="758" y="3327"/>
                  </a:cubicBezTo>
                  <a:lnTo>
                    <a:pt x="758" y="3327"/>
                  </a:lnTo>
                  <a:cubicBezTo>
                    <a:pt x="846" y="3193"/>
                    <a:pt x="1016" y="2894"/>
                    <a:pt x="1135" y="2441"/>
                  </a:cubicBezTo>
                  <a:cubicBezTo>
                    <a:pt x="1202" y="2074"/>
                    <a:pt x="1235" y="1707"/>
                    <a:pt x="1235" y="1307"/>
                  </a:cubicBezTo>
                  <a:cubicBezTo>
                    <a:pt x="1202" y="1073"/>
                    <a:pt x="1168" y="873"/>
                    <a:pt x="1102" y="640"/>
                  </a:cubicBezTo>
                  <a:cubicBezTo>
                    <a:pt x="1068" y="506"/>
                    <a:pt x="1035" y="406"/>
                    <a:pt x="968" y="273"/>
                  </a:cubicBezTo>
                  <a:cubicBezTo>
                    <a:pt x="868" y="139"/>
                    <a:pt x="701" y="6"/>
                    <a:pt x="535" y="6"/>
                  </a:cubicBezTo>
                  <a:cubicBezTo>
                    <a:pt x="514" y="3"/>
                    <a:pt x="494" y="1"/>
                    <a:pt x="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7"/>
            <p:cNvSpPr/>
            <p:nvPr/>
          </p:nvSpPr>
          <p:spPr>
            <a:xfrm>
              <a:off x="4486210" y="4397974"/>
              <a:ext cx="77291" cy="36719"/>
            </a:xfrm>
            <a:custGeom>
              <a:avLst/>
              <a:gdLst/>
              <a:ahLst/>
              <a:cxnLst/>
              <a:rect l="l" t="t" r="r" b="b"/>
              <a:pathLst>
                <a:path w="3370" h="1601" extrusionOk="0">
                  <a:moveTo>
                    <a:pt x="2636" y="1"/>
                  </a:moveTo>
                  <a:cubicBezTo>
                    <a:pt x="2602" y="1"/>
                    <a:pt x="2569" y="3"/>
                    <a:pt x="2536" y="7"/>
                  </a:cubicBezTo>
                  <a:cubicBezTo>
                    <a:pt x="2302" y="7"/>
                    <a:pt x="2069" y="7"/>
                    <a:pt x="1835" y="74"/>
                  </a:cubicBezTo>
                  <a:cubicBezTo>
                    <a:pt x="1468" y="140"/>
                    <a:pt x="1101" y="274"/>
                    <a:pt x="768" y="474"/>
                  </a:cubicBezTo>
                  <a:cubicBezTo>
                    <a:pt x="234" y="841"/>
                    <a:pt x="1" y="1174"/>
                    <a:pt x="34" y="1208"/>
                  </a:cubicBezTo>
                  <a:cubicBezTo>
                    <a:pt x="36" y="1210"/>
                    <a:pt x="39" y="1211"/>
                    <a:pt x="42" y="1211"/>
                  </a:cubicBezTo>
                  <a:cubicBezTo>
                    <a:pt x="102" y="1211"/>
                    <a:pt x="398" y="961"/>
                    <a:pt x="901" y="741"/>
                  </a:cubicBezTo>
                  <a:cubicBezTo>
                    <a:pt x="1201" y="574"/>
                    <a:pt x="1535" y="474"/>
                    <a:pt x="1902" y="407"/>
                  </a:cubicBezTo>
                  <a:cubicBezTo>
                    <a:pt x="2043" y="384"/>
                    <a:pt x="2185" y="360"/>
                    <a:pt x="2326" y="360"/>
                  </a:cubicBezTo>
                  <a:cubicBezTo>
                    <a:pt x="2385" y="360"/>
                    <a:pt x="2444" y="364"/>
                    <a:pt x="2502" y="374"/>
                  </a:cubicBezTo>
                  <a:cubicBezTo>
                    <a:pt x="2538" y="368"/>
                    <a:pt x="2572" y="365"/>
                    <a:pt x="2606" y="365"/>
                  </a:cubicBezTo>
                  <a:cubicBezTo>
                    <a:pt x="2761" y="365"/>
                    <a:pt x="2893" y="425"/>
                    <a:pt x="3003" y="507"/>
                  </a:cubicBezTo>
                  <a:cubicBezTo>
                    <a:pt x="3036" y="574"/>
                    <a:pt x="2936" y="741"/>
                    <a:pt x="2769" y="874"/>
                  </a:cubicBezTo>
                  <a:cubicBezTo>
                    <a:pt x="2602" y="974"/>
                    <a:pt x="2436" y="1108"/>
                    <a:pt x="2235" y="1174"/>
                  </a:cubicBezTo>
                  <a:cubicBezTo>
                    <a:pt x="1987" y="1285"/>
                    <a:pt x="1692" y="1350"/>
                    <a:pt x="1409" y="1350"/>
                  </a:cubicBezTo>
                  <a:cubicBezTo>
                    <a:pt x="1350" y="1350"/>
                    <a:pt x="1292" y="1347"/>
                    <a:pt x="1235" y="1341"/>
                  </a:cubicBezTo>
                  <a:cubicBezTo>
                    <a:pt x="901" y="1308"/>
                    <a:pt x="568" y="1241"/>
                    <a:pt x="267" y="1174"/>
                  </a:cubicBezTo>
                  <a:cubicBezTo>
                    <a:pt x="234" y="1174"/>
                    <a:pt x="534" y="1475"/>
                    <a:pt x="1201" y="1575"/>
                  </a:cubicBezTo>
                  <a:cubicBezTo>
                    <a:pt x="1309" y="1592"/>
                    <a:pt x="1416" y="1601"/>
                    <a:pt x="1523" y="1601"/>
                  </a:cubicBezTo>
                  <a:cubicBezTo>
                    <a:pt x="1814" y="1601"/>
                    <a:pt x="2100" y="1539"/>
                    <a:pt x="2369" y="1441"/>
                  </a:cubicBezTo>
                  <a:cubicBezTo>
                    <a:pt x="2569" y="1374"/>
                    <a:pt x="2769" y="1274"/>
                    <a:pt x="2969" y="1108"/>
                  </a:cubicBezTo>
                  <a:cubicBezTo>
                    <a:pt x="3069" y="1041"/>
                    <a:pt x="3169" y="941"/>
                    <a:pt x="3236" y="841"/>
                  </a:cubicBezTo>
                  <a:cubicBezTo>
                    <a:pt x="3370" y="707"/>
                    <a:pt x="3370" y="474"/>
                    <a:pt x="3303" y="340"/>
                  </a:cubicBezTo>
                  <a:cubicBezTo>
                    <a:pt x="3127" y="106"/>
                    <a:pt x="2875" y="1"/>
                    <a:pt x="2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7"/>
            <p:cNvSpPr/>
            <p:nvPr/>
          </p:nvSpPr>
          <p:spPr>
            <a:xfrm>
              <a:off x="5004908" y="3129566"/>
              <a:ext cx="285380" cy="386455"/>
            </a:xfrm>
            <a:custGeom>
              <a:avLst/>
              <a:gdLst/>
              <a:ahLst/>
              <a:cxnLst/>
              <a:rect l="l" t="t" r="r" b="b"/>
              <a:pathLst>
                <a:path w="12443" h="16850" extrusionOk="0">
                  <a:moveTo>
                    <a:pt x="4793" y="1"/>
                  </a:moveTo>
                  <a:cubicBezTo>
                    <a:pt x="4609" y="1"/>
                    <a:pt x="4440" y="186"/>
                    <a:pt x="4471" y="371"/>
                  </a:cubicBezTo>
                  <a:cubicBezTo>
                    <a:pt x="4571" y="1172"/>
                    <a:pt x="4604" y="1973"/>
                    <a:pt x="4604" y="2773"/>
                  </a:cubicBezTo>
                  <a:cubicBezTo>
                    <a:pt x="4571" y="3374"/>
                    <a:pt x="3003" y="7243"/>
                    <a:pt x="3003" y="7243"/>
                  </a:cubicBezTo>
                  <a:lnTo>
                    <a:pt x="1" y="8611"/>
                  </a:lnTo>
                  <a:lnTo>
                    <a:pt x="1135" y="16850"/>
                  </a:lnTo>
                  <a:lnTo>
                    <a:pt x="5738" y="14982"/>
                  </a:lnTo>
                  <a:lnTo>
                    <a:pt x="9841" y="14448"/>
                  </a:lnTo>
                  <a:cubicBezTo>
                    <a:pt x="10475" y="14348"/>
                    <a:pt x="11075" y="14081"/>
                    <a:pt x="11509" y="13614"/>
                  </a:cubicBezTo>
                  <a:cubicBezTo>
                    <a:pt x="11642" y="13481"/>
                    <a:pt x="11742" y="13347"/>
                    <a:pt x="11776" y="13147"/>
                  </a:cubicBezTo>
                  <a:cubicBezTo>
                    <a:pt x="11776" y="12914"/>
                    <a:pt x="11676" y="12647"/>
                    <a:pt x="11542" y="12447"/>
                  </a:cubicBezTo>
                  <a:lnTo>
                    <a:pt x="12276" y="11846"/>
                  </a:lnTo>
                  <a:cubicBezTo>
                    <a:pt x="12376" y="11580"/>
                    <a:pt x="12443" y="11279"/>
                    <a:pt x="12443" y="10979"/>
                  </a:cubicBezTo>
                  <a:cubicBezTo>
                    <a:pt x="12410" y="10545"/>
                    <a:pt x="11709" y="10245"/>
                    <a:pt x="11709" y="10245"/>
                  </a:cubicBezTo>
                  <a:lnTo>
                    <a:pt x="11909" y="10078"/>
                  </a:lnTo>
                  <a:cubicBezTo>
                    <a:pt x="12209" y="9845"/>
                    <a:pt x="12343" y="9478"/>
                    <a:pt x="12276" y="9111"/>
                  </a:cubicBezTo>
                  <a:cubicBezTo>
                    <a:pt x="12276" y="9044"/>
                    <a:pt x="12276" y="8978"/>
                    <a:pt x="12243" y="8911"/>
                  </a:cubicBezTo>
                  <a:cubicBezTo>
                    <a:pt x="12109" y="8577"/>
                    <a:pt x="11909" y="8277"/>
                    <a:pt x="11609" y="8077"/>
                  </a:cubicBezTo>
                  <a:cubicBezTo>
                    <a:pt x="11609" y="8077"/>
                    <a:pt x="12343" y="7510"/>
                    <a:pt x="12309" y="7143"/>
                  </a:cubicBezTo>
                  <a:cubicBezTo>
                    <a:pt x="12176" y="6442"/>
                    <a:pt x="11642" y="5875"/>
                    <a:pt x="10975" y="5709"/>
                  </a:cubicBezTo>
                  <a:cubicBezTo>
                    <a:pt x="10375" y="5675"/>
                    <a:pt x="9766" y="5659"/>
                    <a:pt x="9157" y="5659"/>
                  </a:cubicBezTo>
                  <a:cubicBezTo>
                    <a:pt x="8548" y="5659"/>
                    <a:pt x="7940" y="5675"/>
                    <a:pt x="7339" y="5709"/>
                  </a:cubicBezTo>
                  <a:cubicBezTo>
                    <a:pt x="7302" y="5714"/>
                    <a:pt x="7266" y="5716"/>
                    <a:pt x="7231" y="5716"/>
                  </a:cubicBezTo>
                  <a:cubicBezTo>
                    <a:pt x="6783" y="5716"/>
                    <a:pt x="6444" y="5338"/>
                    <a:pt x="6505" y="4875"/>
                  </a:cubicBezTo>
                  <a:cubicBezTo>
                    <a:pt x="6605" y="3741"/>
                    <a:pt x="6572" y="2606"/>
                    <a:pt x="6339" y="1472"/>
                  </a:cubicBezTo>
                  <a:cubicBezTo>
                    <a:pt x="6005" y="271"/>
                    <a:pt x="5304" y="38"/>
                    <a:pt x="4837" y="5"/>
                  </a:cubicBezTo>
                  <a:cubicBezTo>
                    <a:pt x="4823" y="2"/>
                    <a:pt x="4808" y="1"/>
                    <a:pt x="4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7"/>
            <p:cNvSpPr/>
            <p:nvPr/>
          </p:nvSpPr>
          <p:spPr>
            <a:xfrm>
              <a:off x="3610231" y="2812923"/>
              <a:ext cx="811738" cy="1480385"/>
            </a:xfrm>
            <a:custGeom>
              <a:avLst/>
              <a:gdLst/>
              <a:ahLst/>
              <a:cxnLst/>
              <a:rect l="l" t="t" r="r" b="b"/>
              <a:pathLst>
                <a:path w="35393" h="64547" extrusionOk="0">
                  <a:moveTo>
                    <a:pt x="35393" y="1"/>
                  </a:moveTo>
                  <a:cubicBezTo>
                    <a:pt x="35392" y="1"/>
                    <a:pt x="25452" y="1702"/>
                    <a:pt x="21950" y="6305"/>
                  </a:cubicBezTo>
                  <a:cubicBezTo>
                    <a:pt x="19148" y="9941"/>
                    <a:pt x="15378" y="31290"/>
                    <a:pt x="8907" y="37327"/>
                  </a:cubicBezTo>
                  <a:cubicBezTo>
                    <a:pt x="6772" y="39262"/>
                    <a:pt x="2803" y="43398"/>
                    <a:pt x="1769" y="46868"/>
                  </a:cubicBezTo>
                  <a:cubicBezTo>
                    <a:pt x="1" y="52772"/>
                    <a:pt x="468" y="63046"/>
                    <a:pt x="5705" y="64547"/>
                  </a:cubicBezTo>
                  <a:cubicBezTo>
                    <a:pt x="5705" y="64547"/>
                    <a:pt x="11742" y="61445"/>
                    <a:pt x="14611" y="55307"/>
                  </a:cubicBezTo>
                  <a:cubicBezTo>
                    <a:pt x="15045" y="54373"/>
                    <a:pt x="15545" y="53472"/>
                    <a:pt x="16112" y="52638"/>
                  </a:cubicBezTo>
                  <a:lnTo>
                    <a:pt x="20115" y="46634"/>
                  </a:lnTo>
                  <a:cubicBezTo>
                    <a:pt x="20115" y="46634"/>
                    <a:pt x="24652" y="41630"/>
                    <a:pt x="26786" y="37528"/>
                  </a:cubicBezTo>
                  <a:cubicBezTo>
                    <a:pt x="29121" y="33024"/>
                    <a:pt x="30656" y="30056"/>
                    <a:pt x="30656" y="30056"/>
                  </a:cubicBezTo>
                  <a:lnTo>
                    <a:pt x="31623" y="27887"/>
                  </a:lnTo>
                  <a:lnTo>
                    <a:pt x="35092" y="2469"/>
                  </a:lnTo>
                  <a:lnTo>
                    <a:pt x="35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7"/>
            <p:cNvSpPr/>
            <p:nvPr/>
          </p:nvSpPr>
          <p:spPr>
            <a:xfrm>
              <a:off x="4180968" y="3228325"/>
              <a:ext cx="82635" cy="57131"/>
            </a:xfrm>
            <a:custGeom>
              <a:avLst/>
              <a:gdLst/>
              <a:ahLst/>
              <a:cxnLst/>
              <a:rect l="l" t="t" r="r" b="b"/>
              <a:pathLst>
                <a:path w="3603" h="2491" extrusionOk="0">
                  <a:moveTo>
                    <a:pt x="4" y="1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267" y="735"/>
                    <a:pt x="801" y="1336"/>
                    <a:pt x="1468" y="1736"/>
                  </a:cubicBezTo>
                  <a:cubicBezTo>
                    <a:pt x="2340" y="2336"/>
                    <a:pt x="3212" y="2490"/>
                    <a:pt x="3502" y="2490"/>
                  </a:cubicBezTo>
                  <a:cubicBezTo>
                    <a:pt x="3567" y="2490"/>
                    <a:pt x="3603" y="2482"/>
                    <a:pt x="3603" y="2470"/>
                  </a:cubicBezTo>
                  <a:cubicBezTo>
                    <a:pt x="3603" y="2403"/>
                    <a:pt x="2602" y="2203"/>
                    <a:pt x="1601" y="1536"/>
                  </a:cubicBezTo>
                  <a:cubicBezTo>
                    <a:pt x="586" y="849"/>
                    <a:pt x="8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7"/>
            <p:cNvSpPr/>
            <p:nvPr/>
          </p:nvSpPr>
          <p:spPr>
            <a:xfrm>
              <a:off x="3923133" y="3502997"/>
              <a:ext cx="366478" cy="165293"/>
            </a:xfrm>
            <a:custGeom>
              <a:avLst/>
              <a:gdLst/>
              <a:ahLst/>
              <a:cxnLst/>
              <a:rect l="l" t="t" r="r" b="b"/>
              <a:pathLst>
                <a:path w="15979" h="7207" extrusionOk="0">
                  <a:moveTo>
                    <a:pt x="15979" y="1"/>
                  </a:moveTo>
                  <a:lnTo>
                    <a:pt x="15979" y="1"/>
                  </a:lnTo>
                  <a:cubicBezTo>
                    <a:pt x="15812" y="134"/>
                    <a:pt x="15645" y="301"/>
                    <a:pt x="15478" y="468"/>
                  </a:cubicBezTo>
                  <a:cubicBezTo>
                    <a:pt x="15345" y="635"/>
                    <a:pt x="15145" y="835"/>
                    <a:pt x="14878" y="1068"/>
                  </a:cubicBezTo>
                  <a:cubicBezTo>
                    <a:pt x="14644" y="1268"/>
                    <a:pt x="14378" y="1535"/>
                    <a:pt x="14044" y="1769"/>
                  </a:cubicBezTo>
                  <a:cubicBezTo>
                    <a:pt x="13344" y="2403"/>
                    <a:pt x="12576" y="2970"/>
                    <a:pt x="11776" y="3503"/>
                  </a:cubicBezTo>
                  <a:cubicBezTo>
                    <a:pt x="10808" y="4137"/>
                    <a:pt x="9774" y="4704"/>
                    <a:pt x="8707" y="5171"/>
                  </a:cubicBezTo>
                  <a:cubicBezTo>
                    <a:pt x="7639" y="5638"/>
                    <a:pt x="6539" y="6039"/>
                    <a:pt x="5438" y="6339"/>
                  </a:cubicBezTo>
                  <a:cubicBezTo>
                    <a:pt x="4504" y="6606"/>
                    <a:pt x="3570" y="6772"/>
                    <a:pt x="2636" y="6906"/>
                  </a:cubicBezTo>
                  <a:cubicBezTo>
                    <a:pt x="2236" y="6973"/>
                    <a:pt x="1869" y="7006"/>
                    <a:pt x="1535" y="7039"/>
                  </a:cubicBezTo>
                  <a:cubicBezTo>
                    <a:pt x="1202" y="7073"/>
                    <a:pt x="935" y="7106"/>
                    <a:pt x="701" y="7106"/>
                  </a:cubicBezTo>
                  <a:cubicBezTo>
                    <a:pt x="468" y="7106"/>
                    <a:pt x="234" y="7106"/>
                    <a:pt x="1" y="7173"/>
                  </a:cubicBezTo>
                  <a:cubicBezTo>
                    <a:pt x="234" y="7206"/>
                    <a:pt x="468" y="7206"/>
                    <a:pt x="701" y="7206"/>
                  </a:cubicBezTo>
                  <a:lnTo>
                    <a:pt x="1535" y="7206"/>
                  </a:lnTo>
                  <a:cubicBezTo>
                    <a:pt x="1869" y="7173"/>
                    <a:pt x="2236" y="7173"/>
                    <a:pt x="2636" y="7106"/>
                  </a:cubicBezTo>
                  <a:cubicBezTo>
                    <a:pt x="3603" y="7006"/>
                    <a:pt x="4537" y="6839"/>
                    <a:pt x="5471" y="6606"/>
                  </a:cubicBezTo>
                  <a:cubicBezTo>
                    <a:pt x="7773" y="6005"/>
                    <a:pt x="9941" y="5038"/>
                    <a:pt x="11909" y="3704"/>
                  </a:cubicBezTo>
                  <a:cubicBezTo>
                    <a:pt x="12710" y="3170"/>
                    <a:pt x="13444" y="2569"/>
                    <a:pt x="14177" y="1936"/>
                  </a:cubicBezTo>
                  <a:cubicBezTo>
                    <a:pt x="14478" y="1669"/>
                    <a:pt x="14745" y="1402"/>
                    <a:pt x="14978" y="1168"/>
                  </a:cubicBezTo>
                  <a:cubicBezTo>
                    <a:pt x="15212" y="935"/>
                    <a:pt x="15378" y="735"/>
                    <a:pt x="15545" y="568"/>
                  </a:cubicBezTo>
                  <a:cubicBezTo>
                    <a:pt x="15712" y="401"/>
                    <a:pt x="15845" y="201"/>
                    <a:pt x="15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7"/>
            <p:cNvSpPr/>
            <p:nvPr/>
          </p:nvSpPr>
          <p:spPr>
            <a:xfrm>
              <a:off x="3764767" y="3832186"/>
              <a:ext cx="306801" cy="166600"/>
            </a:xfrm>
            <a:custGeom>
              <a:avLst/>
              <a:gdLst/>
              <a:ahLst/>
              <a:cxnLst/>
              <a:rect l="l" t="t" r="r" b="b"/>
              <a:pathLst>
                <a:path w="13377" h="7264" extrusionOk="0">
                  <a:moveTo>
                    <a:pt x="10275" y="0"/>
                  </a:moveTo>
                  <a:cubicBezTo>
                    <a:pt x="6542" y="0"/>
                    <a:pt x="3039" y="1899"/>
                    <a:pt x="1035" y="5062"/>
                  </a:cubicBezTo>
                  <a:cubicBezTo>
                    <a:pt x="701" y="5562"/>
                    <a:pt x="434" y="6096"/>
                    <a:pt x="201" y="6630"/>
                  </a:cubicBezTo>
                  <a:cubicBezTo>
                    <a:pt x="101" y="6830"/>
                    <a:pt x="34" y="7030"/>
                    <a:pt x="1" y="7263"/>
                  </a:cubicBezTo>
                  <a:cubicBezTo>
                    <a:pt x="334" y="6529"/>
                    <a:pt x="735" y="5862"/>
                    <a:pt x="1168" y="5162"/>
                  </a:cubicBezTo>
                  <a:cubicBezTo>
                    <a:pt x="3280" y="2058"/>
                    <a:pt x="6774" y="181"/>
                    <a:pt x="10530" y="181"/>
                  </a:cubicBezTo>
                  <a:cubicBezTo>
                    <a:pt x="10689" y="181"/>
                    <a:pt x="10849" y="185"/>
                    <a:pt x="11009" y="192"/>
                  </a:cubicBezTo>
                  <a:cubicBezTo>
                    <a:pt x="11809" y="258"/>
                    <a:pt x="12576" y="358"/>
                    <a:pt x="13377" y="492"/>
                  </a:cubicBezTo>
                  <a:cubicBezTo>
                    <a:pt x="13177" y="392"/>
                    <a:pt x="12977" y="325"/>
                    <a:pt x="12777" y="292"/>
                  </a:cubicBezTo>
                  <a:cubicBezTo>
                    <a:pt x="12176" y="158"/>
                    <a:pt x="11609" y="58"/>
                    <a:pt x="11009" y="25"/>
                  </a:cubicBezTo>
                  <a:cubicBezTo>
                    <a:pt x="10763" y="8"/>
                    <a:pt x="10519" y="0"/>
                    <a:pt x="10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7"/>
            <p:cNvSpPr/>
            <p:nvPr/>
          </p:nvSpPr>
          <p:spPr>
            <a:xfrm>
              <a:off x="3949921" y="3807966"/>
              <a:ext cx="156096" cy="15206"/>
            </a:xfrm>
            <a:custGeom>
              <a:avLst/>
              <a:gdLst/>
              <a:ahLst/>
              <a:cxnLst/>
              <a:rect l="l" t="t" r="r" b="b"/>
              <a:pathLst>
                <a:path w="6806" h="663" extrusionOk="0">
                  <a:moveTo>
                    <a:pt x="6072" y="0"/>
                  </a:moveTo>
                  <a:cubicBezTo>
                    <a:pt x="5983" y="0"/>
                    <a:pt x="5894" y="4"/>
                    <a:pt x="5804" y="13"/>
                  </a:cubicBezTo>
                  <a:cubicBezTo>
                    <a:pt x="5171" y="13"/>
                    <a:pt x="4337" y="47"/>
                    <a:pt x="3369" y="147"/>
                  </a:cubicBezTo>
                  <a:cubicBezTo>
                    <a:pt x="2435" y="214"/>
                    <a:pt x="1568" y="314"/>
                    <a:pt x="968" y="414"/>
                  </a:cubicBezTo>
                  <a:cubicBezTo>
                    <a:pt x="634" y="447"/>
                    <a:pt x="300" y="514"/>
                    <a:pt x="0" y="647"/>
                  </a:cubicBezTo>
                  <a:cubicBezTo>
                    <a:pt x="0" y="658"/>
                    <a:pt x="37" y="662"/>
                    <a:pt x="106" y="662"/>
                  </a:cubicBezTo>
                  <a:cubicBezTo>
                    <a:pt x="483" y="662"/>
                    <a:pt x="1824" y="521"/>
                    <a:pt x="3403" y="380"/>
                  </a:cubicBezTo>
                  <a:cubicBezTo>
                    <a:pt x="5271" y="247"/>
                    <a:pt x="6805" y="147"/>
                    <a:pt x="6805" y="80"/>
                  </a:cubicBezTo>
                  <a:cubicBezTo>
                    <a:pt x="6561" y="31"/>
                    <a:pt x="6317" y="0"/>
                    <a:pt x="60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7"/>
            <p:cNvSpPr/>
            <p:nvPr/>
          </p:nvSpPr>
          <p:spPr>
            <a:xfrm>
              <a:off x="3921597" y="3341579"/>
              <a:ext cx="408564" cy="543215"/>
            </a:xfrm>
            <a:custGeom>
              <a:avLst/>
              <a:gdLst/>
              <a:ahLst/>
              <a:cxnLst/>
              <a:rect l="l" t="t" r="r" b="b"/>
              <a:pathLst>
                <a:path w="17814" h="23685" extrusionOk="0">
                  <a:moveTo>
                    <a:pt x="16046" y="0"/>
                  </a:moveTo>
                  <a:lnTo>
                    <a:pt x="16246" y="3236"/>
                  </a:lnTo>
                  <a:cubicBezTo>
                    <a:pt x="15612" y="7406"/>
                    <a:pt x="12843" y="10908"/>
                    <a:pt x="8941" y="12443"/>
                  </a:cubicBezTo>
                  <a:cubicBezTo>
                    <a:pt x="8540" y="12610"/>
                    <a:pt x="8040" y="12943"/>
                    <a:pt x="8207" y="13310"/>
                  </a:cubicBezTo>
                  <a:cubicBezTo>
                    <a:pt x="8300" y="13478"/>
                    <a:pt x="8488" y="13542"/>
                    <a:pt x="8687" y="13542"/>
                  </a:cubicBezTo>
                  <a:cubicBezTo>
                    <a:pt x="8844" y="13542"/>
                    <a:pt x="9009" y="13502"/>
                    <a:pt x="9141" y="13443"/>
                  </a:cubicBezTo>
                  <a:cubicBezTo>
                    <a:pt x="9372" y="13315"/>
                    <a:pt x="9644" y="13166"/>
                    <a:pt x="9893" y="13166"/>
                  </a:cubicBezTo>
                  <a:cubicBezTo>
                    <a:pt x="9967" y="13166"/>
                    <a:pt x="10039" y="13179"/>
                    <a:pt x="10108" y="13210"/>
                  </a:cubicBezTo>
                  <a:cubicBezTo>
                    <a:pt x="10542" y="13410"/>
                    <a:pt x="10475" y="14011"/>
                    <a:pt x="10308" y="14478"/>
                  </a:cubicBezTo>
                  <a:cubicBezTo>
                    <a:pt x="10075" y="15278"/>
                    <a:pt x="9808" y="16079"/>
                    <a:pt x="9541" y="16879"/>
                  </a:cubicBezTo>
                  <a:cubicBezTo>
                    <a:pt x="9308" y="17847"/>
                    <a:pt x="8640" y="18681"/>
                    <a:pt x="7740" y="19114"/>
                  </a:cubicBezTo>
                  <a:cubicBezTo>
                    <a:pt x="6105" y="20115"/>
                    <a:pt x="4071" y="20382"/>
                    <a:pt x="1569" y="20949"/>
                  </a:cubicBezTo>
                  <a:cubicBezTo>
                    <a:pt x="1235" y="21049"/>
                    <a:pt x="1" y="21716"/>
                    <a:pt x="201" y="21983"/>
                  </a:cubicBezTo>
                  <a:cubicBezTo>
                    <a:pt x="208" y="22001"/>
                    <a:pt x="235" y="22009"/>
                    <a:pt x="276" y="22009"/>
                  </a:cubicBezTo>
                  <a:cubicBezTo>
                    <a:pt x="618" y="22009"/>
                    <a:pt x="1980" y="21481"/>
                    <a:pt x="2188" y="21481"/>
                  </a:cubicBezTo>
                  <a:cubicBezTo>
                    <a:pt x="2194" y="21481"/>
                    <a:pt x="2199" y="21482"/>
                    <a:pt x="2203" y="21483"/>
                  </a:cubicBezTo>
                  <a:cubicBezTo>
                    <a:pt x="2416" y="21515"/>
                    <a:pt x="2624" y="21526"/>
                    <a:pt x="2831" y="21526"/>
                  </a:cubicBezTo>
                  <a:cubicBezTo>
                    <a:pt x="3353" y="21526"/>
                    <a:pt x="3865" y="21452"/>
                    <a:pt x="4435" y="21452"/>
                  </a:cubicBezTo>
                  <a:cubicBezTo>
                    <a:pt x="5042" y="21452"/>
                    <a:pt x="5716" y="21536"/>
                    <a:pt x="6539" y="21883"/>
                  </a:cubicBezTo>
                  <a:cubicBezTo>
                    <a:pt x="6626" y="22376"/>
                    <a:pt x="6461" y="23397"/>
                    <a:pt x="6351" y="23635"/>
                  </a:cubicBezTo>
                  <a:lnTo>
                    <a:pt x="6351" y="23635"/>
                  </a:lnTo>
                  <a:cubicBezTo>
                    <a:pt x="8867" y="20879"/>
                    <a:pt x="11087" y="17861"/>
                    <a:pt x="12944" y="14644"/>
                  </a:cubicBezTo>
                  <a:lnTo>
                    <a:pt x="17814" y="4971"/>
                  </a:lnTo>
                  <a:lnTo>
                    <a:pt x="16046" y="0"/>
                  </a:lnTo>
                  <a:close/>
                  <a:moveTo>
                    <a:pt x="6351" y="23635"/>
                  </a:moveTo>
                  <a:cubicBezTo>
                    <a:pt x="6336" y="23651"/>
                    <a:pt x="6321" y="23668"/>
                    <a:pt x="6305" y="23684"/>
                  </a:cubicBezTo>
                  <a:cubicBezTo>
                    <a:pt x="6307" y="23685"/>
                    <a:pt x="6308" y="23685"/>
                    <a:pt x="6309" y="23685"/>
                  </a:cubicBezTo>
                  <a:cubicBezTo>
                    <a:pt x="6322" y="23685"/>
                    <a:pt x="6336" y="23667"/>
                    <a:pt x="6351" y="236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7"/>
            <p:cNvSpPr/>
            <p:nvPr/>
          </p:nvSpPr>
          <p:spPr>
            <a:xfrm>
              <a:off x="4216908" y="2860238"/>
              <a:ext cx="825522" cy="849604"/>
            </a:xfrm>
            <a:custGeom>
              <a:avLst/>
              <a:gdLst/>
              <a:ahLst/>
              <a:cxnLst/>
              <a:rect l="l" t="t" r="r" b="b"/>
              <a:pathLst>
                <a:path w="35994" h="37044" extrusionOk="0">
                  <a:moveTo>
                    <a:pt x="6318" y="1"/>
                  </a:moveTo>
                  <a:cubicBezTo>
                    <a:pt x="3195" y="1"/>
                    <a:pt x="1" y="1607"/>
                    <a:pt x="1" y="1607"/>
                  </a:cubicBezTo>
                  <a:lnTo>
                    <a:pt x="4437" y="24623"/>
                  </a:lnTo>
                  <a:cubicBezTo>
                    <a:pt x="4437" y="24623"/>
                    <a:pt x="7073" y="34297"/>
                    <a:pt x="15012" y="36699"/>
                  </a:cubicBezTo>
                  <a:cubicBezTo>
                    <a:pt x="15805" y="36937"/>
                    <a:pt x="16659" y="37044"/>
                    <a:pt x="17553" y="37044"/>
                  </a:cubicBezTo>
                  <a:cubicBezTo>
                    <a:pt x="25295" y="37044"/>
                    <a:pt x="35993" y="29027"/>
                    <a:pt x="35993" y="29027"/>
                  </a:cubicBezTo>
                  <a:lnTo>
                    <a:pt x="34525" y="20320"/>
                  </a:lnTo>
                  <a:lnTo>
                    <a:pt x="20849" y="22822"/>
                  </a:lnTo>
                  <a:cubicBezTo>
                    <a:pt x="20849" y="22822"/>
                    <a:pt x="20382" y="18853"/>
                    <a:pt x="18381" y="16551"/>
                  </a:cubicBezTo>
                  <a:cubicBezTo>
                    <a:pt x="18014" y="16084"/>
                    <a:pt x="16913" y="15317"/>
                    <a:pt x="16446" y="14283"/>
                  </a:cubicBezTo>
                  <a:cubicBezTo>
                    <a:pt x="14478" y="10113"/>
                    <a:pt x="12443" y="2474"/>
                    <a:pt x="9508" y="773"/>
                  </a:cubicBezTo>
                  <a:cubicBezTo>
                    <a:pt x="8555" y="208"/>
                    <a:pt x="7441" y="1"/>
                    <a:pt x="6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7"/>
            <p:cNvSpPr/>
            <p:nvPr/>
          </p:nvSpPr>
          <p:spPr>
            <a:xfrm>
              <a:off x="4232985" y="3181675"/>
              <a:ext cx="812495" cy="527092"/>
            </a:xfrm>
            <a:custGeom>
              <a:avLst/>
              <a:gdLst/>
              <a:ahLst/>
              <a:cxnLst/>
              <a:rect l="l" t="t" r="r" b="b"/>
              <a:pathLst>
                <a:path w="35426" h="22982" extrusionOk="0">
                  <a:moveTo>
                    <a:pt x="17012" y="13010"/>
                  </a:moveTo>
                  <a:cubicBezTo>
                    <a:pt x="16979" y="13210"/>
                    <a:pt x="16979" y="13377"/>
                    <a:pt x="17012" y="13577"/>
                  </a:cubicBezTo>
                  <a:cubicBezTo>
                    <a:pt x="17012" y="13377"/>
                    <a:pt x="17012" y="13210"/>
                    <a:pt x="17012" y="13010"/>
                  </a:cubicBezTo>
                  <a:close/>
                  <a:moveTo>
                    <a:pt x="17012" y="13577"/>
                  </a:moveTo>
                  <a:lnTo>
                    <a:pt x="17012" y="13911"/>
                  </a:lnTo>
                  <a:cubicBezTo>
                    <a:pt x="17012" y="13923"/>
                    <a:pt x="17017" y="13935"/>
                    <a:pt x="17023" y="13947"/>
                  </a:cubicBezTo>
                  <a:lnTo>
                    <a:pt x="17023" y="13947"/>
                  </a:lnTo>
                  <a:cubicBezTo>
                    <a:pt x="17026" y="13935"/>
                    <a:pt x="17034" y="13923"/>
                    <a:pt x="17046" y="13911"/>
                  </a:cubicBezTo>
                  <a:cubicBezTo>
                    <a:pt x="17046" y="13811"/>
                    <a:pt x="17046" y="13711"/>
                    <a:pt x="17012" y="13577"/>
                  </a:cubicBezTo>
                  <a:close/>
                  <a:moveTo>
                    <a:pt x="17023" y="13947"/>
                  </a:moveTo>
                  <a:lnTo>
                    <a:pt x="17023" y="13947"/>
                  </a:lnTo>
                  <a:cubicBezTo>
                    <a:pt x="17017" y="13969"/>
                    <a:pt x="17025" y="13990"/>
                    <a:pt x="17046" y="14011"/>
                  </a:cubicBezTo>
                  <a:cubicBezTo>
                    <a:pt x="17046" y="13990"/>
                    <a:pt x="17032" y="13969"/>
                    <a:pt x="17023" y="13947"/>
                  </a:cubicBezTo>
                  <a:close/>
                  <a:moveTo>
                    <a:pt x="0" y="1"/>
                  </a:moveTo>
                  <a:cubicBezTo>
                    <a:pt x="0" y="68"/>
                    <a:pt x="34" y="134"/>
                    <a:pt x="67" y="201"/>
                  </a:cubicBezTo>
                  <a:cubicBezTo>
                    <a:pt x="100" y="334"/>
                    <a:pt x="200" y="501"/>
                    <a:pt x="267" y="768"/>
                  </a:cubicBezTo>
                  <a:cubicBezTo>
                    <a:pt x="467" y="1268"/>
                    <a:pt x="734" y="2002"/>
                    <a:pt x="1068" y="2936"/>
                  </a:cubicBezTo>
                  <a:cubicBezTo>
                    <a:pt x="1401" y="3904"/>
                    <a:pt x="1768" y="5071"/>
                    <a:pt x="2235" y="6472"/>
                  </a:cubicBezTo>
                  <a:cubicBezTo>
                    <a:pt x="2669" y="7840"/>
                    <a:pt x="3169" y="9408"/>
                    <a:pt x="3803" y="11109"/>
                  </a:cubicBezTo>
                  <a:cubicBezTo>
                    <a:pt x="4504" y="12943"/>
                    <a:pt x="5404" y="14745"/>
                    <a:pt x="6438" y="16446"/>
                  </a:cubicBezTo>
                  <a:cubicBezTo>
                    <a:pt x="7639" y="18381"/>
                    <a:pt x="9240" y="20082"/>
                    <a:pt x="11108" y="21383"/>
                  </a:cubicBezTo>
                  <a:cubicBezTo>
                    <a:pt x="12142" y="22083"/>
                    <a:pt x="13310" y="22584"/>
                    <a:pt x="14544" y="22784"/>
                  </a:cubicBezTo>
                  <a:cubicBezTo>
                    <a:pt x="15251" y="22914"/>
                    <a:pt x="15968" y="22982"/>
                    <a:pt x="16683" y="22982"/>
                  </a:cubicBezTo>
                  <a:cubicBezTo>
                    <a:pt x="17252" y="22982"/>
                    <a:pt x="17819" y="22939"/>
                    <a:pt x="18380" y="22851"/>
                  </a:cubicBezTo>
                  <a:cubicBezTo>
                    <a:pt x="18714" y="22817"/>
                    <a:pt x="19047" y="22784"/>
                    <a:pt x="19381" y="22717"/>
                  </a:cubicBezTo>
                  <a:cubicBezTo>
                    <a:pt x="19681" y="22650"/>
                    <a:pt x="20015" y="22584"/>
                    <a:pt x="20348" y="22517"/>
                  </a:cubicBezTo>
                  <a:cubicBezTo>
                    <a:pt x="20982" y="22317"/>
                    <a:pt x="21649" y="22183"/>
                    <a:pt x="22283" y="21950"/>
                  </a:cubicBezTo>
                  <a:lnTo>
                    <a:pt x="23250" y="21650"/>
                  </a:lnTo>
                  <a:cubicBezTo>
                    <a:pt x="23584" y="21516"/>
                    <a:pt x="23884" y="21416"/>
                    <a:pt x="24218" y="21283"/>
                  </a:cubicBezTo>
                  <a:cubicBezTo>
                    <a:pt x="24518" y="21149"/>
                    <a:pt x="24851" y="21016"/>
                    <a:pt x="25185" y="20882"/>
                  </a:cubicBezTo>
                  <a:lnTo>
                    <a:pt x="26119" y="20482"/>
                  </a:lnTo>
                  <a:cubicBezTo>
                    <a:pt x="29355" y="18948"/>
                    <a:pt x="32457" y="17146"/>
                    <a:pt x="35359" y="15078"/>
                  </a:cubicBezTo>
                  <a:lnTo>
                    <a:pt x="35426" y="15045"/>
                  </a:lnTo>
                  <a:lnTo>
                    <a:pt x="35426" y="14945"/>
                  </a:lnTo>
                  <a:cubicBezTo>
                    <a:pt x="34892" y="11876"/>
                    <a:pt x="34392" y="8907"/>
                    <a:pt x="33958" y="6239"/>
                  </a:cubicBezTo>
                  <a:lnTo>
                    <a:pt x="33925" y="6139"/>
                  </a:lnTo>
                  <a:lnTo>
                    <a:pt x="33824" y="6139"/>
                  </a:lnTo>
                  <a:lnTo>
                    <a:pt x="20181" y="8707"/>
                  </a:lnTo>
                  <a:cubicBezTo>
                    <a:pt x="19281" y="9007"/>
                    <a:pt x="18480" y="9608"/>
                    <a:pt x="17880" y="10375"/>
                  </a:cubicBezTo>
                  <a:cubicBezTo>
                    <a:pt x="17313" y="11142"/>
                    <a:pt x="17013" y="12076"/>
                    <a:pt x="17012" y="13010"/>
                  </a:cubicBezTo>
                  <a:lnTo>
                    <a:pt x="17012" y="13010"/>
                  </a:lnTo>
                  <a:cubicBezTo>
                    <a:pt x="17013" y="12776"/>
                    <a:pt x="17046" y="12543"/>
                    <a:pt x="17113" y="12276"/>
                  </a:cubicBezTo>
                  <a:cubicBezTo>
                    <a:pt x="17213" y="11609"/>
                    <a:pt x="17513" y="10975"/>
                    <a:pt x="17946" y="10408"/>
                  </a:cubicBezTo>
                  <a:cubicBezTo>
                    <a:pt x="18514" y="9674"/>
                    <a:pt x="19281" y="9141"/>
                    <a:pt x="20181" y="8807"/>
                  </a:cubicBezTo>
                  <a:lnTo>
                    <a:pt x="33706" y="6360"/>
                  </a:lnTo>
                  <a:lnTo>
                    <a:pt x="33706" y="6360"/>
                  </a:lnTo>
                  <a:lnTo>
                    <a:pt x="35146" y="14901"/>
                  </a:lnTo>
                  <a:lnTo>
                    <a:pt x="35146" y="14901"/>
                  </a:lnTo>
                  <a:cubicBezTo>
                    <a:pt x="32234" y="16946"/>
                    <a:pt x="29192" y="18728"/>
                    <a:pt x="25986" y="20215"/>
                  </a:cubicBezTo>
                  <a:lnTo>
                    <a:pt x="25052" y="20649"/>
                  </a:lnTo>
                  <a:cubicBezTo>
                    <a:pt x="24718" y="20782"/>
                    <a:pt x="24418" y="20916"/>
                    <a:pt x="24084" y="21016"/>
                  </a:cubicBezTo>
                  <a:cubicBezTo>
                    <a:pt x="23784" y="21149"/>
                    <a:pt x="23450" y="21283"/>
                    <a:pt x="23150" y="21383"/>
                  </a:cubicBezTo>
                  <a:lnTo>
                    <a:pt x="22183" y="21716"/>
                  </a:lnTo>
                  <a:cubicBezTo>
                    <a:pt x="21549" y="21950"/>
                    <a:pt x="20915" y="22083"/>
                    <a:pt x="20281" y="22250"/>
                  </a:cubicBezTo>
                  <a:cubicBezTo>
                    <a:pt x="19948" y="22317"/>
                    <a:pt x="19614" y="22384"/>
                    <a:pt x="19314" y="22450"/>
                  </a:cubicBezTo>
                  <a:cubicBezTo>
                    <a:pt x="18981" y="22517"/>
                    <a:pt x="18647" y="22550"/>
                    <a:pt x="18347" y="22584"/>
                  </a:cubicBezTo>
                  <a:cubicBezTo>
                    <a:pt x="17742" y="22671"/>
                    <a:pt x="17132" y="22717"/>
                    <a:pt x="16527" y="22717"/>
                  </a:cubicBezTo>
                  <a:cubicBezTo>
                    <a:pt x="14593" y="22717"/>
                    <a:pt x="12707" y="22250"/>
                    <a:pt x="11208" y="21183"/>
                  </a:cubicBezTo>
                  <a:cubicBezTo>
                    <a:pt x="9374" y="19882"/>
                    <a:pt x="7773" y="18214"/>
                    <a:pt x="6605" y="16313"/>
                  </a:cubicBezTo>
                  <a:cubicBezTo>
                    <a:pt x="5538" y="14645"/>
                    <a:pt x="4670" y="12877"/>
                    <a:pt x="3970" y="11042"/>
                  </a:cubicBezTo>
                  <a:cubicBezTo>
                    <a:pt x="3303" y="9341"/>
                    <a:pt x="2802" y="7773"/>
                    <a:pt x="2335" y="6405"/>
                  </a:cubicBezTo>
                  <a:cubicBezTo>
                    <a:pt x="1902" y="5038"/>
                    <a:pt x="1501" y="3870"/>
                    <a:pt x="1168" y="2903"/>
                  </a:cubicBezTo>
                  <a:cubicBezTo>
                    <a:pt x="834" y="1969"/>
                    <a:pt x="534" y="1235"/>
                    <a:pt x="334" y="735"/>
                  </a:cubicBezTo>
                  <a:cubicBezTo>
                    <a:pt x="234" y="501"/>
                    <a:pt x="134" y="334"/>
                    <a:pt x="100" y="168"/>
                  </a:cubicBezTo>
                  <a:cubicBezTo>
                    <a:pt x="67" y="101"/>
                    <a:pt x="34" y="6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7"/>
            <p:cNvSpPr/>
            <p:nvPr/>
          </p:nvSpPr>
          <p:spPr>
            <a:xfrm>
              <a:off x="4304129" y="2853496"/>
              <a:ext cx="390973" cy="529409"/>
            </a:xfrm>
            <a:custGeom>
              <a:avLst/>
              <a:gdLst/>
              <a:ahLst/>
              <a:cxnLst/>
              <a:rect l="l" t="t" r="r" b="b"/>
              <a:pathLst>
                <a:path w="17047" h="23083" extrusionOk="0">
                  <a:moveTo>
                    <a:pt x="1913" y="1"/>
                  </a:moveTo>
                  <a:cubicBezTo>
                    <a:pt x="1675" y="1"/>
                    <a:pt x="1437" y="12"/>
                    <a:pt x="1201" y="33"/>
                  </a:cubicBezTo>
                  <a:cubicBezTo>
                    <a:pt x="901" y="66"/>
                    <a:pt x="601" y="100"/>
                    <a:pt x="301" y="200"/>
                  </a:cubicBezTo>
                  <a:cubicBezTo>
                    <a:pt x="201" y="200"/>
                    <a:pt x="101" y="233"/>
                    <a:pt x="1" y="300"/>
                  </a:cubicBezTo>
                  <a:cubicBezTo>
                    <a:pt x="1" y="300"/>
                    <a:pt x="434" y="166"/>
                    <a:pt x="1201" y="133"/>
                  </a:cubicBezTo>
                  <a:cubicBezTo>
                    <a:pt x="1360" y="123"/>
                    <a:pt x="1519" y="119"/>
                    <a:pt x="1678" y="119"/>
                  </a:cubicBezTo>
                  <a:cubicBezTo>
                    <a:pt x="2619" y="119"/>
                    <a:pt x="3552" y="286"/>
                    <a:pt x="4437" y="600"/>
                  </a:cubicBezTo>
                  <a:cubicBezTo>
                    <a:pt x="5138" y="867"/>
                    <a:pt x="5771" y="1301"/>
                    <a:pt x="6272" y="1868"/>
                  </a:cubicBezTo>
                  <a:cubicBezTo>
                    <a:pt x="6839" y="2501"/>
                    <a:pt x="7372" y="3202"/>
                    <a:pt x="7806" y="3936"/>
                  </a:cubicBezTo>
                  <a:cubicBezTo>
                    <a:pt x="8340" y="4770"/>
                    <a:pt x="8773" y="5604"/>
                    <a:pt x="9174" y="6504"/>
                  </a:cubicBezTo>
                  <a:cubicBezTo>
                    <a:pt x="9541" y="7438"/>
                    <a:pt x="9874" y="8439"/>
                    <a:pt x="10141" y="9440"/>
                  </a:cubicBezTo>
                  <a:cubicBezTo>
                    <a:pt x="10441" y="10440"/>
                    <a:pt x="10808" y="11441"/>
                    <a:pt x="11209" y="12375"/>
                  </a:cubicBezTo>
                  <a:cubicBezTo>
                    <a:pt x="11609" y="13276"/>
                    <a:pt x="12143" y="14110"/>
                    <a:pt x="12743" y="14877"/>
                  </a:cubicBezTo>
                  <a:cubicBezTo>
                    <a:pt x="13877" y="16345"/>
                    <a:pt x="15045" y="17545"/>
                    <a:pt x="15678" y="18813"/>
                  </a:cubicBezTo>
                  <a:cubicBezTo>
                    <a:pt x="16179" y="19780"/>
                    <a:pt x="16546" y="20814"/>
                    <a:pt x="16779" y="21882"/>
                  </a:cubicBezTo>
                  <a:cubicBezTo>
                    <a:pt x="16879" y="22282"/>
                    <a:pt x="16946" y="22582"/>
                    <a:pt x="16979" y="22783"/>
                  </a:cubicBezTo>
                  <a:cubicBezTo>
                    <a:pt x="16979" y="22883"/>
                    <a:pt x="17013" y="22983"/>
                    <a:pt x="17046" y="23083"/>
                  </a:cubicBezTo>
                  <a:cubicBezTo>
                    <a:pt x="17046" y="22983"/>
                    <a:pt x="17046" y="22883"/>
                    <a:pt x="17046" y="22783"/>
                  </a:cubicBezTo>
                  <a:cubicBezTo>
                    <a:pt x="17013" y="22582"/>
                    <a:pt x="16979" y="22249"/>
                    <a:pt x="16879" y="21882"/>
                  </a:cubicBezTo>
                  <a:cubicBezTo>
                    <a:pt x="16679" y="20781"/>
                    <a:pt x="16346" y="19714"/>
                    <a:pt x="15845" y="18713"/>
                  </a:cubicBezTo>
                  <a:cubicBezTo>
                    <a:pt x="15178" y="17445"/>
                    <a:pt x="14044" y="16211"/>
                    <a:pt x="12910" y="14743"/>
                  </a:cubicBezTo>
                  <a:cubicBezTo>
                    <a:pt x="12343" y="14010"/>
                    <a:pt x="11842" y="13176"/>
                    <a:pt x="11442" y="12308"/>
                  </a:cubicBezTo>
                  <a:cubicBezTo>
                    <a:pt x="11042" y="11341"/>
                    <a:pt x="10675" y="10374"/>
                    <a:pt x="10375" y="9373"/>
                  </a:cubicBezTo>
                  <a:cubicBezTo>
                    <a:pt x="10108" y="8372"/>
                    <a:pt x="9774" y="7372"/>
                    <a:pt x="9407" y="6404"/>
                  </a:cubicBezTo>
                  <a:cubicBezTo>
                    <a:pt x="9007" y="5504"/>
                    <a:pt x="8540" y="4636"/>
                    <a:pt x="8006" y="3836"/>
                  </a:cubicBezTo>
                  <a:cubicBezTo>
                    <a:pt x="7539" y="3068"/>
                    <a:pt x="7006" y="2368"/>
                    <a:pt x="6405" y="1734"/>
                  </a:cubicBezTo>
                  <a:cubicBezTo>
                    <a:pt x="5905" y="1134"/>
                    <a:pt x="5238" y="700"/>
                    <a:pt x="4504" y="433"/>
                  </a:cubicBezTo>
                  <a:cubicBezTo>
                    <a:pt x="3665" y="145"/>
                    <a:pt x="2785" y="1"/>
                    <a:pt x="1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7"/>
            <p:cNvSpPr/>
            <p:nvPr/>
          </p:nvSpPr>
          <p:spPr>
            <a:xfrm>
              <a:off x="4575725" y="3380592"/>
              <a:ext cx="119377" cy="157701"/>
            </a:xfrm>
            <a:custGeom>
              <a:avLst/>
              <a:gdLst/>
              <a:ahLst/>
              <a:cxnLst/>
              <a:rect l="l" t="t" r="r" b="b"/>
              <a:pathLst>
                <a:path w="5205" h="6876" extrusionOk="0">
                  <a:moveTo>
                    <a:pt x="5204" y="1"/>
                  </a:moveTo>
                  <a:cubicBezTo>
                    <a:pt x="5121" y="28"/>
                    <a:pt x="5039" y="57"/>
                    <a:pt x="4959" y="88"/>
                  </a:cubicBezTo>
                  <a:lnTo>
                    <a:pt x="4959" y="88"/>
                  </a:lnTo>
                  <a:cubicBezTo>
                    <a:pt x="4949" y="88"/>
                    <a:pt x="4940" y="88"/>
                    <a:pt x="4930" y="88"/>
                  </a:cubicBezTo>
                  <a:cubicBezTo>
                    <a:pt x="2513" y="88"/>
                    <a:pt x="65" y="2998"/>
                    <a:pt x="0" y="5505"/>
                  </a:cubicBezTo>
                  <a:cubicBezTo>
                    <a:pt x="0" y="5805"/>
                    <a:pt x="34" y="6072"/>
                    <a:pt x="134" y="6339"/>
                  </a:cubicBezTo>
                  <a:cubicBezTo>
                    <a:pt x="234" y="6605"/>
                    <a:pt x="467" y="6839"/>
                    <a:pt x="768" y="6872"/>
                  </a:cubicBezTo>
                  <a:cubicBezTo>
                    <a:pt x="795" y="6874"/>
                    <a:pt x="822" y="6875"/>
                    <a:pt x="849" y="6875"/>
                  </a:cubicBezTo>
                  <a:cubicBezTo>
                    <a:pt x="1255" y="6875"/>
                    <a:pt x="1645" y="6645"/>
                    <a:pt x="1802" y="6239"/>
                  </a:cubicBezTo>
                  <a:cubicBezTo>
                    <a:pt x="1968" y="5872"/>
                    <a:pt x="2068" y="5471"/>
                    <a:pt x="2068" y="5071"/>
                  </a:cubicBezTo>
                  <a:cubicBezTo>
                    <a:pt x="1973" y="2485"/>
                    <a:pt x="3160" y="785"/>
                    <a:pt x="4959" y="88"/>
                  </a:cubicBezTo>
                  <a:lnTo>
                    <a:pt x="4959" y="88"/>
                  </a:lnTo>
                  <a:cubicBezTo>
                    <a:pt x="5041" y="89"/>
                    <a:pt x="5122" y="93"/>
                    <a:pt x="5204" y="101"/>
                  </a:cubicBezTo>
                  <a:lnTo>
                    <a:pt x="5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title"/>
          </p:nvPr>
        </p:nvSpPr>
        <p:spPr>
          <a:xfrm>
            <a:off x="1176670" y="2150850"/>
            <a:ext cx="356913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READING &amp; </a:t>
            </a:r>
            <a:br>
              <a:rPr lang="en-US" sz="2800" dirty="0"/>
            </a:br>
            <a:r>
              <a:rPr lang="en-US" sz="2800" dirty="0"/>
              <a:t>PRE-PROCESSING</a:t>
            </a:r>
          </a:p>
        </p:txBody>
      </p:sp>
      <p:sp>
        <p:nvSpPr>
          <p:cNvPr id="821" name="Google Shape;821;p51"/>
          <p:cNvSpPr txBox="1">
            <a:spLocks noGrp="1"/>
          </p:cNvSpPr>
          <p:nvPr>
            <p:ph type="title" idx="2"/>
          </p:nvPr>
        </p:nvSpPr>
        <p:spPr>
          <a:xfrm>
            <a:off x="4808000" y="1590000"/>
            <a:ext cx="2571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22" name="Google Shape;822;p51"/>
          <p:cNvSpPr/>
          <p:nvPr/>
        </p:nvSpPr>
        <p:spPr>
          <a:xfrm>
            <a:off x="5029188" y="3252725"/>
            <a:ext cx="2149200" cy="8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188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8"/>
          <p:cNvSpPr txBox="1">
            <a:spLocks noGrp="1"/>
          </p:cNvSpPr>
          <p:nvPr>
            <p:ph type="subTitle" idx="1"/>
          </p:nvPr>
        </p:nvSpPr>
        <p:spPr>
          <a:xfrm>
            <a:off x="4200125" y="2028288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Venus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51" name="Google Shape;1251;p58"/>
          <p:cNvSpPr txBox="1">
            <a:spLocks noGrp="1"/>
          </p:cNvSpPr>
          <p:nvPr>
            <p:ph type="subTitle" idx="2"/>
          </p:nvPr>
        </p:nvSpPr>
        <p:spPr>
          <a:xfrm>
            <a:off x="7013400" y="2028288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Saturn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52" name="Google Shape;1252;p58"/>
          <p:cNvSpPr txBox="1">
            <a:spLocks noGrp="1"/>
          </p:cNvSpPr>
          <p:nvPr>
            <p:ph type="subTitle" idx="3"/>
          </p:nvPr>
        </p:nvSpPr>
        <p:spPr>
          <a:xfrm>
            <a:off x="4200125" y="2333113"/>
            <a:ext cx="14106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poisonous atmosphere</a:t>
            </a:r>
            <a:endParaRPr/>
          </a:p>
        </p:txBody>
      </p:sp>
      <p:sp>
        <p:nvSpPr>
          <p:cNvPr id="1253" name="Google Shape;1253;p58"/>
          <p:cNvSpPr txBox="1">
            <a:spLocks noGrp="1"/>
          </p:cNvSpPr>
          <p:nvPr>
            <p:ph type="subTitle" idx="4"/>
          </p:nvPr>
        </p:nvSpPr>
        <p:spPr>
          <a:xfrm>
            <a:off x="7013400" y="2333088"/>
            <a:ext cx="1410600" cy="7182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ringed one and a gas giant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58"/>
          <p:cNvSpPr txBox="1">
            <a:spLocks noGrp="1"/>
          </p:cNvSpPr>
          <p:nvPr>
            <p:ph type="subTitle" idx="9"/>
          </p:nvPr>
        </p:nvSpPr>
        <p:spPr>
          <a:xfrm>
            <a:off x="4200125" y="552275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Mercury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55" name="Google Shape;1255;p58"/>
          <p:cNvSpPr txBox="1">
            <a:spLocks noGrp="1"/>
          </p:cNvSpPr>
          <p:nvPr>
            <p:ph type="subTitle" idx="5"/>
          </p:nvPr>
        </p:nvSpPr>
        <p:spPr>
          <a:xfrm>
            <a:off x="4200125" y="3504300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Mars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56" name="Google Shape;1256;p58"/>
          <p:cNvSpPr txBox="1">
            <a:spLocks noGrp="1"/>
          </p:cNvSpPr>
          <p:nvPr>
            <p:ph type="subTitle" idx="6"/>
          </p:nvPr>
        </p:nvSpPr>
        <p:spPr>
          <a:xfrm>
            <a:off x="7013400" y="3504300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Neptune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57" name="Google Shape;1257;p58"/>
          <p:cNvSpPr txBox="1">
            <a:spLocks noGrp="1"/>
          </p:cNvSpPr>
          <p:nvPr>
            <p:ph type="subTitle" idx="7"/>
          </p:nvPr>
        </p:nvSpPr>
        <p:spPr>
          <a:xfrm>
            <a:off x="4200125" y="3809125"/>
            <a:ext cx="14106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258" name="Google Shape;1258;p58"/>
          <p:cNvSpPr txBox="1">
            <a:spLocks noGrp="1"/>
          </p:cNvSpPr>
          <p:nvPr>
            <p:ph type="subTitle" idx="8"/>
          </p:nvPr>
        </p:nvSpPr>
        <p:spPr>
          <a:xfrm>
            <a:off x="7013400" y="3809100"/>
            <a:ext cx="14106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farthest planet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58"/>
          <p:cNvSpPr txBox="1">
            <a:spLocks noGrp="1"/>
          </p:cNvSpPr>
          <p:nvPr>
            <p:ph type="subTitle" idx="13"/>
          </p:nvPr>
        </p:nvSpPr>
        <p:spPr>
          <a:xfrm>
            <a:off x="7013400" y="552275"/>
            <a:ext cx="13293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Jupiter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60" name="Google Shape;1260;p58"/>
          <p:cNvSpPr txBox="1">
            <a:spLocks noGrp="1"/>
          </p:cNvSpPr>
          <p:nvPr>
            <p:ph type="subTitle" idx="14"/>
          </p:nvPr>
        </p:nvSpPr>
        <p:spPr>
          <a:xfrm>
            <a:off x="4200125" y="857100"/>
            <a:ext cx="14106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closest planet to the Sun</a:t>
            </a:r>
            <a:endParaRPr/>
          </a:p>
        </p:txBody>
      </p:sp>
      <p:sp>
        <p:nvSpPr>
          <p:cNvPr id="1261" name="Google Shape;1261;p58"/>
          <p:cNvSpPr txBox="1">
            <a:spLocks noGrp="1"/>
          </p:cNvSpPr>
          <p:nvPr>
            <p:ph type="subTitle" idx="15"/>
          </p:nvPr>
        </p:nvSpPr>
        <p:spPr>
          <a:xfrm>
            <a:off x="7013400" y="857075"/>
            <a:ext cx="14106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in the Solar System</a:t>
            </a:r>
            <a:endParaRPr/>
          </a:p>
        </p:txBody>
      </p:sp>
      <p:sp>
        <p:nvSpPr>
          <p:cNvPr id="1262" name="Google Shape;1262;p58"/>
          <p:cNvSpPr/>
          <p:nvPr/>
        </p:nvSpPr>
        <p:spPr>
          <a:xfrm>
            <a:off x="3532500" y="714900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58"/>
          <p:cNvGrpSpPr/>
          <p:nvPr/>
        </p:nvGrpSpPr>
        <p:grpSpPr>
          <a:xfrm>
            <a:off x="3654161" y="836573"/>
            <a:ext cx="356646" cy="356677"/>
            <a:chOff x="-6329875" y="3992050"/>
            <a:chExt cx="291425" cy="291450"/>
          </a:xfrm>
        </p:grpSpPr>
        <p:sp>
          <p:nvSpPr>
            <p:cNvPr id="1264" name="Google Shape;1264;p58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8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8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8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58"/>
          <p:cNvSpPr/>
          <p:nvPr/>
        </p:nvSpPr>
        <p:spPr>
          <a:xfrm>
            <a:off x="3532500" y="2195275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58"/>
          <p:cNvGrpSpPr/>
          <p:nvPr/>
        </p:nvGrpSpPr>
        <p:grpSpPr>
          <a:xfrm>
            <a:off x="3652715" y="2318511"/>
            <a:ext cx="359583" cy="356677"/>
            <a:chOff x="-2310650" y="3958175"/>
            <a:chExt cx="293825" cy="291450"/>
          </a:xfrm>
        </p:grpSpPr>
        <p:sp>
          <p:nvSpPr>
            <p:cNvPr id="1270" name="Google Shape;1270;p58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8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58"/>
          <p:cNvSpPr/>
          <p:nvPr/>
        </p:nvSpPr>
        <p:spPr>
          <a:xfrm>
            <a:off x="6344939" y="3675650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58"/>
          <p:cNvGrpSpPr/>
          <p:nvPr/>
        </p:nvGrpSpPr>
        <p:grpSpPr>
          <a:xfrm>
            <a:off x="6466699" y="3782734"/>
            <a:ext cx="356493" cy="357380"/>
            <a:chOff x="-3771675" y="3971775"/>
            <a:chExt cx="291300" cy="292025"/>
          </a:xfrm>
        </p:grpSpPr>
        <p:sp>
          <p:nvSpPr>
            <p:cNvPr id="1274" name="Google Shape;1274;p58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8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8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8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8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58"/>
          <p:cNvSpPr/>
          <p:nvPr/>
        </p:nvSpPr>
        <p:spPr>
          <a:xfrm>
            <a:off x="6344939" y="2195275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58"/>
          <p:cNvGrpSpPr/>
          <p:nvPr/>
        </p:nvGrpSpPr>
        <p:grpSpPr>
          <a:xfrm>
            <a:off x="6464208" y="2318514"/>
            <a:ext cx="361480" cy="356677"/>
            <a:chOff x="-1951475" y="3597450"/>
            <a:chExt cx="295375" cy="291450"/>
          </a:xfrm>
        </p:grpSpPr>
        <p:sp>
          <p:nvSpPr>
            <p:cNvPr id="1281" name="Google Shape;1281;p58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8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8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8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5" name="Google Shape;1285;p58"/>
          <p:cNvSpPr/>
          <p:nvPr/>
        </p:nvSpPr>
        <p:spPr>
          <a:xfrm>
            <a:off x="3532500" y="3675650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6" name="Google Shape;1286;p58"/>
          <p:cNvGrpSpPr/>
          <p:nvPr/>
        </p:nvGrpSpPr>
        <p:grpSpPr>
          <a:xfrm>
            <a:off x="3643559" y="3811883"/>
            <a:ext cx="377879" cy="356677"/>
            <a:chOff x="-1960150" y="3956600"/>
            <a:chExt cx="308775" cy="291450"/>
          </a:xfrm>
        </p:grpSpPr>
        <p:sp>
          <p:nvSpPr>
            <p:cNvPr id="1287" name="Google Shape;1287;p58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8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58"/>
          <p:cNvSpPr/>
          <p:nvPr/>
        </p:nvSpPr>
        <p:spPr>
          <a:xfrm>
            <a:off x="6344939" y="714900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" name="Google Shape;1290;p58"/>
          <p:cNvGrpSpPr/>
          <p:nvPr/>
        </p:nvGrpSpPr>
        <p:grpSpPr>
          <a:xfrm>
            <a:off x="6466124" y="836082"/>
            <a:ext cx="357625" cy="357656"/>
            <a:chOff x="-5251625" y="3272950"/>
            <a:chExt cx="292225" cy="292250"/>
          </a:xfrm>
        </p:grpSpPr>
        <p:sp>
          <p:nvSpPr>
            <p:cNvPr id="1291" name="Google Shape;1291;p58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8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8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4" name="Google Shape;1294;p58"/>
          <p:cNvSpPr txBox="1">
            <a:spLocks noGrp="1"/>
          </p:cNvSpPr>
          <p:nvPr>
            <p:ph type="title"/>
          </p:nvPr>
        </p:nvSpPr>
        <p:spPr>
          <a:xfrm>
            <a:off x="733425" y="540000"/>
            <a:ext cx="25653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</a:t>
            </a:r>
            <a:endParaRPr/>
          </a:p>
        </p:txBody>
      </p:sp>
      <p:grpSp>
        <p:nvGrpSpPr>
          <p:cNvPr id="1295" name="Google Shape;1295;p58"/>
          <p:cNvGrpSpPr/>
          <p:nvPr/>
        </p:nvGrpSpPr>
        <p:grpSpPr>
          <a:xfrm>
            <a:off x="-664203" y="1445309"/>
            <a:ext cx="3600066" cy="3432590"/>
            <a:chOff x="-969003" y="1445309"/>
            <a:chExt cx="3600066" cy="3432590"/>
          </a:xfrm>
        </p:grpSpPr>
        <p:sp>
          <p:nvSpPr>
            <p:cNvPr id="1296" name="Google Shape;1296;p58"/>
            <p:cNvSpPr/>
            <p:nvPr/>
          </p:nvSpPr>
          <p:spPr>
            <a:xfrm flipH="1">
              <a:off x="-969003" y="4869834"/>
              <a:ext cx="3600066" cy="5677"/>
            </a:xfrm>
            <a:custGeom>
              <a:avLst/>
              <a:gdLst/>
              <a:ahLst/>
              <a:cxnLst/>
              <a:rect l="l" t="t" r="r" b="b"/>
              <a:pathLst>
                <a:path w="214737" h="183" extrusionOk="0">
                  <a:moveTo>
                    <a:pt x="107368" y="1"/>
                  </a:moveTo>
                  <a:cubicBezTo>
                    <a:pt x="48059" y="1"/>
                    <a:pt x="0" y="31"/>
                    <a:pt x="0" y="92"/>
                  </a:cubicBezTo>
                  <a:cubicBezTo>
                    <a:pt x="0" y="152"/>
                    <a:pt x="48059" y="182"/>
                    <a:pt x="107368" y="182"/>
                  </a:cubicBezTo>
                  <a:cubicBezTo>
                    <a:pt x="166647" y="182"/>
                    <a:pt x="214736" y="152"/>
                    <a:pt x="214736" y="92"/>
                  </a:cubicBezTo>
                  <a:cubicBezTo>
                    <a:pt x="214736" y="31"/>
                    <a:pt x="166678" y="1"/>
                    <a:pt x="107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8"/>
            <p:cNvSpPr/>
            <p:nvPr/>
          </p:nvSpPr>
          <p:spPr>
            <a:xfrm flipH="1">
              <a:off x="778225" y="4148328"/>
              <a:ext cx="491676" cy="551704"/>
            </a:xfrm>
            <a:custGeom>
              <a:avLst/>
              <a:gdLst/>
              <a:ahLst/>
              <a:cxnLst/>
              <a:rect l="l" t="t" r="r" b="b"/>
              <a:pathLst>
                <a:path w="15849" h="17784" extrusionOk="0">
                  <a:moveTo>
                    <a:pt x="6291" y="0"/>
                  </a:moveTo>
                  <a:lnTo>
                    <a:pt x="1" y="2299"/>
                  </a:lnTo>
                  <a:lnTo>
                    <a:pt x="12643" y="17784"/>
                  </a:lnTo>
                  <a:lnTo>
                    <a:pt x="15849" y="13882"/>
                  </a:lnTo>
                  <a:lnTo>
                    <a:pt x="62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8"/>
            <p:cNvSpPr/>
            <p:nvPr/>
          </p:nvSpPr>
          <p:spPr>
            <a:xfrm flipH="1">
              <a:off x="734104" y="4565838"/>
              <a:ext cx="217871" cy="260992"/>
            </a:xfrm>
            <a:custGeom>
              <a:avLst/>
              <a:gdLst/>
              <a:ahLst/>
              <a:cxnLst/>
              <a:rect l="l" t="t" r="r" b="b"/>
              <a:pathLst>
                <a:path w="7023" h="8413" extrusionOk="0">
                  <a:moveTo>
                    <a:pt x="5450" y="1"/>
                  </a:moveTo>
                  <a:lnTo>
                    <a:pt x="1760" y="4356"/>
                  </a:lnTo>
                  <a:lnTo>
                    <a:pt x="2123" y="4719"/>
                  </a:lnTo>
                  <a:cubicBezTo>
                    <a:pt x="2123" y="4719"/>
                    <a:pt x="1" y="8413"/>
                    <a:pt x="560" y="8413"/>
                  </a:cubicBezTo>
                  <a:cubicBezTo>
                    <a:pt x="601" y="8413"/>
                    <a:pt x="658" y="8392"/>
                    <a:pt x="731" y="8348"/>
                  </a:cubicBezTo>
                  <a:cubicBezTo>
                    <a:pt x="1669" y="7804"/>
                    <a:pt x="5812" y="2935"/>
                    <a:pt x="6811" y="1755"/>
                  </a:cubicBezTo>
                  <a:lnTo>
                    <a:pt x="7022" y="1453"/>
                  </a:lnTo>
                  <a:lnTo>
                    <a:pt x="5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8"/>
            <p:cNvSpPr/>
            <p:nvPr/>
          </p:nvSpPr>
          <p:spPr>
            <a:xfrm flipH="1">
              <a:off x="735993" y="4576169"/>
              <a:ext cx="55375" cy="80721"/>
            </a:xfrm>
            <a:custGeom>
              <a:avLst/>
              <a:gdLst/>
              <a:ahLst/>
              <a:cxnLst/>
              <a:rect l="l" t="t" r="r" b="b"/>
              <a:pathLst>
                <a:path w="1785" h="2602" extrusionOk="0">
                  <a:moveTo>
                    <a:pt x="635" y="0"/>
                  </a:moveTo>
                  <a:cubicBezTo>
                    <a:pt x="273" y="333"/>
                    <a:pt x="61" y="787"/>
                    <a:pt x="31" y="1271"/>
                  </a:cubicBezTo>
                  <a:cubicBezTo>
                    <a:pt x="0" y="1755"/>
                    <a:pt x="121" y="2208"/>
                    <a:pt x="424" y="2602"/>
                  </a:cubicBezTo>
                  <a:lnTo>
                    <a:pt x="1785" y="108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8"/>
            <p:cNvSpPr/>
            <p:nvPr/>
          </p:nvSpPr>
          <p:spPr>
            <a:xfrm flipH="1">
              <a:off x="734104" y="4609022"/>
              <a:ext cx="211139" cy="218647"/>
            </a:xfrm>
            <a:custGeom>
              <a:avLst/>
              <a:gdLst/>
              <a:ahLst/>
              <a:cxnLst/>
              <a:rect l="l" t="t" r="r" b="b"/>
              <a:pathLst>
                <a:path w="6806" h="7048" extrusionOk="0">
                  <a:moveTo>
                    <a:pt x="6714" y="0"/>
                  </a:moveTo>
                  <a:lnTo>
                    <a:pt x="1664" y="5565"/>
                  </a:lnTo>
                  <a:cubicBezTo>
                    <a:pt x="1664" y="5565"/>
                    <a:pt x="1281" y="5374"/>
                    <a:pt x="1003" y="5374"/>
                  </a:cubicBezTo>
                  <a:cubicBezTo>
                    <a:pt x="915" y="5374"/>
                    <a:pt x="838" y="5393"/>
                    <a:pt x="787" y="5444"/>
                  </a:cubicBezTo>
                  <a:cubicBezTo>
                    <a:pt x="787" y="5444"/>
                    <a:pt x="0" y="7017"/>
                    <a:pt x="333" y="7047"/>
                  </a:cubicBezTo>
                  <a:cubicBezTo>
                    <a:pt x="334" y="7047"/>
                    <a:pt x="335" y="7047"/>
                    <a:pt x="336" y="7047"/>
                  </a:cubicBezTo>
                  <a:cubicBezTo>
                    <a:pt x="723" y="7047"/>
                    <a:pt x="5057" y="2322"/>
                    <a:pt x="6805" y="61"/>
                  </a:cubicBezTo>
                  <a:lnTo>
                    <a:pt x="67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8"/>
            <p:cNvSpPr/>
            <p:nvPr/>
          </p:nvSpPr>
          <p:spPr>
            <a:xfrm flipH="1">
              <a:off x="735065" y="4607130"/>
              <a:ext cx="199878" cy="216754"/>
            </a:xfrm>
            <a:custGeom>
              <a:avLst/>
              <a:gdLst/>
              <a:ahLst/>
              <a:cxnLst/>
              <a:rect l="l" t="t" r="r" b="b"/>
              <a:pathLst>
                <a:path w="6443" h="6987" extrusionOk="0">
                  <a:moveTo>
                    <a:pt x="6443" y="1"/>
                  </a:moveTo>
                  <a:cubicBezTo>
                    <a:pt x="6443" y="1"/>
                    <a:pt x="6413" y="1"/>
                    <a:pt x="6352" y="61"/>
                  </a:cubicBezTo>
                  <a:lnTo>
                    <a:pt x="6171" y="273"/>
                  </a:lnTo>
                  <a:lnTo>
                    <a:pt x="5505" y="1029"/>
                  </a:lnTo>
                  <a:cubicBezTo>
                    <a:pt x="4931" y="1664"/>
                    <a:pt x="4114" y="2571"/>
                    <a:pt x="3237" y="3539"/>
                  </a:cubicBezTo>
                  <a:cubicBezTo>
                    <a:pt x="2330" y="4507"/>
                    <a:pt x="1513" y="5384"/>
                    <a:pt x="908" y="6019"/>
                  </a:cubicBezTo>
                  <a:lnTo>
                    <a:pt x="182" y="6775"/>
                  </a:lnTo>
                  <a:lnTo>
                    <a:pt x="1" y="6987"/>
                  </a:lnTo>
                  <a:lnTo>
                    <a:pt x="213" y="6806"/>
                  </a:lnTo>
                  <a:lnTo>
                    <a:pt x="938" y="6049"/>
                  </a:lnTo>
                  <a:cubicBezTo>
                    <a:pt x="1543" y="5445"/>
                    <a:pt x="2360" y="4598"/>
                    <a:pt x="3267" y="3600"/>
                  </a:cubicBezTo>
                  <a:cubicBezTo>
                    <a:pt x="4175" y="2632"/>
                    <a:pt x="4991" y="1724"/>
                    <a:pt x="5536" y="1059"/>
                  </a:cubicBezTo>
                  <a:lnTo>
                    <a:pt x="6201" y="273"/>
                  </a:lnTo>
                  <a:cubicBezTo>
                    <a:pt x="6262" y="212"/>
                    <a:pt x="6322" y="122"/>
                    <a:pt x="6382" y="61"/>
                  </a:cubicBezTo>
                  <a:lnTo>
                    <a:pt x="6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8"/>
            <p:cNvSpPr/>
            <p:nvPr/>
          </p:nvSpPr>
          <p:spPr>
            <a:xfrm flipH="1">
              <a:off x="891729" y="4775058"/>
              <a:ext cx="31953" cy="8500"/>
            </a:xfrm>
            <a:custGeom>
              <a:avLst/>
              <a:gdLst/>
              <a:ahLst/>
              <a:cxnLst/>
              <a:rect l="l" t="t" r="r" b="b"/>
              <a:pathLst>
                <a:path w="1030" h="274" extrusionOk="0">
                  <a:moveTo>
                    <a:pt x="352" y="0"/>
                  </a:moveTo>
                  <a:cubicBezTo>
                    <a:pt x="235" y="0"/>
                    <a:pt x="118" y="33"/>
                    <a:pt x="1" y="92"/>
                  </a:cubicBezTo>
                  <a:cubicBezTo>
                    <a:pt x="92" y="77"/>
                    <a:pt x="182" y="69"/>
                    <a:pt x="273" y="69"/>
                  </a:cubicBezTo>
                  <a:cubicBezTo>
                    <a:pt x="364" y="69"/>
                    <a:pt x="455" y="77"/>
                    <a:pt x="545" y="92"/>
                  </a:cubicBezTo>
                  <a:cubicBezTo>
                    <a:pt x="696" y="122"/>
                    <a:pt x="878" y="213"/>
                    <a:pt x="1029" y="273"/>
                  </a:cubicBezTo>
                  <a:cubicBezTo>
                    <a:pt x="908" y="153"/>
                    <a:pt x="727" y="62"/>
                    <a:pt x="545" y="32"/>
                  </a:cubicBezTo>
                  <a:cubicBezTo>
                    <a:pt x="481" y="10"/>
                    <a:pt x="417" y="0"/>
                    <a:pt x="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8"/>
            <p:cNvSpPr/>
            <p:nvPr/>
          </p:nvSpPr>
          <p:spPr>
            <a:xfrm flipH="1">
              <a:off x="875782" y="4724645"/>
              <a:ext cx="16938" cy="3568"/>
            </a:xfrm>
            <a:custGeom>
              <a:avLst/>
              <a:gdLst/>
              <a:ahLst/>
              <a:cxnLst/>
              <a:rect l="l" t="t" r="r" b="b"/>
              <a:pathLst>
                <a:path w="546" h="115" extrusionOk="0">
                  <a:moveTo>
                    <a:pt x="137" y="1"/>
                  </a:moveTo>
                  <a:cubicBezTo>
                    <a:pt x="92" y="1"/>
                    <a:pt x="46" y="8"/>
                    <a:pt x="1" y="23"/>
                  </a:cubicBezTo>
                  <a:cubicBezTo>
                    <a:pt x="1" y="54"/>
                    <a:pt x="122" y="84"/>
                    <a:pt x="273" y="114"/>
                  </a:cubicBezTo>
                  <a:lnTo>
                    <a:pt x="545" y="114"/>
                  </a:lnTo>
                  <a:cubicBezTo>
                    <a:pt x="545" y="84"/>
                    <a:pt x="424" y="54"/>
                    <a:pt x="273" y="23"/>
                  </a:cubicBezTo>
                  <a:cubicBezTo>
                    <a:pt x="228" y="8"/>
                    <a:pt x="182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8"/>
            <p:cNvSpPr/>
            <p:nvPr/>
          </p:nvSpPr>
          <p:spPr>
            <a:xfrm flipH="1">
              <a:off x="872029" y="4712205"/>
              <a:ext cx="15046" cy="2327"/>
            </a:xfrm>
            <a:custGeom>
              <a:avLst/>
              <a:gdLst/>
              <a:ahLst/>
              <a:cxnLst/>
              <a:rect l="l" t="t" r="r" b="b"/>
              <a:pathLst>
                <a:path w="485" h="75" extrusionOk="0">
                  <a:moveTo>
                    <a:pt x="242" y="1"/>
                  </a:moveTo>
                  <a:cubicBezTo>
                    <a:pt x="121" y="31"/>
                    <a:pt x="0" y="61"/>
                    <a:pt x="0" y="61"/>
                  </a:cubicBezTo>
                  <a:cubicBezTo>
                    <a:pt x="0" y="61"/>
                    <a:pt x="54" y="75"/>
                    <a:pt x="126" y="75"/>
                  </a:cubicBezTo>
                  <a:cubicBezTo>
                    <a:pt x="162" y="75"/>
                    <a:pt x="202" y="71"/>
                    <a:pt x="242" y="61"/>
                  </a:cubicBezTo>
                  <a:cubicBezTo>
                    <a:pt x="394" y="61"/>
                    <a:pt x="484" y="1"/>
                    <a:pt x="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8"/>
            <p:cNvSpPr/>
            <p:nvPr/>
          </p:nvSpPr>
          <p:spPr>
            <a:xfrm flipH="1">
              <a:off x="878605" y="4694398"/>
              <a:ext cx="12223" cy="14084"/>
            </a:xfrm>
            <a:custGeom>
              <a:avLst/>
              <a:gdLst/>
              <a:ahLst/>
              <a:cxnLst/>
              <a:rect l="l" t="t" r="r" b="b"/>
              <a:pathLst>
                <a:path w="394" h="454" extrusionOk="0">
                  <a:moveTo>
                    <a:pt x="394" y="0"/>
                  </a:moveTo>
                  <a:cubicBezTo>
                    <a:pt x="393" y="0"/>
                    <a:pt x="303" y="91"/>
                    <a:pt x="182" y="212"/>
                  </a:cubicBezTo>
                  <a:cubicBezTo>
                    <a:pt x="61" y="333"/>
                    <a:pt x="0" y="424"/>
                    <a:pt x="0" y="454"/>
                  </a:cubicBezTo>
                  <a:cubicBezTo>
                    <a:pt x="31" y="454"/>
                    <a:pt x="121" y="363"/>
                    <a:pt x="242" y="242"/>
                  </a:cubicBezTo>
                  <a:cubicBezTo>
                    <a:pt x="333" y="121"/>
                    <a:pt x="394" y="0"/>
                    <a:pt x="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8"/>
            <p:cNvSpPr/>
            <p:nvPr/>
          </p:nvSpPr>
          <p:spPr>
            <a:xfrm flipH="1">
              <a:off x="884221" y="4684067"/>
              <a:ext cx="14115" cy="16907"/>
            </a:xfrm>
            <a:custGeom>
              <a:avLst/>
              <a:gdLst/>
              <a:ahLst/>
              <a:cxnLst/>
              <a:rect l="l" t="t" r="r" b="b"/>
              <a:pathLst>
                <a:path w="455" h="545" extrusionOk="0">
                  <a:moveTo>
                    <a:pt x="454" y="1"/>
                  </a:moveTo>
                  <a:cubicBezTo>
                    <a:pt x="424" y="1"/>
                    <a:pt x="333" y="122"/>
                    <a:pt x="242" y="273"/>
                  </a:cubicBezTo>
                  <a:cubicBezTo>
                    <a:pt x="121" y="424"/>
                    <a:pt x="0" y="515"/>
                    <a:pt x="31" y="545"/>
                  </a:cubicBezTo>
                  <a:cubicBezTo>
                    <a:pt x="31" y="545"/>
                    <a:pt x="182" y="484"/>
                    <a:pt x="303" y="333"/>
                  </a:cubicBezTo>
                  <a:cubicBezTo>
                    <a:pt x="363" y="243"/>
                    <a:pt x="424" y="122"/>
                    <a:pt x="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8"/>
            <p:cNvSpPr/>
            <p:nvPr/>
          </p:nvSpPr>
          <p:spPr>
            <a:xfrm flipH="1">
              <a:off x="890798" y="4720581"/>
              <a:ext cx="31922" cy="19823"/>
            </a:xfrm>
            <a:custGeom>
              <a:avLst/>
              <a:gdLst/>
              <a:ahLst/>
              <a:cxnLst/>
              <a:rect l="l" t="t" r="r" b="b"/>
              <a:pathLst>
                <a:path w="1029" h="639" extrusionOk="0">
                  <a:moveTo>
                    <a:pt x="696" y="64"/>
                  </a:moveTo>
                  <a:cubicBezTo>
                    <a:pt x="777" y="64"/>
                    <a:pt x="859" y="77"/>
                    <a:pt x="931" y="105"/>
                  </a:cubicBezTo>
                  <a:lnTo>
                    <a:pt x="931" y="105"/>
                  </a:lnTo>
                  <a:cubicBezTo>
                    <a:pt x="882" y="151"/>
                    <a:pt x="805" y="213"/>
                    <a:pt x="696" y="275"/>
                  </a:cubicBezTo>
                  <a:cubicBezTo>
                    <a:pt x="605" y="366"/>
                    <a:pt x="484" y="427"/>
                    <a:pt x="393" y="487"/>
                  </a:cubicBezTo>
                  <a:cubicBezTo>
                    <a:pt x="333" y="517"/>
                    <a:pt x="242" y="548"/>
                    <a:pt x="182" y="578"/>
                  </a:cubicBezTo>
                  <a:cubicBezTo>
                    <a:pt x="166" y="585"/>
                    <a:pt x="151" y="589"/>
                    <a:pt x="137" y="589"/>
                  </a:cubicBezTo>
                  <a:cubicBezTo>
                    <a:pt x="95" y="589"/>
                    <a:pt x="61" y="555"/>
                    <a:pt x="61" y="487"/>
                  </a:cubicBezTo>
                  <a:cubicBezTo>
                    <a:pt x="91" y="336"/>
                    <a:pt x="182" y="215"/>
                    <a:pt x="333" y="154"/>
                  </a:cubicBezTo>
                  <a:cubicBezTo>
                    <a:pt x="424" y="94"/>
                    <a:pt x="575" y="64"/>
                    <a:pt x="696" y="64"/>
                  </a:cubicBezTo>
                  <a:close/>
                  <a:moveTo>
                    <a:pt x="638" y="0"/>
                  </a:moveTo>
                  <a:cubicBezTo>
                    <a:pt x="356" y="0"/>
                    <a:pt x="85" y="204"/>
                    <a:pt x="0" y="487"/>
                  </a:cubicBezTo>
                  <a:cubicBezTo>
                    <a:pt x="0" y="548"/>
                    <a:pt x="30" y="608"/>
                    <a:pt x="61" y="638"/>
                  </a:cubicBezTo>
                  <a:lnTo>
                    <a:pt x="212" y="638"/>
                  </a:lnTo>
                  <a:cubicBezTo>
                    <a:pt x="303" y="608"/>
                    <a:pt x="363" y="578"/>
                    <a:pt x="424" y="517"/>
                  </a:cubicBezTo>
                  <a:cubicBezTo>
                    <a:pt x="544" y="457"/>
                    <a:pt x="665" y="396"/>
                    <a:pt x="756" y="306"/>
                  </a:cubicBezTo>
                  <a:cubicBezTo>
                    <a:pt x="822" y="240"/>
                    <a:pt x="887" y="174"/>
                    <a:pt x="941" y="109"/>
                  </a:cubicBezTo>
                  <a:lnTo>
                    <a:pt x="941" y="109"/>
                  </a:lnTo>
                  <a:cubicBezTo>
                    <a:pt x="973" y="121"/>
                    <a:pt x="1002" y="137"/>
                    <a:pt x="1028" y="154"/>
                  </a:cubicBezTo>
                  <a:cubicBezTo>
                    <a:pt x="1028" y="124"/>
                    <a:pt x="998" y="94"/>
                    <a:pt x="968" y="94"/>
                  </a:cubicBezTo>
                  <a:lnTo>
                    <a:pt x="957" y="90"/>
                  </a:lnTo>
                  <a:lnTo>
                    <a:pt x="957" y="90"/>
                  </a:lnTo>
                  <a:cubicBezTo>
                    <a:pt x="972" y="71"/>
                    <a:pt x="986" y="52"/>
                    <a:pt x="998" y="33"/>
                  </a:cubicBezTo>
                  <a:lnTo>
                    <a:pt x="998" y="33"/>
                  </a:lnTo>
                  <a:cubicBezTo>
                    <a:pt x="998" y="33"/>
                    <a:pt x="982" y="54"/>
                    <a:pt x="949" y="87"/>
                  </a:cubicBezTo>
                  <a:lnTo>
                    <a:pt x="949" y="87"/>
                  </a:lnTo>
                  <a:lnTo>
                    <a:pt x="696" y="3"/>
                  </a:lnTo>
                  <a:cubicBezTo>
                    <a:pt x="676" y="1"/>
                    <a:pt x="657" y="0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8"/>
            <p:cNvSpPr/>
            <p:nvPr/>
          </p:nvSpPr>
          <p:spPr>
            <a:xfrm flipH="1">
              <a:off x="890798" y="4700603"/>
              <a:ext cx="14115" cy="23856"/>
            </a:xfrm>
            <a:custGeom>
              <a:avLst/>
              <a:gdLst/>
              <a:ahLst/>
              <a:cxnLst/>
              <a:rect l="l" t="t" r="r" b="b"/>
              <a:pathLst>
                <a:path w="455" h="769" extrusionOk="0">
                  <a:moveTo>
                    <a:pt x="208" y="0"/>
                  </a:moveTo>
                  <a:cubicBezTo>
                    <a:pt x="173" y="0"/>
                    <a:pt x="132" y="15"/>
                    <a:pt x="91" y="42"/>
                  </a:cubicBezTo>
                  <a:cubicBezTo>
                    <a:pt x="31" y="133"/>
                    <a:pt x="1" y="254"/>
                    <a:pt x="31" y="375"/>
                  </a:cubicBezTo>
                  <a:cubicBezTo>
                    <a:pt x="61" y="466"/>
                    <a:pt x="91" y="556"/>
                    <a:pt x="152" y="647"/>
                  </a:cubicBezTo>
                  <a:cubicBezTo>
                    <a:pt x="212" y="708"/>
                    <a:pt x="303" y="738"/>
                    <a:pt x="394" y="768"/>
                  </a:cubicBezTo>
                  <a:cubicBezTo>
                    <a:pt x="333" y="708"/>
                    <a:pt x="273" y="677"/>
                    <a:pt x="212" y="617"/>
                  </a:cubicBezTo>
                  <a:cubicBezTo>
                    <a:pt x="182" y="526"/>
                    <a:pt x="122" y="435"/>
                    <a:pt x="122" y="375"/>
                  </a:cubicBezTo>
                  <a:cubicBezTo>
                    <a:pt x="91" y="254"/>
                    <a:pt x="91" y="163"/>
                    <a:pt x="152" y="72"/>
                  </a:cubicBezTo>
                  <a:cubicBezTo>
                    <a:pt x="162" y="69"/>
                    <a:pt x="171" y="68"/>
                    <a:pt x="180" y="68"/>
                  </a:cubicBezTo>
                  <a:cubicBezTo>
                    <a:pt x="255" y="68"/>
                    <a:pt x="306" y="170"/>
                    <a:pt x="333" y="224"/>
                  </a:cubicBezTo>
                  <a:cubicBezTo>
                    <a:pt x="364" y="314"/>
                    <a:pt x="394" y="405"/>
                    <a:pt x="394" y="496"/>
                  </a:cubicBezTo>
                  <a:lnTo>
                    <a:pt x="394" y="738"/>
                  </a:lnTo>
                  <a:cubicBezTo>
                    <a:pt x="424" y="677"/>
                    <a:pt x="454" y="587"/>
                    <a:pt x="424" y="496"/>
                  </a:cubicBezTo>
                  <a:cubicBezTo>
                    <a:pt x="424" y="405"/>
                    <a:pt x="424" y="314"/>
                    <a:pt x="394" y="224"/>
                  </a:cubicBezTo>
                  <a:cubicBezTo>
                    <a:pt x="364" y="163"/>
                    <a:pt x="333" y="103"/>
                    <a:pt x="303" y="72"/>
                  </a:cubicBezTo>
                  <a:cubicBezTo>
                    <a:pt x="287" y="23"/>
                    <a:pt x="252" y="0"/>
                    <a:pt x="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8"/>
            <p:cNvSpPr/>
            <p:nvPr/>
          </p:nvSpPr>
          <p:spPr>
            <a:xfrm flipH="1">
              <a:off x="772568" y="4577099"/>
              <a:ext cx="25376" cy="78859"/>
            </a:xfrm>
            <a:custGeom>
              <a:avLst/>
              <a:gdLst/>
              <a:ahLst/>
              <a:cxnLst/>
              <a:rect l="l" t="t" r="r" b="b"/>
              <a:pathLst>
                <a:path w="818" h="2542" extrusionOk="0">
                  <a:moveTo>
                    <a:pt x="817" y="1"/>
                  </a:moveTo>
                  <a:cubicBezTo>
                    <a:pt x="787" y="1"/>
                    <a:pt x="757" y="1"/>
                    <a:pt x="696" y="61"/>
                  </a:cubicBezTo>
                  <a:lnTo>
                    <a:pt x="485" y="273"/>
                  </a:lnTo>
                  <a:cubicBezTo>
                    <a:pt x="61" y="848"/>
                    <a:pt x="1" y="1604"/>
                    <a:pt x="364" y="2239"/>
                  </a:cubicBezTo>
                  <a:cubicBezTo>
                    <a:pt x="394" y="2299"/>
                    <a:pt x="454" y="2390"/>
                    <a:pt x="545" y="2481"/>
                  </a:cubicBezTo>
                  <a:cubicBezTo>
                    <a:pt x="545" y="2511"/>
                    <a:pt x="575" y="2541"/>
                    <a:pt x="636" y="2541"/>
                  </a:cubicBezTo>
                  <a:cubicBezTo>
                    <a:pt x="636" y="2541"/>
                    <a:pt x="515" y="2420"/>
                    <a:pt x="394" y="2209"/>
                  </a:cubicBezTo>
                  <a:cubicBezTo>
                    <a:pt x="243" y="1906"/>
                    <a:pt x="152" y="1573"/>
                    <a:pt x="182" y="1241"/>
                  </a:cubicBezTo>
                  <a:cubicBezTo>
                    <a:pt x="212" y="908"/>
                    <a:pt x="333" y="575"/>
                    <a:pt x="545" y="303"/>
                  </a:cubicBezTo>
                  <a:cubicBezTo>
                    <a:pt x="605" y="212"/>
                    <a:pt x="696" y="9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8"/>
            <p:cNvSpPr/>
            <p:nvPr/>
          </p:nvSpPr>
          <p:spPr>
            <a:xfrm flipH="1">
              <a:off x="805422" y="4661544"/>
              <a:ext cx="34745" cy="38499"/>
            </a:xfrm>
            <a:custGeom>
              <a:avLst/>
              <a:gdLst/>
              <a:ahLst/>
              <a:cxnLst/>
              <a:rect l="l" t="t" r="r" b="b"/>
              <a:pathLst>
                <a:path w="1120" h="1241" extrusionOk="0">
                  <a:moveTo>
                    <a:pt x="1120" y="1"/>
                  </a:moveTo>
                  <a:cubicBezTo>
                    <a:pt x="1089" y="1"/>
                    <a:pt x="878" y="303"/>
                    <a:pt x="575" y="636"/>
                  </a:cubicBezTo>
                  <a:cubicBezTo>
                    <a:pt x="243" y="969"/>
                    <a:pt x="1" y="1241"/>
                    <a:pt x="1" y="1241"/>
                  </a:cubicBezTo>
                  <a:cubicBezTo>
                    <a:pt x="243" y="1059"/>
                    <a:pt x="424" y="878"/>
                    <a:pt x="605" y="666"/>
                  </a:cubicBezTo>
                  <a:cubicBezTo>
                    <a:pt x="817" y="485"/>
                    <a:pt x="968" y="243"/>
                    <a:pt x="1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8"/>
            <p:cNvSpPr/>
            <p:nvPr/>
          </p:nvSpPr>
          <p:spPr>
            <a:xfrm flipH="1">
              <a:off x="777284" y="4636229"/>
              <a:ext cx="5646" cy="10579"/>
            </a:xfrm>
            <a:custGeom>
              <a:avLst/>
              <a:gdLst/>
              <a:ahLst/>
              <a:cxnLst/>
              <a:rect l="l" t="t" r="r" b="b"/>
              <a:pathLst>
                <a:path w="182" h="341" extrusionOk="0">
                  <a:moveTo>
                    <a:pt x="31" y="0"/>
                  </a:moveTo>
                  <a:cubicBezTo>
                    <a:pt x="1" y="0"/>
                    <a:pt x="1" y="91"/>
                    <a:pt x="31" y="182"/>
                  </a:cubicBezTo>
                  <a:cubicBezTo>
                    <a:pt x="81" y="282"/>
                    <a:pt x="131" y="341"/>
                    <a:pt x="164" y="341"/>
                  </a:cubicBezTo>
                  <a:cubicBezTo>
                    <a:pt x="171" y="341"/>
                    <a:pt x="177" y="338"/>
                    <a:pt x="182" y="333"/>
                  </a:cubicBezTo>
                  <a:cubicBezTo>
                    <a:pt x="182" y="333"/>
                    <a:pt x="152" y="242"/>
                    <a:pt x="91" y="182"/>
                  </a:cubicBezTo>
                  <a:cubicBezTo>
                    <a:pt x="61" y="9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8"/>
            <p:cNvSpPr/>
            <p:nvPr/>
          </p:nvSpPr>
          <p:spPr>
            <a:xfrm flipH="1">
              <a:off x="783829" y="4616499"/>
              <a:ext cx="2854" cy="8500"/>
            </a:xfrm>
            <a:custGeom>
              <a:avLst/>
              <a:gdLst/>
              <a:ahLst/>
              <a:cxnLst/>
              <a:rect l="l" t="t" r="r" b="b"/>
              <a:pathLst>
                <a:path w="92" h="274" extrusionOk="0">
                  <a:moveTo>
                    <a:pt x="31" y="1"/>
                  </a:moveTo>
                  <a:cubicBezTo>
                    <a:pt x="31" y="1"/>
                    <a:pt x="1" y="61"/>
                    <a:pt x="1" y="152"/>
                  </a:cubicBezTo>
                  <a:cubicBezTo>
                    <a:pt x="1" y="213"/>
                    <a:pt x="31" y="273"/>
                    <a:pt x="61" y="273"/>
                  </a:cubicBezTo>
                  <a:cubicBezTo>
                    <a:pt x="91" y="273"/>
                    <a:pt x="91" y="213"/>
                    <a:pt x="91" y="152"/>
                  </a:cubicBezTo>
                  <a:cubicBezTo>
                    <a:pt x="91" y="6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8"/>
            <p:cNvSpPr/>
            <p:nvPr/>
          </p:nvSpPr>
          <p:spPr>
            <a:xfrm flipH="1">
              <a:off x="778214" y="4597419"/>
              <a:ext cx="5646" cy="9741"/>
            </a:xfrm>
            <a:custGeom>
              <a:avLst/>
              <a:gdLst/>
              <a:ahLst/>
              <a:cxnLst/>
              <a:rect l="l" t="t" r="r" b="b"/>
              <a:pathLst>
                <a:path w="182" h="314" extrusionOk="0">
                  <a:moveTo>
                    <a:pt x="168" y="0"/>
                  </a:moveTo>
                  <a:cubicBezTo>
                    <a:pt x="141" y="0"/>
                    <a:pt x="77" y="40"/>
                    <a:pt x="31" y="132"/>
                  </a:cubicBezTo>
                  <a:cubicBezTo>
                    <a:pt x="0" y="223"/>
                    <a:pt x="31" y="314"/>
                    <a:pt x="31" y="314"/>
                  </a:cubicBezTo>
                  <a:cubicBezTo>
                    <a:pt x="61" y="314"/>
                    <a:pt x="61" y="223"/>
                    <a:pt x="91" y="132"/>
                  </a:cubicBezTo>
                  <a:cubicBezTo>
                    <a:pt x="121" y="72"/>
                    <a:pt x="182" y="11"/>
                    <a:pt x="182" y="11"/>
                  </a:cubicBezTo>
                  <a:cubicBezTo>
                    <a:pt x="182" y="4"/>
                    <a:pt x="177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8"/>
            <p:cNvSpPr/>
            <p:nvPr/>
          </p:nvSpPr>
          <p:spPr>
            <a:xfrm flipH="1">
              <a:off x="771637" y="4585538"/>
              <a:ext cx="2854" cy="4995"/>
            </a:xfrm>
            <a:custGeom>
              <a:avLst/>
              <a:gdLst/>
              <a:ahLst/>
              <a:cxnLst/>
              <a:rect l="l" t="t" r="r" b="b"/>
              <a:pathLst>
                <a:path w="92" h="161" extrusionOk="0">
                  <a:moveTo>
                    <a:pt x="91" y="1"/>
                  </a:moveTo>
                  <a:cubicBezTo>
                    <a:pt x="61" y="1"/>
                    <a:pt x="1" y="31"/>
                    <a:pt x="1" y="61"/>
                  </a:cubicBezTo>
                  <a:lnTo>
                    <a:pt x="1" y="152"/>
                  </a:lnTo>
                  <a:cubicBezTo>
                    <a:pt x="6" y="158"/>
                    <a:pt x="13" y="160"/>
                    <a:pt x="21" y="160"/>
                  </a:cubicBezTo>
                  <a:cubicBezTo>
                    <a:pt x="52" y="160"/>
                    <a:pt x="91" y="116"/>
                    <a:pt x="91" y="9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8"/>
            <p:cNvSpPr/>
            <p:nvPr/>
          </p:nvSpPr>
          <p:spPr>
            <a:xfrm flipH="1">
              <a:off x="1746515" y="4609953"/>
              <a:ext cx="223331" cy="212070"/>
            </a:xfrm>
            <a:custGeom>
              <a:avLst/>
              <a:gdLst/>
              <a:ahLst/>
              <a:cxnLst/>
              <a:rect l="l" t="t" r="r" b="b"/>
              <a:pathLst>
                <a:path w="7199" h="6836" extrusionOk="0">
                  <a:moveTo>
                    <a:pt x="1119" y="0"/>
                  </a:moveTo>
                  <a:lnTo>
                    <a:pt x="0" y="6836"/>
                  </a:lnTo>
                  <a:lnTo>
                    <a:pt x="5868" y="6836"/>
                  </a:lnTo>
                  <a:lnTo>
                    <a:pt x="7198" y="1271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8"/>
            <p:cNvSpPr/>
            <p:nvPr/>
          </p:nvSpPr>
          <p:spPr>
            <a:xfrm flipH="1">
              <a:off x="1786878" y="4809804"/>
              <a:ext cx="327474" cy="67164"/>
            </a:xfrm>
            <a:custGeom>
              <a:avLst/>
              <a:gdLst/>
              <a:ahLst/>
              <a:cxnLst/>
              <a:rect l="l" t="t" r="r" b="b"/>
              <a:pathLst>
                <a:path w="10556" h="2165" extrusionOk="0">
                  <a:moveTo>
                    <a:pt x="10556" y="0"/>
                  </a:moveTo>
                  <a:lnTo>
                    <a:pt x="4840" y="31"/>
                  </a:lnTo>
                  <a:lnTo>
                    <a:pt x="4840" y="575"/>
                  </a:lnTo>
                  <a:cubicBezTo>
                    <a:pt x="4840" y="575"/>
                    <a:pt x="1" y="1452"/>
                    <a:pt x="1150" y="1845"/>
                  </a:cubicBezTo>
                  <a:cubicBezTo>
                    <a:pt x="1893" y="2108"/>
                    <a:pt x="5432" y="2164"/>
                    <a:pt x="7931" y="2164"/>
                  </a:cubicBezTo>
                  <a:cubicBezTo>
                    <a:pt x="8890" y="2164"/>
                    <a:pt x="9696" y="2156"/>
                    <a:pt x="10132" y="2148"/>
                  </a:cubicBezTo>
                  <a:lnTo>
                    <a:pt x="10465" y="2148"/>
                  </a:lnTo>
                  <a:lnTo>
                    <a:pt x="105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8"/>
            <p:cNvSpPr/>
            <p:nvPr/>
          </p:nvSpPr>
          <p:spPr>
            <a:xfrm flipH="1">
              <a:off x="1787803" y="4824354"/>
              <a:ext cx="64775" cy="49264"/>
            </a:xfrm>
            <a:custGeom>
              <a:avLst/>
              <a:gdLst/>
              <a:ahLst/>
              <a:cxnLst/>
              <a:rect l="l" t="t" r="r" b="b"/>
              <a:pathLst>
                <a:path w="2088" h="1588" extrusionOk="0">
                  <a:moveTo>
                    <a:pt x="1848" y="0"/>
                  </a:moveTo>
                  <a:cubicBezTo>
                    <a:pt x="1454" y="0"/>
                    <a:pt x="1085" y="126"/>
                    <a:pt x="757" y="378"/>
                  </a:cubicBezTo>
                  <a:cubicBezTo>
                    <a:pt x="364" y="681"/>
                    <a:pt x="92" y="1074"/>
                    <a:pt x="1" y="1558"/>
                  </a:cubicBezTo>
                  <a:lnTo>
                    <a:pt x="2027" y="1588"/>
                  </a:lnTo>
                  <a:lnTo>
                    <a:pt x="2088" y="15"/>
                  </a:lnTo>
                  <a:cubicBezTo>
                    <a:pt x="2007" y="5"/>
                    <a:pt x="1927" y="0"/>
                    <a:pt x="1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8"/>
            <p:cNvSpPr/>
            <p:nvPr/>
          </p:nvSpPr>
          <p:spPr>
            <a:xfrm flipH="1">
              <a:off x="1788739" y="4842627"/>
              <a:ext cx="301228" cy="35273"/>
            </a:xfrm>
            <a:custGeom>
              <a:avLst/>
              <a:gdLst/>
              <a:ahLst/>
              <a:cxnLst/>
              <a:rect l="l" t="t" r="r" b="b"/>
              <a:pathLst>
                <a:path w="9710" h="1137" extrusionOk="0">
                  <a:moveTo>
                    <a:pt x="1725" y="1"/>
                  </a:moveTo>
                  <a:cubicBezTo>
                    <a:pt x="1725" y="1"/>
                    <a:pt x="1" y="455"/>
                    <a:pt x="213" y="727"/>
                  </a:cubicBezTo>
                  <a:cubicBezTo>
                    <a:pt x="355" y="941"/>
                    <a:pt x="4391" y="1136"/>
                    <a:pt x="7491" y="1136"/>
                  </a:cubicBezTo>
                  <a:cubicBezTo>
                    <a:pt x="8331" y="1136"/>
                    <a:pt x="9103" y="1122"/>
                    <a:pt x="9709" y="1090"/>
                  </a:cubicBezTo>
                  <a:lnTo>
                    <a:pt x="9709" y="969"/>
                  </a:lnTo>
                  <a:lnTo>
                    <a:pt x="2179" y="787"/>
                  </a:lnTo>
                  <a:cubicBezTo>
                    <a:pt x="2179" y="787"/>
                    <a:pt x="2027" y="31"/>
                    <a:pt x="17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8"/>
            <p:cNvSpPr/>
            <p:nvPr/>
          </p:nvSpPr>
          <p:spPr>
            <a:xfrm flipH="1">
              <a:off x="1785915" y="4862357"/>
              <a:ext cx="287144" cy="10330"/>
            </a:xfrm>
            <a:custGeom>
              <a:avLst/>
              <a:gdLst/>
              <a:ahLst/>
              <a:cxnLst/>
              <a:rect l="l" t="t" r="r" b="b"/>
              <a:pathLst>
                <a:path w="9256" h="333" extrusionOk="0">
                  <a:moveTo>
                    <a:pt x="0" y="0"/>
                  </a:moveTo>
                  <a:lnTo>
                    <a:pt x="1029" y="91"/>
                  </a:lnTo>
                  <a:cubicBezTo>
                    <a:pt x="1906" y="151"/>
                    <a:pt x="3085" y="212"/>
                    <a:pt x="4446" y="272"/>
                  </a:cubicBezTo>
                  <a:cubicBezTo>
                    <a:pt x="5777" y="333"/>
                    <a:pt x="6957" y="333"/>
                    <a:pt x="7834" y="333"/>
                  </a:cubicBezTo>
                  <a:lnTo>
                    <a:pt x="9255" y="333"/>
                  </a:lnTo>
                  <a:lnTo>
                    <a:pt x="9134" y="272"/>
                  </a:lnTo>
                  <a:lnTo>
                    <a:pt x="7834" y="272"/>
                  </a:lnTo>
                  <a:cubicBezTo>
                    <a:pt x="6957" y="272"/>
                    <a:pt x="5777" y="242"/>
                    <a:pt x="4446" y="212"/>
                  </a:cubicBezTo>
                  <a:cubicBezTo>
                    <a:pt x="3085" y="151"/>
                    <a:pt x="1906" y="91"/>
                    <a:pt x="1029" y="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8"/>
            <p:cNvSpPr/>
            <p:nvPr/>
          </p:nvSpPr>
          <p:spPr>
            <a:xfrm flipH="1">
              <a:off x="2022368" y="4840765"/>
              <a:ext cx="15977" cy="28168"/>
            </a:xfrm>
            <a:custGeom>
              <a:avLst/>
              <a:gdLst/>
              <a:ahLst/>
              <a:cxnLst/>
              <a:rect l="l" t="t" r="r" b="b"/>
              <a:pathLst>
                <a:path w="515" h="908" extrusionOk="0">
                  <a:moveTo>
                    <a:pt x="0" y="0"/>
                  </a:moveTo>
                  <a:cubicBezTo>
                    <a:pt x="121" y="121"/>
                    <a:pt x="242" y="273"/>
                    <a:pt x="333" y="424"/>
                  </a:cubicBezTo>
                  <a:cubicBezTo>
                    <a:pt x="394" y="575"/>
                    <a:pt x="454" y="726"/>
                    <a:pt x="515" y="908"/>
                  </a:cubicBezTo>
                  <a:cubicBezTo>
                    <a:pt x="515" y="726"/>
                    <a:pt x="484" y="545"/>
                    <a:pt x="363" y="394"/>
                  </a:cubicBezTo>
                  <a:cubicBezTo>
                    <a:pt x="303" y="212"/>
                    <a:pt x="152" y="9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8"/>
            <p:cNvSpPr/>
            <p:nvPr/>
          </p:nvSpPr>
          <p:spPr>
            <a:xfrm flipH="1">
              <a:off x="1969815" y="4829504"/>
              <a:ext cx="9431" cy="15046"/>
            </a:xfrm>
            <a:custGeom>
              <a:avLst/>
              <a:gdLst/>
              <a:ahLst/>
              <a:cxnLst/>
              <a:rect l="l" t="t" r="r" b="b"/>
              <a:pathLst>
                <a:path w="304" h="485" extrusionOk="0">
                  <a:moveTo>
                    <a:pt x="1" y="0"/>
                  </a:moveTo>
                  <a:cubicBezTo>
                    <a:pt x="1" y="0"/>
                    <a:pt x="31" y="121"/>
                    <a:pt x="122" y="273"/>
                  </a:cubicBezTo>
                  <a:cubicBezTo>
                    <a:pt x="212" y="394"/>
                    <a:pt x="303" y="484"/>
                    <a:pt x="303" y="484"/>
                  </a:cubicBezTo>
                  <a:cubicBezTo>
                    <a:pt x="303" y="484"/>
                    <a:pt x="273" y="363"/>
                    <a:pt x="182" y="212"/>
                  </a:cubicBezTo>
                  <a:cubicBezTo>
                    <a:pt x="92" y="91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8"/>
            <p:cNvSpPr/>
            <p:nvPr/>
          </p:nvSpPr>
          <p:spPr>
            <a:xfrm flipH="1">
              <a:off x="1954800" y="4827611"/>
              <a:ext cx="11292" cy="10362"/>
            </a:xfrm>
            <a:custGeom>
              <a:avLst/>
              <a:gdLst/>
              <a:ahLst/>
              <a:cxnLst/>
              <a:rect l="l" t="t" r="r" b="b"/>
              <a:pathLst>
                <a:path w="364" h="334" extrusionOk="0">
                  <a:moveTo>
                    <a:pt x="0" y="1"/>
                  </a:moveTo>
                  <a:cubicBezTo>
                    <a:pt x="0" y="1"/>
                    <a:pt x="61" y="92"/>
                    <a:pt x="151" y="182"/>
                  </a:cubicBezTo>
                  <a:cubicBezTo>
                    <a:pt x="242" y="273"/>
                    <a:pt x="333" y="334"/>
                    <a:pt x="333" y="334"/>
                  </a:cubicBezTo>
                  <a:cubicBezTo>
                    <a:pt x="363" y="303"/>
                    <a:pt x="272" y="213"/>
                    <a:pt x="182" y="122"/>
                  </a:cubicBezTo>
                  <a:cubicBezTo>
                    <a:pt x="91" y="3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8"/>
            <p:cNvSpPr/>
            <p:nvPr/>
          </p:nvSpPr>
          <p:spPr>
            <a:xfrm flipH="1">
              <a:off x="1946361" y="4819732"/>
              <a:ext cx="17869" cy="2699"/>
            </a:xfrm>
            <a:custGeom>
              <a:avLst/>
              <a:gdLst/>
              <a:ahLst/>
              <a:cxnLst/>
              <a:rect l="l" t="t" r="r" b="b"/>
              <a:pathLst>
                <a:path w="576" h="87" extrusionOk="0">
                  <a:moveTo>
                    <a:pt x="204" y="0"/>
                  </a:moveTo>
                  <a:cubicBezTo>
                    <a:pt x="129" y="0"/>
                    <a:pt x="65" y="22"/>
                    <a:pt x="1" y="43"/>
                  </a:cubicBezTo>
                  <a:cubicBezTo>
                    <a:pt x="91" y="74"/>
                    <a:pt x="182" y="74"/>
                    <a:pt x="303" y="74"/>
                  </a:cubicBezTo>
                  <a:cubicBezTo>
                    <a:pt x="330" y="82"/>
                    <a:pt x="356" y="86"/>
                    <a:pt x="383" y="86"/>
                  </a:cubicBezTo>
                  <a:cubicBezTo>
                    <a:pt x="447" y="86"/>
                    <a:pt x="511" y="65"/>
                    <a:pt x="575" y="43"/>
                  </a:cubicBezTo>
                  <a:cubicBezTo>
                    <a:pt x="511" y="22"/>
                    <a:pt x="447" y="0"/>
                    <a:pt x="383" y="0"/>
                  </a:cubicBezTo>
                  <a:cubicBezTo>
                    <a:pt x="356" y="0"/>
                    <a:pt x="330" y="4"/>
                    <a:pt x="303" y="13"/>
                  </a:cubicBezTo>
                  <a:cubicBezTo>
                    <a:pt x="268" y="4"/>
                    <a:pt x="235" y="0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8"/>
            <p:cNvSpPr/>
            <p:nvPr/>
          </p:nvSpPr>
          <p:spPr>
            <a:xfrm flipH="1">
              <a:off x="1942608" y="4809804"/>
              <a:ext cx="21623" cy="2854"/>
            </a:xfrm>
            <a:custGeom>
              <a:avLst/>
              <a:gdLst/>
              <a:ahLst/>
              <a:cxnLst/>
              <a:rect l="l" t="t" r="r" b="b"/>
              <a:pathLst>
                <a:path w="697" h="92" extrusionOk="0">
                  <a:moveTo>
                    <a:pt x="696" y="0"/>
                  </a:moveTo>
                  <a:cubicBezTo>
                    <a:pt x="575" y="0"/>
                    <a:pt x="454" y="0"/>
                    <a:pt x="333" y="31"/>
                  </a:cubicBezTo>
                  <a:cubicBezTo>
                    <a:pt x="288" y="15"/>
                    <a:pt x="235" y="8"/>
                    <a:pt x="178" y="8"/>
                  </a:cubicBezTo>
                  <a:cubicBezTo>
                    <a:pt x="122" y="8"/>
                    <a:pt x="61" y="15"/>
                    <a:pt x="1" y="31"/>
                  </a:cubicBezTo>
                  <a:cubicBezTo>
                    <a:pt x="122" y="61"/>
                    <a:pt x="243" y="91"/>
                    <a:pt x="364" y="91"/>
                  </a:cubicBezTo>
                  <a:cubicBezTo>
                    <a:pt x="454" y="91"/>
                    <a:pt x="575" y="61"/>
                    <a:pt x="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8"/>
            <p:cNvSpPr/>
            <p:nvPr/>
          </p:nvSpPr>
          <p:spPr>
            <a:xfrm flipH="1">
              <a:off x="1975462" y="4812844"/>
              <a:ext cx="33815" cy="19513"/>
            </a:xfrm>
            <a:custGeom>
              <a:avLst/>
              <a:gdLst/>
              <a:ahLst/>
              <a:cxnLst/>
              <a:rect l="l" t="t" r="r" b="b"/>
              <a:pathLst>
                <a:path w="1090" h="629" extrusionOk="0">
                  <a:moveTo>
                    <a:pt x="334" y="69"/>
                  </a:moveTo>
                  <a:cubicBezTo>
                    <a:pt x="409" y="69"/>
                    <a:pt x="485" y="84"/>
                    <a:pt x="545" y="114"/>
                  </a:cubicBezTo>
                  <a:cubicBezTo>
                    <a:pt x="666" y="144"/>
                    <a:pt x="787" y="205"/>
                    <a:pt x="848" y="326"/>
                  </a:cubicBezTo>
                  <a:cubicBezTo>
                    <a:pt x="902" y="380"/>
                    <a:pt x="935" y="435"/>
                    <a:pt x="959" y="496"/>
                  </a:cubicBezTo>
                  <a:lnTo>
                    <a:pt x="959" y="496"/>
                  </a:lnTo>
                  <a:cubicBezTo>
                    <a:pt x="898" y="488"/>
                    <a:pt x="818" y="473"/>
                    <a:pt x="727" y="447"/>
                  </a:cubicBezTo>
                  <a:cubicBezTo>
                    <a:pt x="576" y="416"/>
                    <a:pt x="455" y="386"/>
                    <a:pt x="334" y="356"/>
                  </a:cubicBezTo>
                  <a:lnTo>
                    <a:pt x="152" y="265"/>
                  </a:lnTo>
                  <a:cubicBezTo>
                    <a:pt x="92" y="205"/>
                    <a:pt x="61" y="144"/>
                    <a:pt x="122" y="114"/>
                  </a:cubicBezTo>
                  <a:cubicBezTo>
                    <a:pt x="182" y="84"/>
                    <a:pt x="258" y="69"/>
                    <a:pt x="334" y="69"/>
                  </a:cubicBezTo>
                  <a:close/>
                  <a:moveTo>
                    <a:pt x="346" y="1"/>
                  </a:moveTo>
                  <a:cubicBezTo>
                    <a:pt x="258" y="1"/>
                    <a:pt x="171" y="18"/>
                    <a:pt x="92" y="54"/>
                  </a:cubicBezTo>
                  <a:cubicBezTo>
                    <a:pt x="31" y="84"/>
                    <a:pt x="1" y="144"/>
                    <a:pt x="31" y="205"/>
                  </a:cubicBezTo>
                  <a:cubicBezTo>
                    <a:pt x="31" y="265"/>
                    <a:pt x="61" y="296"/>
                    <a:pt x="122" y="326"/>
                  </a:cubicBezTo>
                  <a:cubicBezTo>
                    <a:pt x="182" y="356"/>
                    <a:pt x="243" y="386"/>
                    <a:pt x="334" y="416"/>
                  </a:cubicBezTo>
                  <a:cubicBezTo>
                    <a:pt x="455" y="477"/>
                    <a:pt x="576" y="507"/>
                    <a:pt x="697" y="507"/>
                  </a:cubicBezTo>
                  <a:cubicBezTo>
                    <a:pt x="772" y="522"/>
                    <a:pt x="840" y="530"/>
                    <a:pt x="905" y="530"/>
                  </a:cubicBezTo>
                  <a:cubicBezTo>
                    <a:pt x="927" y="530"/>
                    <a:pt x="949" y="529"/>
                    <a:pt x="970" y="527"/>
                  </a:cubicBezTo>
                  <a:lnTo>
                    <a:pt x="970" y="527"/>
                  </a:lnTo>
                  <a:cubicBezTo>
                    <a:pt x="981" y="559"/>
                    <a:pt x="990" y="592"/>
                    <a:pt x="999" y="628"/>
                  </a:cubicBezTo>
                  <a:cubicBezTo>
                    <a:pt x="1029" y="598"/>
                    <a:pt x="1029" y="568"/>
                    <a:pt x="999" y="537"/>
                  </a:cubicBezTo>
                  <a:cubicBezTo>
                    <a:pt x="999" y="533"/>
                    <a:pt x="999" y="529"/>
                    <a:pt x="999" y="524"/>
                  </a:cubicBezTo>
                  <a:lnTo>
                    <a:pt x="999" y="524"/>
                  </a:lnTo>
                  <a:cubicBezTo>
                    <a:pt x="1029" y="520"/>
                    <a:pt x="1060" y="515"/>
                    <a:pt x="1090" y="507"/>
                  </a:cubicBezTo>
                  <a:cubicBezTo>
                    <a:pt x="1090" y="507"/>
                    <a:pt x="1056" y="507"/>
                    <a:pt x="997" y="501"/>
                  </a:cubicBezTo>
                  <a:lnTo>
                    <a:pt x="997" y="501"/>
                  </a:lnTo>
                  <a:cubicBezTo>
                    <a:pt x="990" y="423"/>
                    <a:pt x="961" y="348"/>
                    <a:pt x="908" y="296"/>
                  </a:cubicBezTo>
                  <a:cubicBezTo>
                    <a:pt x="780" y="103"/>
                    <a:pt x="560" y="1"/>
                    <a:pt x="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8"/>
            <p:cNvSpPr/>
            <p:nvPr/>
          </p:nvSpPr>
          <p:spPr>
            <a:xfrm flipH="1">
              <a:off x="1962307" y="4807912"/>
              <a:ext cx="17869" cy="21623"/>
            </a:xfrm>
            <a:custGeom>
              <a:avLst/>
              <a:gdLst/>
              <a:ahLst/>
              <a:cxnLst/>
              <a:rect l="l" t="t" r="r" b="b"/>
              <a:pathLst>
                <a:path w="576" h="697" extrusionOk="0">
                  <a:moveTo>
                    <a:pt x="454" y="1"/>
                  </a:moveTo>
                  <a:cubicBezTo>
                    <a:pt x="333" y="1"/>
                    <a:pt x="212" y="61"/>
                    <a:pt x="122" y="182"/>
                  </a:cubicBezTo>
                  <a:cubicBezTo>
                    <a:pt x="91" y="243"/>
                    <a:pt x="31" y="334"/>
                    <a:pt x="31" y="455"/>
                  </a:cubicBezTo>
                  <a:cubicBezTo>
                    <a:pt x="1" y="515"/>
                    <a:pt x="31" y="606"/>
                    <a:pt x="61" y="696"/>
                  </a:cubicBezTo>
                  <a:cubicBezTo>
                    <a:pt x="61" y="606"/>
                    <a:pt x="61" y="515"/>
                    <a:pt x="91" y="455"/>
                  </a:cubicBezTo>
                  <a:cubicBezTo>
                    <a:pt x="91" y="364"/>
                    <a:pt x="122" y="273"/>
                    <a:pt x="182" y="213"/>
                  </a:cubicBezTo>
                  <a:cubicBezTo>
                    <a:pt x="242" y="152"/>
                    <a:pt x="333" y="61"/>
                    <a:pt x="424" y="61"/>
                  </a:cubicBezTo>
                  <a:cubicBezTo>
                    <a:pt x="515" y="92"/>
                    <a:pt x="484" y="243"/>
                    <a:pt x="424" y="303"/>
                  </a:cubicBezTo>
                  <a:cubicBezTo>
                    <a:pt x="394" y="364"/>
                    <a:pt x="333" y="455"/>
                    <a:pt x="273" y="515"/>
                  </a:cubicBezTo>
                  <a:cubicBezTo>
                    <a:pt x="182" y="636"/>
                    <a:pt x="91" y="696"/>
                    <a:pt x="91" y="696"/>
                  </a:cubicBezTo>
                  <a:cubicBezTo>
                    <a:pt x="182" y="666"/>
                    <a:pt x="242" y="606"/>
                    <a:pt x="303" y="545"/>
                  </a:cubicBezTo>
                  <a:cubicBezTo>
                    <a:pt x="363" y="485"/>
                    <a:pt x="424" y="424"/>
                    <a:pt x="484" y="334"/>
                  </a:cubicBezTo>
                  <a:cubicBezTo>
                    <a:pt x="515" y="273"/>
                    <a:pt x="545" y="243"/>
                    <a:pt x="545" y="182"/>
                  </a:cubicBezTo>
                  <a:cubicBezTo>
                    <a:pt x="575" y="92"/>
                    <a:pt x="515" y="31"/>
                    <a:pt x="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8"/>
            <p:cNvSpPr/>
            <p:nvPr/>
          </p:nvSpPr>
          <p:spPr>
            <a:xfrm flipH="1">
              <a:off x="1787803" y="4822927"/>
              <a:ext cx="64775" cy="48829"/>
            </a:xfrm>
            <a:custGeom>
              <a:avLst/>
              <a:gdLst/>
              <a:ahLst/>
              <a:cxnLst/>
              <a:rect l="l" t="t" r="r" b="b"/>
              <a:pathLst>
                <a:path w="2088" h="1574" extrusionOk="0">
                  <a:moveTo>
                    <a:pt x="1664" y="1"/>
                  </a:moveTo>
                  <a:cubicBezTo>
                    <a:pt x="1301" y="31"/>
                    <a:pt x="969" y="122"/>
                    <a:pt x="696" y="333"/>
                  </a:cubicBezTo>
                  <a:cubicBezTo>
                    <a:pt x="424" y="545"/>
                    <a:pt x="212" y="848"/>
                    <a:pt x="92" y="1150"/>
                  </a:cubicBezTo>
                  <a:cubicBezTo>
                    <a:pt x="61" y="1271"/>
                    <a:pt x="31" y="1362"/>
                    <a:pt x="31" y="1483"/>
                  </a:cubicBezTo>
                  <a:cubicBezTo>
                    <a:pt x="1" y="1513"/>
                    <a:pt x="1" y="1543"/>
                    <a:pt x="31" y="1573"/>
                  </a:cubicBezTo>
                  <a:cubicBezTo>
                    <a:pt x="31" y="1573"/>
                    <a:pt x="61" y="1422"/>
                    <a:pt x="152" y="1180"/>
                  </a:cubicBezTo>
                  <a:cubicBezTo>
                    <a:pt x="394" y="545"/>
                    <a:pt x="969" y="91"/>
                    <a:pt x="1664" y="61"/>
                  </a:cubicBezTo>
                  <a:cubicBezTo>
                    <a:pt x="1725" y="46"/>
                    <a:pt x="1793" y="39"/>
                    <a:pt x="1865" y="39"/>
                  </a:cubicBezTo>
                  <a:cubicBezTo>
                    <a:pt x="1936" y="39"/>
                    <a:pt x="2012" y="46"/>
                    <a:pt x="2088" y="61"/>
                  </a:cubicBezTo>
                  <a:cubicBezTo>
                    <a:pt x="2088" y="31"/>
                    <a:pt x="2027" y="31"/>
                    <a:pt x="1967" y="31"/>
                  </a:cubicBezTo>
                  <a:cubicBezTo>
                    <a:pt x="1876" y="1"/>
                    <a:pt x="1755" y="1"/>
                    <a:pt x="1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8"/>
            <p:cNvSpPr/>
            <p:nvPr/>
          </p:nvSpPr>
          <p:spPr>
            <a:xfrm flipH="1">
              <a:off x="1874109" y="4852957"/>
              <a:ext cx="50722" cy="3537"/>
            </a:xfrm>
            <a:custGeom>
              <a:avLst/>
              <a:gdLst/>
              <a:ahLst/>
              <a:cxnLst/>
              <a:rect l="l" t="t" r="r" b="b"/>
              <a:pathLst>
                <a:path w="1635" h="114" extrusionOk="0">
                  <a:moveTo>
                    <a:pt x="1" y="1"/>
                  </a:moveTo>
                  <a:cubicBezTo>
                    <a:pt x="312" y="74"/>
                    <a:pt x="646" y="114"/>
                    <a:pt x="981" y="114"/>
                  </a:cubicBezTo>
                  <a:cubicBezTo>
                    <a:pt x="1200" y="114"/>
                    <a:pt x="1419" y="97"/>
                    <a:pt x="1634" y="61"/>
                  </a:cubicBezTo>
                  <a:lnTo>
                    <a:pt x="1634" y="61"/>
                  </a:lnTo>
                  <a:cubicBezTo>
                    <a:pt x="1634" y="61"/>
                    <a:pt x="1473" y="75"/>
                    <a:pt x="1231" y="75"/>
                  </a:cubicBezTo>
                  <a:cubicBezTo>
                    <a:pt x="1110" y="75"/>
                    <a:pt x="969" y="71"/>
                    <a:pt x="818" y="61"/>
                  </a:cubicBezTo>
                  <a:cubicBezTo>
                    <a:pt x="36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8"/>
            <p:cNvSpPr/>
            <p:nvPr/>
          </p:nvSpPr>
          <p:spPr>
            <a:xfrm flipH="1">
              <a:off x="1839393" y="4855780"/>
              <a:ext cx="5677" cy="10330"/>
            </a:xfrm>
            <a:custGeom>
              <a:avLst/>
              <a:gdLst/>
              <a:ahLst/>
              <a:cxnLst/>
              <a:rect l="l" t="t" r="r" b="b"/>
              <a:pathLst>
                <a:path w="183" h="333" extrusionOk="0">
                  <a:moveTo>
                    <a:pt x="182" y="0"/>
                  </a:moveTo>
                  <a:cubicBezTo>
                    <a:pt x="152" y="0"/>
                    <a:pt x="91" y="31"/>
                    <a:pt x="31" y="152"/>
                  </a:cubicBezTo>
                  <a:cubicBezTo>
                    <a:pt x="1" y="242"/>
                    <a:pt x="1" y="333"/>
                    <a:pt x="31" y="333"/>
                  </a:cubicBezTo>
                  <a:cubicBezTo>
                    <a:pt x="31" y="333"/>
                    <a:pt x="61" y="242"/>
                    <a:pt x="91" y="182"/>
                  </a:cubicBezTo>
                  <a:cubicBezTo>
                    <a:pt x="152" y="91"/>
                    <a:pt x="182" y="0"/>
                    <a:pt x="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8"/>
            <p:cNvSpPr/>
            <p:nvPr/>
          </p:nvSpPr>
          <p:spPr>
            <a:xfrm flipH="1">
              <a:off x="1825340" y="4840393"/>
              <a:ext cx="7538" cy="6391"/>
            </a:xfrm>
            <a:custGeom>
              <a:avLst/>
              <a:gdLst/>
              <a:ahLst/>
              <a:cxnLst/>
              <a:rect l="l" t="t" r="r" b="b"/>
              <a:pathLst>
                <a:path w="243" h="206" extrusionOk="0">
                  <a:moveTo>
                    <a:pt x="213" y="1"/>
                  </a:moveTo>
                  <a:cubicBezTo>
                    <a:pt x="180" y="1"/>
                    <a:pt x="136" y="29"/>
                    <a:pt x="92" y="73"/>
                  </a:cubicBezTo>
                  <a:cubicBezTo>
                    <a:pt x="31" y="133"/>
                    <a:pt x="1" y="194"/>
                    <a:pt x="1" y="194"/>
                  </a:cubicBezTo>
                  <a:cubicBezTo>
                    <a:pt x="9" y="202"/>
                    <a:pt x="19" y="206"/>
                    <a:pt x="31" y="206"/>
                  </a:cubicBezTo>
                  <a:cubicBezTo>
                    <a:pt x="64" y="206"/>
                    <a:pt x="108" y="178"/>
                    <a:pt x="152" y="133"/>
                  </a:cubicBezTo>
                  <a:cubicBezTo>
                    <a:pt x="213" y="73"/>
                    <a:pt x="243" y="12"/>
                    <a:pt x="243" y="12"/>
                  </a:cubicBezTo>
                  <a:cubicBezTo>
                    <a:pt x="235" y="4"/>
                    <a:pt x="224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8"/>
            <p:cNvSpPr/>
            <p:nvPr/>
          </p:nvSpPr>
          <p:spPr>
            <a:xfrm flipH="1">
              <a:off x="1807501" y="4832823"/>
              <a:ext cx="10362" cy="4219"/>
            </a:xfrm>
            <a:custGeom>
              <a:avLst/>
              <a:gdLst/>
              <a:ahLst/>
              <a:cxnLst/>
              <a:rect l="l" t="t" r="r" b="b"/>
              <a:pathLst>
                <a:path w="334" h="136" extrusionOk="0">
                  <a:moveTo>
                    <a:pt x="253" y="1"/>
                  </a:moveTo>
                  <a:cubicBezTo>
                    <a:pt x="226" y="1"/>
                    <a:pt x="192" y="4"/>
                    <a:pt x="152" y="14"/>
                  </a:cubicBezTo>
                  <a:cubicBezTo>
                    <a:pt x="61" y="45"/>
                    <a:pt x="1" y="105"/>
                    <a:pt x="31" y="135"/>
                  </a:cubicBezTo>
                  <a:cubicBezTo>
                    <a:pt x="31" y="135"/>
                    <a:pt x="92" y="105"/>
                    <a:pt x="182" y="75"/>
                  </a:cubicBezTo>
                  <a:cubicBezTo>
                    <a:pt x="273" y="14"/>
                    <a:pt x="334" y="45"/>
                    <a:pt x="334" y="14"/>
                  </a:cubicBezTo>
                  <a:cubicBezTo>
                    <a:pt x="334" y="14"/>
                    <a:pt x="307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8"/>
            <p:cNvSpPr/>
            <p:nvPr/>
          </p:nvSpPr>
          <p:spPr>
            <a:xfrm flipH="1">
              <a:off x="1794379" y="4830435"/>
              <a:ext cx="4715" cy="2327"/>
            </a:xfrm>
            <a:custGeom>
              <a:avLst/>
              <a:gdLst/>
              <a:ahLst/>
              <a:cxnLst/>
              <a:rect l="l" t="t" r="r" b="b"/>
              <a:pathLst>
                <a:path w="152" h="75" extrusionOk="0">
                  <a:moveTo>
                    <a:pt x="61" y="1"/>
                  </a:moveTo>
                  <a:lnTo>
                    <a:pt x="1" y="61"/>
                  </a:lnTo>
                  <a:cubicBezTo>
                    <a:pt x="1" y="61"/>
                    <a:pt x="28" y="75"/>
                    <a:pt x="54" y="75"/>
                  </a:cubicBezTo>
                  <a:cubicBezTo>
                    <a:pt x="68" y="75"/>
                    <a:pt x="81" y="71"/>
                    <a:pt x="91" y="61"/>
                  </a:cubicBezTo>
                  <a:cubicBezTo>
                    <a:pt x="152" y="6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8"/>
            <p:cNvSpPr/>
            <p:nvPr/>
          </p:nvSpPr>
          <p:spPr>
            <a:xfrm flipH="1">
              <a:off x="1049373" y="2067231"/>
              <a:ext cx="746898" cy="884793"/>
            </a:xfrm>
            <a:custGeom>
              <a:avLst/>
              <a:gdLst/>
              <a:ahLst/>
              <a:cxnLst/>
              <a:rect l="l" t="t" r="r" b="b"/>
              <a:pathLst>
                <a:path w="24076" h="28521" extrusionOk="0">
                  <a:moveTo>
                    <a:pt x="17784" y="0"/>
                  </a:moveTo>
                  <a:lnTo>
                    <a:pt x="17784" y="30"/>
                  </a:lnTo>
                  <a:lnTo>
                    <a:pt x="8166" y="847"/>
                  </a:lnTo>
                  <a:cubicBezTo>
                    <a:pt x="8166" y="847"/>
                    <a:pt x="5263" y="907"/>
                    <a:pt x="2148" y="8227"/>
                  </a:cubicBezTo>
                  <a:lnTo>
                    <a:pt x="0" y="12491"/>
                  </a:lnTo>
                  <a:lnTo>
                    <a:pt x="4204" y="15183"/>
                  </a:lnTo>
                  <a:lnTo>
                    <a:pt x="4386" y="17814"/>
                  </a:lnTo>
                  <a:lnTo>
                    <a:pt x="4749" y="28521"/>
                  </a:lnTo>
                  <a:lnTo>
                    <a:pt x="22593" y="27220"/>
                  </a:lnTo>
                  <a:cubicBezTo>
                    <a:pt x="22200" y="24800"/>
                    <a:pt x="20295" y="21595"/>
                    <a:pt x="19659" y="19538"/>
                  </a:cubicBezTo>
                  <a:cubicBezTo>
                    <a:pt x="20295" y="17905"/>
                    <a:pt x="24075" y="11311"/>
                    <a:pt x="24045" y="7894"/>
                  </a:cubicBezTo>
                  <a:cubicBezTo>
                    <a:pt x="24045" y="635"/>
                    <a:pt x="17784" y="0"/>
                    <a:pt x="17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8"/>
            <p:cNvSpPr/>
            <p:nvPr/>
          </p:nvSpPr>
          <p:spPr>
            <a:xfrm flipH="1">
              <a:off x="1375913" y="2529786"/>
              <a:ext cx="263660" cy="35242"/>
            </a:xfrm>
            <a:custGeom>
              <a:avLst/>
              <a:gdLst/>
              <a:ahLst/>
              <a:cxnLst/>
              <a:rect l="l" t="t" r="r" b="b"/>
              <a:pathLst>
                <a:path w="8499" h="1136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1"/>
                    <a:pt x="121" y="91"/>
                    <a:pt x="303" y="212"/>
                  </a:cubicBezTo>
                  <a:cubicBezTo>
                    <a:pt x="545" y="394"/>
                    <a:pt x="847" y="545"/>
                    <a:pt x="1119" y="696"/>
                  </a:cubicBezTo>
                  <a:cubicBezTo>
                    <a:pt x="1834" y="978"/>
                    <a:pt x="2580" y="1135"/>
                    <a:pt x="3335" y="1135"/>
                  </a:cubicBezTo>
                  <a:cubicBezTo>
                    <a:pt x="3634" y="1135"/>
                    <a:pt x="3934" y="1111"/>
                    <a:pt x="4235" y="1059"/>
                  </a:cubicBezTo>
                  <a:cubicBezTo>
                    <a:pt x="4809" y="938"/>
                    <a:pt x="5354" y="787"/>
                    <a:pt x="5898" y="575"/>
                  </a:cubicBezTo>
                  <a:cubicBezTo>
                    <a:pt x="6321" y="394"/>
                    <a:pt x="6775" y="273"/>
                    <a:pt x="7229" y="212"/>
                  </a:cubicBezTo>
                  <a:cubicBezTo>
                    <a:pt x="7329" y="205"/>
                    <a:pt x="7429" y="201"/>
                    <a:pt x="7529" y="201"/>
                  </a:cubicBezTo>
                  <a:cubicBezTo>
                    <a:pt x="7852" y="201"/>
                    <a:pt x="8176" y="241"/>
                    <a:pt x="8499" y="333"/>
                  </a:cubicBezTo>
                  <a:cubicBezTo>
                    <a:pt x="8408" y="243"/>
                    <a:pt x="8287" y="212"/>
                    <a:pt x="8166" y="182"/>
                  </a:cubicBezTo>
                  <a:cubicBezTo>
                    <a:pt x="7935" y="90"/>
                    <a:pt x="7687" y="50"/>
                    <a:pt x="7447" y="50"/>
                  </a:cubicBezTo>
                  <a:cubicBezTo>
                    <a:pt x="7373" y="50"/>
                    <a:pt x="7300" y="54"/>
                    <a:pt x="7229" y="61"/>
                  </a:cubicBezTo>
                  <a:cubicBezTo>
                    <a:pt x="6745" y="122"/>
                    <a:pt x="6291" y="212"/>
                    <a:pt x="5837" y="394"/>
                  </a:cubicBezTo>
                  <a:cubicBezTo>
                    <a:pt x="5293" y="605"/>
                    <a:pt x="4749" y="757"/>
                    <a:pt x="4204" y="878"/>
                  </a:cubicBezTo>
                  <a:cubicBezTo>
                    <a:pt x="3914" y="920"/>
                    <a:pt x="3624" y="941"/>
                    <a:pt x="3335" y="941"/>
                  </a:cubicBezTo>
                  <a:cubicBezTo>
                    <a:pt x="2600" y="941"/>
                    <a:pt x="1875" y="805"/>
                    <a:pt x="1180" y="545"/>
                  </a:cubicBezTo>
                  <a:cubicBezTo>
                    <a:pt x="454" y="273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8"/>
            <p:cNvSpPr/>
            <p:nvPr/>
          </p:nvSpPr>
          <p:spPr>
            <a:xfrm flipH="1">
              <a:off x="1693027" y="2405942"/>
              <a:ext cx="76967" cy="40422"/>
            </a:xfrm>
            <a:custGeom>
              <a:avLst/>
              <a:gdLst/>
              <a:ahLst/>
              <a:cxnLst/>
              <a:rect l="l" t="t" r="r" b="b"/>
              <a:pathLst>
                <a:path w="2481" h="1303" extrusionOk="0">
                  <a:moveTo>
                    <a:pt x="0" y="0"/>
                  </a:moveTo>
                  <a:cubicBezTo>
                    <a:pt x="0" y="61"/>
                    <a:pt x="605" y="212"/>
                    <a:pt x="1301" y="545"/>
                  </a:cubicBezTo>
                  <a:cubicBezTo>
                    <a:pt x="1974" y="867"/>
                    <a:pt x="2393" y="1302"/>
                    <a:pt x="2473" y="1302"/>
                  </a:cubicBezTo>
                  <a:cubicBezTo>
                    <a:pt x="2476" y="1302"/>
                    <a:pt x="2478" y="1302"/>
                    <a:pt x="2480" y="1301"/>
                  </a:cubicBezTo>
                  <a:cubicBezTo>
                    <a:pt x="1906" y="514"/>
                    <a:pt x="998" y="3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8"/>
            <p:cNvSpPr/>
            <p:nvPr/>
          </p:nvSpPr>
          <p:spPr>
            <a:xfrm flipH="1">
              <a:off x="1380595" y="2222036"/>
              <a:ext cx="151080" cy="421317"/>
            </a:xfrm>
            <a:custGeom>
              <a:avLst/>
              <a:gdLst/>
              <a:ahLst/>
              <a:cxnLst/>
              <a:rect l="l" t="t" r="r" b="b"/>
              <a:pathLst>
                <a:path w="4870" h="13581" extrusionOk="0">
                  <a:moveTo>
                    <a:pt x="4870" y="0"/>
                  </a:moveTo>
                  <a:cubicBezTo>
                    <a:pt x="4749" y="152"/>
                    <a:pt x="4628" y="303"/>
                    <a:pt x="4537" y="484"/>
                  </a:cubicBezTo>
                  <a:cubicBezTo>
                    <a:pt x="4356" y="787"/>
                    <a:pt x="4114" y="1271"/>
                    <a:pt x="3781" y="1845"/>
                  </a:cubicBezTo>
                  <a:cubicBezTo>
                    <a:pt x="2964" y="3358"/>
                    <a:pt x="2208" y="4900"/>
                    <a:pt x="1573" y="6503"/>
                  </a:cubicBezTo>
                  <a:cubicBezTo>
                    <a:pt x="1210" y="7380"/>
                    <a:pt x="908" y="8287"/>
                    <a:pt x="636" y="9195"/>
                  </a:cubicBezTo>
                  <a:cubicBezTo>
                    <a:pt x="454" y="9951"/>
                    <a:pt x="273" y="10707"/>
                    <a:pt x="182" y="11463"/>
                  </a:cubicBezTo>
                  <a:cubicBezTo>
                    <a:pt x="121" y="11796"/>
                    <a:pt x="121" y="12098"/>
                    <a:pt x="61" y="12340"/>
                  </a:cubicBezTo>
                  <a:cubicBezTo>
                    <a:pt x="31" y="12612"/>
                    <a:pt x="31" y="12824"/>
                    <a:pt x="31" y="13005"/>
                  </a:cubicBezTo>
                  <a:cubicBezTo>
                    <a:pt x="0" y="13217"/>
                    <a:pt x="0" y="13399"/>
                    <a:pt x="31" y="13580"/>
                  </a:cubicBezTo>
                  <a:cubicBezTo>
                    <a:pt x="61" y="13399"/>
                    <a:pt x="91" y="13217"/>
                    <a:pt x="91" y="13036"/>
                  </a:cubicBezTo>
                  <a:cubicBezTo>
                    <a:pt x="91" y="12854"/>
                    <a:pt x="121" y="12612"/>
                    <a:pt x="152" y="12370"/>
                  </a:cubicBezTo>
                  <a:cubicBezTo>
                    <a:pt x="212" y="12098"/>
                    <a:pt x="242" y="11826"/>
                    <a:pt x="303" y="11493"/>
                  </a:cubicBezTo>
                  <a:cubicBezTo>
                    <a:pt x="424" y="10737"/>
                    <a:pt x="605" y="9981"/>
                    <a:pt x="817" y="9255"/>
                  </a:cubicBezTo>
                  <a:cubicBezTo>
                    <a:pt x="1059" y="8408"/>
                    <a:pt x="1361" y="7501"/>
                    <a:pt x="1755" y="6563"/>
                  </a:cubicBezTo>
                  <a:cubicBezTo>
                    <a:pt x="2511" y="4719"/>
                    <a:pt x="3327" y="3085"/>
                    <a:pt x="3902" y="1906"/>
                  </a:cubicBezTo>
                  <a:lnTo>
                    <a:pt x="4628" y="515"/>
                  </a:lnTo>
                  <a:cubicBezTo>
                    <a:pt x="4719" y="333"/>
                    <a:pt x="4809" y="182"/>
                    <a:pt x="4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8"/>
            <p:cNvSpPr/>
            <p:nvPr/>
          </p:nvSpPr>
          <p:spPr>
            <a:xfrm flipH="1">
              <a:off x="1500686" y="2118822"/>
              <a:ext cx="162341" cy="236516"/>
            </a:xfrm>
            <a:custGeom>
              <a:avLst/>
              <a:gdLst/>
              <a:ahLst/>
              <a:cxnLst/>
              <a:rect l="l" t="t" r="r" b="b"/>
              <a:pathLst>
                <a:path w="5233" h="7624" extrusionOk="0">
                  <a:moveTo>
                    <a:pt x="5232" y="1"/>
                  </a:moveTo>
                  <a:lnTo>
                    <a:pt x="5232" y="1"/>
                  </a:lnTo>
                  <a:cubicBezTo>
                    <a:pt x="5111" y="31"/>
                    <a:pt x="5021" y="122"/>
                    <a:pt x="4930" y="212"/>
                  </a:cubicBezTo>
                  <a:cubicBezTo>
                    <a:pt x="4749" y="363"/>
                    <a:pt x="4507" y="605"/>
                    <a:pt x="4204" y="908"/>
                  </a:cubicBezTo>
                  <a:cubicBezTo>
                    <a:pt x="2662" y="2481"/>
                    <a:pt x="1391" y="4325"/>
                    <a:pt x="484" y="6352"/>
                  </a:cubicBezTo>
                  <a:cubicBezTo>
                    <a:pt x="333" y="6745"/>
                    <a:pt x="212" y="7047"/>
                    <a:pt x="121" y="7289"/>
                  </a:cubicBezTo>
                  <a:cubicBezTo>
                    <a:pt x="61" y="7380"/>
                    <a:pt x="30" y="7501"/>
                    <a:pt x="0" y="7622"/>
                  </a:cubicBezTo>
                  <a:cubicBezTo>
                    <a:pt x="2" y="7623"/>
                    <a:pt x="4" y="7623"/>
                    <a:pt x="6" y="7623"/>
                  </a:cubicBezTo>
                  <a:cubicBezTo>
                    <a:pt x="72" y="7623"/>
                    <a:pt x="254" y="7146"/>
                    <a:pt x="635" y="6412"/>
                  </a:cubicBezTo>
                  <a:cubicBezTo>
                    <a:pt x="1603" y="4446"/>
                    <a:pt x="2843" y="2602"/>
                    <a:pt x="4295" y="999"/>
                  </a:cubicBezTo>
                  <a:cubicBezTo>
                    <a:pt x="4869" y="364"/>
                    <a:pt x="5232" y="1"/>
                    <a:pt x="5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8"/>
            <p:cNvSpPr/>
            <p:nvPr/>
          </p:nvSpPr>
          <p:spPr>
            <a:xfrm flipH="1">
              <a:off x="1323362" y="2229916"/>
              <a:ext cx="369695" cy="101909"/>
            </a:xfrm>
            <a:custGeom>
              <a:avLst/>
              <a:gdLst/>
              <a:ahLst/>
              <a:cxnLst/>
              <a:rect l="l" t="t" r="r" b="b"/>
              <a:pathLst>
                <a:path w="11917" h="3285" extrusionOk="0">
                  <a:moveTo>
                    <a:pt x="1492" y="0"/>
                  </a:moveTo>
                  <a:cubicBezTo>
                    <a:pt x="1117" y="0"/>
                    <a:pt x="761" y="92"/>
                    <a:pt x="424" y="261"/>
                  </a:cubicBezTo>
                  <a:cubicBezTo>
                    <a:pt x="303" y="321"/>
                    <a:pt x="182" y="382"/>
                    <a:pt x="91" y="472"/>
                  </a:cubicBezTo>
                  <a:cubicBezTo>
                    <a:pt x="31" y="533"/>
                    <a:pt x="0" y="563"/>
                    <a:pt x="0" y="563"/>
                  </a:cubicBezTo>
                  <a:cubicBezTo>
                    <a:pt x="0" y="566"/>
                    <a:pt x="2" y="568"/>
                    <a:pt x="5" y="568"/>
                  </a:cubicBezTo>
                  <a:cubicBezTo>
                    <a:pt x="34" y="568"/>
                    <a:pt x="183" y="456"/>
                    <a:pt x="454" y="321"/>
                  </a:cubicBezTo>
                  <a:cubicBezTo>
                    <a:pt x="807" y="195"/>
                    <a:pt x="1181" y="132"/>
                    <a:pt x="1558" y="132"/>
                  </a:cubicBezTo>
                  <a:cubicBezTo>
                    <a:pt x="1634" y="132"/>
                    <a:pt x="1709" y="135"/>
                    <a:pt x="1785" y="140"/>
                  </a:cubicBezTo>
                  <a:cubicBezTo>
                    <a:pt x="2450" y="230"/>
                    <a:pt x="3085" y="472"/>
                    <a:pt x="3660" y="865"/>
                  </a:cubicBezTo>
                  <a:cubicBezTo>
                    <a:pt x="4325" y="1259"/>
                    <a:pt x="4930" y="1833"/>
                    <a:pt x="5686" y="2347"/>
                  </a:cubicBezTo>
                  <a:cubicBezTo>
                    <a:pt x="6382" y="2862"/>
                    <a:pt x="7199" y="3194"/>
                    <a:pt x="8045" y="3285"/>
                  </a:cubicBezTo>
                  <a:cubicBezTo>
                    <a:pt x="8741" y="3255"/>
                    <a:pt x="9437" y="3164"/>
                    <a:pt x="10102" y="2952"/>
                  </a:cubicBezTo>
                  <a:cubicBezTo>
                    <a:pt x="10367" y="2858"/>
                    <a:pt x="10643" y="2811"/>
                    <a:pt x="10924" y="2811"/>
                  </a:cubicBezTo>
                  <a:cubicBezTo>
                    <a:pt x="11093" y="2811"/>
                    <a:pt x="11263" y="2828"/>
                    <a:pt x="11433" y="2862"/>
                  </a:cubicBezTo>
                  <a:cubicBezTo>
                    <a:pt x="11765" y="2922"/>
                    <a:pt x="11917" y="3013"/>
                    <a:pt x="11917" y="3013"/>
                  </a:cubicBezTo>
                  <a:cubicBezTo>
                    <a:pt x="11917" y="2983"/>
                    <a:pt x="11886" y="2983"/>
                    <a:pt x="11796" y="2922"/>
                  </a:cubicBezTo>
                  <a:cubicBezTo>
                    <a:pt x="11675" y="2862"/>
                    <a:pt x="11584" y="2801"/>
                    <a:pt x="11433" y="2771"/>
                  </a:cubicBezTo>
                  <a:cubicBezTo>
                    <a:pt x="11222" y="2729"/>
                    <a:pt x="11005" y="2706"/>
                    <a:pt x="10788" y="2706"/>
                  </a:cubicBezTo>
                  <a:cubicBezTo>
                    <a:pt x="10536" y="2706"/>
                    <a:pt x="10285" y="2736"/>
                    <a:pt x="10042" y="2801"/>
                  </a:cubicBezTo>
                  <a:cubicBezTo>
                    <a:pt x="9406" y="2983"/>
                    <a:pt x="8711" y="3104"/>
                    <a:pt x="8045" y="3104"/>
                  </a:cubicBezTo>
                  <a:cubicBezTo>
                    <a:pt x="7229" y="3013"/>
                    <a:pt x="6442" y="2680"/>
                    <a:pt x="5777" y="2196"/>
                  </a:cubicBezTo>
                  <a:cubicBezTo>
                    <a:pt x="5051" y="1682"/>
                    <a:pt x="4416" y="1107"/>
                    <a:pt x="3751" y="714"/>
                  </a:cubicBezTo>
                  <a:cubicBezTo>
                    <a:pt x="3146" y="321"/>
                    <a:pt x="2480" y="79"/>
                    <a:pt x="1785" y="19"/>
                  </a:cubicBezTo>
                  <a:cubicBezTo>
                    <a:pt x="1686" y="6"/>
                    <a:pt x="1588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8"/>
            <p:cNvSpPr/>
            <p:nvPr/>
          </p:nvSpPr>
          <p:spPr>
            <a:xfrm flipH="1">
              <a:off x="1613267" y="2311166"/>
              <a:ext cx="78859" cy="308736"/>
            </a:xfrm>
            <a:custGeom>
              <a:avLst/>
              <a:gdLst/>
              <a:ahLst/>
              <a:cxnLst/>
              <a:rect l="l" t="t" r="r" b="b"/>
              <a:pathLst>
                <a:path w="2542" h="9952" extrusionOk="0">
                  <a:moveTo>
                    <a:pt x="2511" y="1"/>
                  </a:moveTo>
                  <a:lnTo>
                    <a:pt x="2511" y="1"/>
                  </a:lnTo>
                  <a:cubicBezTo>
                    <a:pt x="2390" y="61"/>
                    <a:pt x="2269" y="152"/>
                    <a:pt x="2178" y="273"/>
                  </a:cubicBezTo>
                  <a:cubicBezTo>
                    <a:pt x="1876" y="515"/>
                    <a:pt x="1573" y="787"/>
                    <a:pt x="1331" y="1089"/>
                  </a:cubicBezTo>
                  <a:cubicBezTo>
                    <a:pt x="908" y="1513"/>
                    <a:pt x="575" y="1997"/>
                    <a:pt x="364" y="2511"/>
                  </a:cubicBezTo>
                  <a:cubicBezTo>
                    <a:pt x="91" y="3207"/>
                    <a:pt x="1" y="3932"/>
                    <a:pt x="122" y="4658"/>
                  </a:cubicBezTo>
                  <a:cubicBezTo>
                    <a:pt x="212" y="5354"/>
                    <a:pt x="394" y="6049"/>
                    <a:pt x="605" y="6715"/>
                  </a:cubicBezTo>
                  <a:cubicBezTo>
                    <a:pt x="757" y="7259"/>
                    <a:pt x="908" y="7834"/>
                    <a:pt x="999" y="8378"/>
                  </a:cubicBezTo>
                  <a:cubicBezTo>
                    <a:pt x="1059" y="8923"/>
                    <a:pt x="1089" y="9437"/>
                    <a:pt x="1029" y="9951"/>
                  </a:cubicBezTo>
                  <a:cubicBezTo>
                    <a:pt x="1089" y="9830"/>
                    <a:pt x="1120" y="9679"/>
                    <a:pt x="1150" y="9558"/>
                  </a:cubicBezTo>
                  <a:cubicBezTo>
                    <a:pt x="1210" y="9165"/>
                    <a:pt x="1210" y="8771"/>
                    <a:pt x="1150" y="8378"/>
                  </a:cubicBezTo>
                  <a:cubicBezTo>
                    <a:pt x="1059" y="7804"/>
                    <a:pt x="938" y="7229"/>
                    <a:pt x="757" y="6685"/>
                  </a:cubicBezTo>
                  <a:cubicBezTo>
                    <a:pt x="575" y="5989"/>
                    <a:pt x="424" y="5324"/>
                    <a:pt x="303" y="4628"/>
                  </a:cubicBezTo>
                  <a:cubicBezTo>
                    <a:pt x="182" y="3932"/>
                    <a:pt x="273" y="3237"/>
                    <a:pt x="515" y="2602"/>
                  </a:cubicBezTo>
                  <a:cubicBezTo>
                    <a:pt x="726" y="2087"/>
                    <a:pt x="1059" y="1604"/>
                    <a:pt x="1422" y="1180"/>
                  </a:cubicBezTo>
                  <a:cubicBezTo>
                    <a:pt x="2057" y="424"/>
                    <a:pt x="2541" y="31"/>
                    <a:pt x="2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8"/>
            <p:cNvSpPr/>
            <p:nvPr/>
          </p:nvSpPr>
          <p:spPr>
            <a:xfrm flipH="1">
              <a:off x="1077545" y="2851621"/>
              <a:ext cx="868847" cy="1849313"/>
            </a:xfrm>
            <a:custGeom>
              <a:avLst/>
              <a:gdLst/>
              <a:ahLst/>
              <a:cxnLst/>
              <a:rect l="l" t="t" r="r" b="b"/>
              <a:pathLst>
                <a:path w="28007" h="59612" extrusionOk="0">
                  <a:moveTo>
                    <a:pt x="26888" y="0"/>
                  </a:moveTo>
                  <a:lnTo>
                    <a:pt x="9618" y="3267"/>
                  </a:lnTo>
                  <a:cubicBezTo>
                    <a:pt x="9618" y="3267"/>
                    <a:pt x="5293" y="16453"/>
                    <a:pt x="3660" y="29186"/>
                  </a:cubicBezTo>
                  <a:cubicBezTo>
                    <a:pt x="2027" y="41949"/>
                    <a:pt x="0" y="59491"/>
                    <a:pt x="0" y="59491"/>
                  </a:cubicBezTo>
                  <a:lnTo>
                    <a:pt x="5928" y="59612"/>
                  </a:lnTo>
                  <a:lnTo>
                    <a:pt x="16877" y="25375"/>
                  </a:lnTo>
                  <a:lnTo>
                    <a:pt x="28007" y="9618"/>
                  </a:lnTo>
                  <a:lnTo>
                    <a:pt x="268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8"/>
            <p:cNvSpPr/>
            <p:nvPr/>
          </p:nvSpPr>
          <p:spPr>
            <a:xfrm flipH="1">
              <a:off x="873938" y="2920120"/>
              <a:ext cx="778789" cy="1656043"/>
            </a:xfrm>
            <a:custGeom>
              <a:avLst/>
              <a:gdLst/>
              <a:ahLst/>
              <a:cxnLst/>
              <a:rect l="l" t="t" r="r" b="b"/>
              <a:pathLst>
                <a:path w="25104" h="53382" extrusionOk="0">
                  <a:moveTo>
                    <a:pt x="636" y="2662"/>
                  </a:moveTo>
                  <a:lnTo>
                    <a:pt x="1" y="3025"/>
                  </a:lnTo>
                  <a:lnTo>
                    <a:pt x="665" y="2899"/>
                  </a:lnTo>
                  <a:lnTo>
                    <a:pt x="665" y="2899"/>
                  </a:lnTo>
                  <a:lnTo>
                    <a:pt x="636" y="2662"/>
                  </a:lnTo>
                  <a:close/>
                  <a:moveTo>
                    <a:pt x="15940" y="0"/>
                  </a:moveTo>
                  <a:lnTo>
                    <a:pt x="665" y="2899"/>
                  </a:lnTo>
                  <a:lnTo>
                    <a:pt x="665" y="2899"/>
                  </a:lnTo>
                  <a:lnTo>
                    <a:pt x="4749" y="36445"/>
                  </a:lnTo>
                  <a:lnTo>
                    <a:pt x="21444" y="53381"/>
                  </a:lnTo>
                  <a:lnTo>
                    <a:pt x="25104" y="48331"/>
                  </a:lnTo>
                  <a:lnTo>
                    <a:pt x="13278" y="29549"/>
                  </a:lnTo>
                  <a:lnTo>
                    <a:pt x="159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8"/>
            <p:cNvSpPr/>
            <p:nvPr/>
          </p:nvSpPr>
          <p:spPr>
            <a:xfrm flipH="1">
              <a:off x="1279244" y="3456790"/>
              <a:ext cx="265584" cy="564889"/>
            </a:xfrm>
            <a:custGeom>
              <a:avLst/>
              <a:gdLst/>
              <a:ahLst/>
              <a:cxnLst/>
              <a:rect l="l" t="t" r="r" b="b"/>
              <a:pathLst>
                <a:path w="8561" h="18209" extrusionOk="0">
                  <a:moveTo>
                    <a:pt x="8560" y="1"/>
                  </a:moveTo>
                  <a:lnTo>
                    <a:pt x="8560" y="1"/>
                  </a:lnTo>
                  <a:cubicBezTo>
                    <a:pt x="8530" y="1"/>
                    <a:pt x="8409" y="243"/>
                    <a:pt x="8076" y="666"/>
                  </a:cubicBezTo>
                  <a:cubicBezTo>
                    <a:pt x="7592" y="1241"/>
                    <a:pt x="7108" y="1755"/>
                    <a:pt x="6564" y="2239"/>
                  </a:cubicBezTo>
                  <a:cubicBezTo>
                    <a:pt x="5717" y="2965"/>
                    <a:pt x="4961" y="3751"/>
                    <a:pt x="4235" y="4598"/>
                  </a:cubicBezTo>
                  <a:cubicBezTo>
                    <a:pt x="3419" y="5657"/>
                    <a:pt x="2814" y="6897"/>
                    <a:pt x="2481" y="8197"/>
                  </a:cubicBezTo>
                  <a:cubicBezTo>
                    <a:pt x="2088" y="9558"/>
                    <a:pt x="1725" y="10889"/>
                    <a:pt x="1483" y="12099"/>
                  </a:cubicBezTo>
                  <a:cubicBezTo>
                    <a:pt x="1241" y="13308"/>
                    <a:pt x="1060" y="14397"/>
                    <a:pt x="818" y="15305"/>
                  </a:cubicBezTo>
                  <a:cubicBezTo>
                    <a:pt x="545" y="16182"/>
                    <a:pt x="303" y="16908"/>
                    <a:pt x="182" y="17422"/>
                  </a:cubicBezTo>
                  <a:cubicBezTo>
                    <a:pt x="92" y="17664"/>
                    <a:pt x="61" y="17875"/>
                    <a:pt x="31" y="17996"/>
                  </a:cubicBezTo>
                  <a:cubicBezTo>
                    <a:pt x="31" y="18087"/>
                    <a:pt x="1" y="18148"/>
                    <a:pt x="1" y="18208"/>
                  </a:cubicBezTo>
                  <a:cubicBezTo>
                    <a:pt x="31" y="18208"/>
                    <a:pt x="92" y="17936"/>
                    <a:pt x="243" y="17452"/>
                  </a:cubicBezTo>
                  <a:cubicBezTo>
                    <a:pt x="394" y="16938"/>
                    <a:pt x="666" y="16242"/>
                    <a:pt x="939" y="15335"/>
                  </a:cubicBezTo>
                  <a:cubicBezTo>
                    <a:pt x="1241" y="14458"/>
                    <a:pt x="1422" y="13339"/>
                    <a:pt x="1664" y="12129"/>
                  </a:cubicBezTo>
                  <a:cubicBezTo>
                    <a:pt x="1906" y="10919"/>
                    <a:pt x="2269" y="9619"/>
                    <a:pt x="2662" y="8258"/>
                  </a:cubicBezTo>
                  <a:cubicBezTo>
                    <a:pt x="2995" y="6957"/>
                    <a:pt x="3570" y="5747"/>
                    <a:pt x="4386" y="4689"/>
                  </a:cubicBezTo>
                  <a:cubicBezTo>
                    <a:pt x="5082" y="3842"/>
                    <a:pt x="5838" y="3086"/>
                    <a:pt x="6655" y="2330"/>
                  </a:cubicBezTo>
                  <a:cubicBezTo>
                    <a:pt x="7199" y="1846"/>
                    <a:pt x="7683" y="1271"/>
                    <a:pt x="8137" y="697"/>
                  </a:cubicBezTo>
                  <a:cubicBezTo>
                    <a:pt x="8258" y="545"/>
                    <a:pt x="8348" y="364"/>
                    <a:pt x="8469" y="182"/>
                  </a:cubicBezTo>
                  <a:lnTo>
                    <a:pt x="85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8"/>
            <p:cNvSpPr/>
            <p:nvPr/>
          </p:nvSpPr>
          <p:spPr>
            <a:xfrm flipH="1">
              <a:off x="1236087" y="3829285"/>
              <a:ext cx="67598" cy="71352"/>
            </a:xfrm>
            <a:custGeom>
              <a:avLst/>
              <a:gdLst/>
              <a:ahLst/>
              <a:cxnLst/>
              <a:rect l="l" t="t" r="r" b="b"/>
              <a:pathLst>
                <a:path w="2179" h="2300" extrusionOk="0">
                  <a:moveTo>
                    <a:pt x="2178" y="1"/>
                  </a:moveTo>
                  <a:cubicBezTo>
                    <a:pt x="1120" y="364"/>
                    <a:pt x="303" y="1211"/>
                    <a:pt x="1" y="2300"/>
                  </a:cubicBezTo>
                  <a:cubicBezTo>
                    <a:pt x="273" y="1876"/>
                    <a:pt x="606" y="1453"/>
                    <a:pt x="938" y="1060"/>
                  </a:cubicBezTo>
                  <a:cubicBezTo>
                    <a:pt x="1332" y="697"/>
                    <a:pt x="1725" y="334"/>
                    <a:pt x="2178" y="31"/>
                  </a:cubicBezTo>
                  <a:lnTo>
                    <a:pt x="2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8"/>
            <p:cNvSpPr/>
            <p:nvPr/>
          </p:nvSpPr>
          <p:spPr>
            <a:xfrm flipH="1">
              <a:off x="1243595" y="3832419"/>
              <a:ext cx="77897" cy="11913"/>
            </a:xfrm>
            <a:custGeom>
              <a:avLst/>
              <a:gdLst/>
              <a:ahLst/>
              <a:cxnLst/>
              <a:rect l="l" t="t" r="r" b="b"/>
              <a:pathLst>
                <a:path w="2511" h="384" extrusionOk="0">
                  <a:moveTo>
                    <a:pt x="1725" y="0"/>
                  </a:moveTo>
                  <a:cubicBezTo>
                    <a:pt x="1562" y="0"/>
                    <a:pt x="1399" y="17"/>
                    <a:pt x="1240" y="51"/>
                  </a:cubicBezTo>
                  <a:cubicBezTo>
                    <a:pt x="817" y="51"/>
                    <a:pt x="393" y="172"/>
                    <a:pt x="0" y="384"/>
                  </a:cubicBezTo>
                  <a:cubicBezTo>
                    <a:pt x="424" y="354"/>
                    <a:pt x="847" y="323"/>
                    <a:pt x="1270" y="233"/>
                  </a:cubicBezTo>
                  <a:cubicBezTo>
                    <a:pt x="1694" y="233"/>
                    <a:pt x="2117" y="202"/>
                    <a:pt x="2510" y="142"/>
                  </a:cubicBezTo>
                  <a:cubicBezTo>
                    <a:pt x="2265" y="47"/>
                    <a:pt x="1995" y="0"/>
                    <a:pt x="17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8"/>
            <p:cNvSpPr/>
            <p:nvPr/>
          </p:nvSpPr>
          <p:spPr>
            <a:xfrm flipH="1">
              <a:off x="1720241" y="2530717"/>
              <a:ext cx="378164" cy="149218"/>
            </a:xfrm>
            <a:custGeom>
              <a:avLst/>
              <a:gdLst/>
              <a:ahLst/>
              <a:cxnLst/>
              <a:rect l="l" t="t" r="r" b="b"/>
              <a:pathLst>
                <a:path w="12190" h="4810" extrusionOk="0">
                  <a:moveTo>
                    <a:pt x="938" y="1"/>
                  </a:moveTo>
                  <a:lnTo>
                    <a:pt x="1" y="4054"/>
                  </a:lnTo>
                  <a:lnTo>
                    <a:pt x="12189" y="4810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8"/>
            <p:cNvSpPr/>
            <p:nvPr/>
          </p:nvSpPr>
          <p:spPr>
            <a:xfrm flipH="1">
              <a:off x="1720241" y="2530717"/>
              <a:ext cx="378164" cy="149218"/>
            </a:xfrm>
            <a:custGeom>
              <a:avLst/>
              <a:gdLst/>
              <a:ahLst/>
              <a:cxnLst/>
              <a:rect l="l" t="t" r="r" b="b"/>
              <a:pathLst>
                <a:path w="12190" h="4810" extrusionOk="0">
                  <a:moveTo>
                    <a:pt x="938" y="1"/>
                  </a:moveTo>
                  <a:lnTo>
                    <a:pt x="1" y="4054"/>
                  </a:lnTo>
                  <a:lnTo>
                    <a:pt x="12189" y="4810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8"/>
            <p:cNvSpPr/>
            <p:nvPr/>
          </p:nvSpPr>
          <p:spPr>
            <a:xfrm flipH="1">
              <a:off x="791374" y="2046569"/>
              <a:ext cx="1671523" cy="1443074"/>
            </a:xfrm>
            <a:custGeom>
              <a:avLst/>
              <a:gdLst/>
              <a:ahLst/>
              <a:cxnLst/>
              <a:rect l="l" t="t" r="r" b="b"/>
              <a:pathLst>
                <a:path w="53881" h="46517" extrusionOk="0">
                  <a:moveTo>
                    <a:pt x="11236" y="1"/>
                  </a:moveTo>
                  <a:cubicBezTo>
                    <a:pt x="9723" y="364"/>
                    <a:pt x="9723" y="1331"/>
                    <a:pt x="9723" y="2390"/>
                  </a:cubicBezTo>
                  <a:lnTo>
                    <a:pt x="9723" y="3146"/>
                  </a:lnTo>
                  <a:cubicBezTo>
                    <a:pt x="9074" y="2913"/>
                    <a:pt x="8398" y="2799"/>
                    <a:pt x="7720" y="2799"/>
                  </a:cubicBezTo>
                  <a:cubicBezTo>
                    <a:pt x="7165" y="2799"/>
                    <a:pt x="6608" y="2875"/>
                    <a:pt x="6064" y="3025"/>
                  </a:cubicBezTo>
                  <a:cubicBezTo>
                    <a:pt x="5096" y="3297"/>
                    <a:pt x="4219" y="3842"/>
                    <a:pt x="3523" y="4598"/>
                  </a:cubicBezTo>
                  <a:cubicBezTo>
                    <a:pt x="4115" y="3414"/>
                    <a:pt x="3150" y="2310"/>
                    <a:pt x="2113" y="2310"/>
                  </a:cubicBezTo>
                  <a:cubicBezTo>
                    <a:pt x="1720" y="2310"/>
                    <a:pt x="1316" y="2469"/>
                    <a:pt x="983" y="2844"/>
                  </a:cubicBezTo>
                  <a:cubicBezTo>
                    <a:pt x="0" y="3949"/>
                    <a:pt x="932" y="5472"/>
                    <a:pt x="2127" y="5472"/>
                  </a:cubicBezTo>
                  <a:cubicBezTo>
                    <a:pt x="2403" y="5472"/>
                    <a:pt x="2694" y="5390"/>
                    <a:pt x="2979" y="5203"/>
                  </a:cubicBezTo>
                  <a:cubicBezTo>
                    <a:pt x="3039" y="5173"/>
                    <a:pt x="3070" y="5112"/>
                    <a:pt x="3130" y="5082"/>
                  </a:cubicBezTo>
                  <a:lnTo>
                    <a:pt x="3130" y="5082"/>
                  </a:lnTo>
                  <a:cubicBezTo>
                    <a:pt x="2828" y="5505"/>
                    <a:pt x="2586" y="5929"/>
                    <a:pt x="2404" y="6413"/>
                  </a:cubicBezTo>
                  <a:cubicBezTo>
                    <a:pt x="1860" y="8076"/>
                    <a:pt x="2192" y="9921"/>
                    <a:pt x="3342" y="11252"/>
                  </a:cubicBezTo>
                  <a:lnTo>
                    <a:pt x="3916" y="11433"/>
                  </a:lnTo>
                  <a:cubicBezTo>
                    <a:pt x="3614" y="11554"/>
                    <a:pt x="3281" y="11615"/>
                    <a:pt x="2828" y="11766"/>
                  </a:cubicBezTo>
                  <a:cubicBezTo>
                    <a:pt x="1799" y="12098"/>
                    <a:pt x="892" y="12371"/>
                    <a:pt x="983" y="13943"/>
                  </a:cubicBezTo>
                  <a:cubicBezTo>
                    <a:pt x="983" y="13943"/>
                    <a:pt x="1840" y="13822"/>
                    <a:pt x="3143" y="13822"/>
                  </a:cubicBezTo>
                  <a:cubicBezTo>
                    <a:pt x="5346" y="13822"/>
                    <a:pt x="8825" y="14168"/>
                    <a:pt x="11599" y="16030"/>
                  </a:cubicBezTo>
                  <a:cubicBezTo>
                    <a:pt x="12778" y="16817"/>
                    <a:pt x="14532" y="18026"/>
                    <a:pt x="16407" y="19387"/>
                  </a:cubicBezTo>
                  <a:lnTo>
                    <a:pt x="16317" y="19508"/>
                  </a:lnTo>
                  <a:cubicBezTo>
                    <a:pt x="15984" y="19902"/>
                    <a:pt x="16075" y="20506"/>
                    <a:pt x="16468" y="20839"/>
                  </a:cubicBezTo>
                  <a:cubicBezTo>
                    <a:pt x="16635" y="20964"/>
                    <a:pt x="16845" y="21032"/>
                    <a:pt x="17059" y="21032"/>
                  </a:cubicBezTo>
                  <a:cubicBezTo>
                    <a:pt x="17155" y="21032"/>
                    <a:pt x="17251" y="21018"/>
                    <a:pt x="17345" y="20990"/>
                  </a:cubicBezTo>
                  <a:lnTo>
                    <a:pt x="17345" y="20990"/>
                  </a:lnTo>
                  <a:lnTo>
                    <a:pt x="17012" y="21444"/>
                  </a:lnTo>
                  <a:cubicBezTo>
                    <a:pt x="16466" y="22132"/>
                    <a:pt x="17057" y="22989"/>
                    <a:pt x="17760" y="22989"/>
                  </a:cubicBezTo>
                  <a:cubicBezTo>
                    <a:pt x="17953" y="22989"/>
                    <a:pt x="18154" y="22924"/>
                    <a:pt x="18343" y="22775"/>
                  </a:cubicBezTo>
                  <a:lnTo>
                    <a:pt x="18343" y="22775"/>
                  </a:lnTo>
                  <a:lnTo>
                    <a:pt x="18252" y="22865"/>
                  </a:lnTo>
                  <a:cubicBezTo>
                    <a:pt x="17456" y="23882"/>
                    <a:pt x="18357" y="25028"/>
                    <a:pt x="19325" y="25028"/>
                  </a:cubicBezTo>
                  <a:cubicBezTo>
                    <a:pt x="19681" y="25028"/>
                    <a:pt x="20046" y="24873"/>
                    <a:pt x="20339" y="24499"/>
                  </a:cubicBezTo>
                  <a:lnTo>
                    <a:pt x="21458" y="23077"/>
                  </a:lnTo>
                  <a:cubicBezTo>
                    <a:pt x="24815" y="25557"/>
                    <a:pt x="27628" y="27644"/>
                    <a:pt x="27628" y="27644"/>
                  </a:cubicBezTo>
                  <a:cubicBezTo>
                    <a:pt x="27628" y="27644"/>
                    <a:pt x="31620" y="31546"/>
                    <a:pt x="32104" y="33330"/>
                  </a:cubicBezTo>
                  <a:cubicBezTo>
                    <a:pt x="32618" y="35084"/>
                    <a:pt x="32528" y="35689"/>
                    <a:pt x="33314" y="35901"/>
                  </a:cubicBezTo>
                  <a:lnTo>
                    <a:pt x="34887" y="36354"/>
                  </a:lnTo>
                  <a:cubicBezTo>
                    <a:pt x="34887" y="36354"/>
                    <a:pt x="35340" y="39167"/>
                    <a:pt x="34887" y="40740"/>
                  </a:cubicBezTo>
                  <a:cubicBezTo>
                    <a:pt x="34463" y="42313"/>
                    <a:pt x="34826" y="43432"/>
                    <a:pt x="35855" y="43885"/>
                  </a:cubicBezTo>
                  <a:cubicBezTo>
                    <a:pt x="36060" y="43976"/>
                    <a:pt x="36285" y="44012"/>
                    <a:pt x="36514" y="44012"/>
                  </a:cubicBezTo>
                  <a:cubicBezTo>
                    <a:pt x="37427" y="44012"/>
                    <a:pt x="38395" y="43432"/>
                    <a:pt x="38395" y="43432"/>
                  </a:cubicBezTo>
                  <a:lnTo>
                    <a:pt x="38395" y="43432"/>
                  </a:lnTo>
                  <a:cubicBezTo>
                    <a:pt x="38395" y="43432"/>
                    <a:pt x="37820" y="44883"/>
                    <a:pt x="37911" y="45065"/>
                  </a:cubicBezTo>
                  <a:cubicBezTo>
                    <a:pt x="38516" y="45579"/>
                    <a:pt x="39121" y="46063"/>
                    <a:pt x="39756" y="46517"/>
                  </a:cubicBezTo>
                  <a:lnTo>
                    <a:pt x="46924" y="36657"/>
                  </a:lnTo>
                  <a:lnTo>
                    <a:pt x="46924" y="36657"/>
                  </a:lnTo>
                  <a:lnTo>
                    <a:pt x="46622" y="37111"/>
                  </a:lnTo>
                  <a:lnTo>
                    <a:pt x="53880" y="27311"/>
                  </a:lnTo>
                  <a:cubicBezTo>
                    <a:pt x="53245" y="26827"/>
                    <a:pt x="52610" y="26374"/>
                    <a:pt x="51945" y="25981"/>
                  </a:cubicBezTo>
                  <a:cubicBezTo>
                    <a:pt x="51941" y="25980"/>
                    <a:pt x="51938" y="25980"/>
                    <a:pt x="51934" y="25980"/>
                  </a:cubicBezTo>
                  <a:cubicBezTo>
                    <a:pt x="51696" y="25980"/>
                    <a:pt x="50523" y="26918"/>
                    <a:pt x="50523" y="26918"/>
                  </a:cubicBezTo>
                  <a:cubicBezTo>
                    <a:pt x="50523" y="26918"/>
                    <a:pt x="50916" y="25225"/>
                    <a:pt x="50190" y="24378"/>
                  </a:cubicBezTo>
                  <a:cubicBezTo>
                    <a:pt x="49824" y="23951"/>
                    <a:pt x="49343" y="23731"/>
                    <a:pt x="48781" y="23731"/>
                  </a:cubicBezTo>
                  <a:cubicBezTo>
                    <a:pt x="48229" y="23731"/>
                    <a:pt x="47599" y="23943"/>
                    <a:pt x="46924" y="24378"/>
                  </a:cubicBezTo>
                  <a:cubicBezTo>
                    <a:pt x="45533" y="25255"/>
                    <a:pt x="42720" y="25678"/>
                    <a:pt x="42720" y="25678"/>
                  </a:cubicBezTo>
                  <a:lnTo>
                    <a:pt x="41813" y="24317"/>
                  </a:lnTo>
                  <a:cubicBezTo>
                    <a:pt x="41582" y="23955"/>
                    <a:pt x="41316" y="23862"/>
                    <a:pt x="40823" y="23862"/>
                  </a:cubicBezTo>
                  <a:cubicBezTo>
                    <a:pt x="40411" y="23862"/>
                    <a:pt x="39840" y="23927"/>
                    <a:pt x="39000" y="23954"/>
                  </a:cubicBezTo>
                  <a:cubicBezTo>
                    <a:pt x="38990" y="23954"/>
                    <a:pt x="38979" y="23954"/>
                    <a:pt x="38968" y="23954"/>
                  </a:cubicBezTo>
                  <a:cubicBezTo>
                    <a:pt x="37100" y="23954"/>
                    <a:pt x="32225" y="21323"/>
                    <a:pt x="32225" y="21323"/>
                  </a:cubicBezTo>
                  <a:cubicBezTo>
                    <a:pt x="32225" y="21323"/>
                    <a:pt x="29533" y="19357"/>
                    <a:pt x="26237" y="16968"/>
                  </a:cubicBezTo>
                  <a:lnTo>
                    <a:pt x="26993" y="16030"/>
                  </a:lnTo>
                  <a:cubicBezTo>
                    <a:pt x="27447" y="15456"/>
                    <a:pt x="27356" y="14609"/>
                    <a:pt x="26781" y="14155"/>
                  </a:cubicBezTo>
                  <a:cubicBezTo>
                    <a:pt x="26541" y="13966"/>
                    <a:pt x="26254" y="13876"/>
                    <a:pt x="25967" y="13876"/>
                  </a:cubicBezTo>
                  <a:cubicBezTo>
                    <a:pt x="25568" y="13876"/>
                    <a:pt x="25170" y="14050"/>
                    <a:pt x="24906" y="14367"/>
                  </a:cubicBezTo>
                  <a:lnTo>
                    <a:pt x="24815" y="14488"/>
                  </a:lnTo>
                  <a:cubicBezTo>
                    <a:pt x="25158" y="13760"/>
                    <a:pt x="24577" y="13124"/>
                    <a:pt x="23951" y="13124"/>
                  </a:cubicBezTo>
                  <a:cubicBezTo>
                    <a:pt x="23692" y="13124"/>
                    <a:pt x="23425" y="13233"/>
                    <a:pt x="23212" y="13490"/>
                  </a:cubicBezTo>
                  <a:lnTo>
                    <a:pt x="22849" y="13943"/>
                  </a:lnTo>
                  <a:cubicBezTo>
                    <a:pt x="22890" y="13350"/>
                    <a:pt x="22420" y="12937"/>
                    <a:pt x="21915" y="12937"/>
                  </a:cubicBezTo>
                  <a:cubicBezTo>
                    <a:pt x="21672" y="12937"/>
                    <a:pt x="21422" y="13032"/>
                    <a:pt x="21216" y="13248"/>
                  </a:cubicBezTo>
                  <a:cubicBezTo>
                    <a:pt x="19281" y="11796"/>
                    <a:pt x="17526" y="10435"/>
                    <a:pt x="16377" y="9497"/>
                  </a:cubicBezTo>
                  <a:cubicBezTo>
                    <a:pt x="12234" y="6171"/>
                    <a:pt x="11236" y="1"/>
                    <a:pt x="11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 flipH="1">
              <a:off x="2161232" y="2109453"/>
              <a:ext cx="204562" cy="298374"/>
            </a:xfrm>
            <a:custGeom>
              <a:avLst/>
              <a:gdLst/>
              <a:ahLst/>
              <a:cxnLst/>
              <a:rect l="l" t="t" r="r" b="b"/>
              <a:pathLst>
                <a:path w="6594" h="9618" extrusionOk="0">
                  <a:moveTo>
                    <a:pt x="6563" y="0"/>
                  </a:moveTo>
                  <a:cubicBezTo>
                    <a:pt x="6533" y="151"/>
                    <a:pt x="6503" y="333"/>
                    <a:pt x="6503" y="484"/>
                  </a:cubicBezTo>
                  <a:cubicBezTo>
                    <a:pt x="6472" y="968"/>
                    <a:pt x="6442" y="1422"/>
                    <a:pt x="6351" y="1875"/>
                  </a:cubicBezTo>
                  <a:cubicBezTo>
                    <a:pt x="6291" y="2208"/>
                    <a:pt x="6200" y="2510"/>
                    <a:pt x="6049" y="2783"/>
                  </a:cubicBezTo>
                  <a:cubicBezTo>
                    <a:pt x="5928" y="3115"/>
                    <a:pt x="5656" y="3387"/>
                    <a:pt x="5353" y="3539"/>
                  </a:cubicBezTo>
                  <a:cubicBezTo>
                    <a:pt x="4990" y="3720"/>
                    <a:pt x="4597" y="3841"/>
                    <a:pt x="4204" y="3932"/>
                  </a:cubicBezTo>
                  <a:cubicBezTo>
                    <a:pt x="3750" y="4023"/>
                    <a:pt x="3327" y="4204"/>
                    <a:pt x="2964" y="4476"/>
                  </a:cubicBezTo>
                  <a:cubicBezTo>
                    <a:pt x="2631" y="4809"/>
                    <a:pt x="2420" y="5263"/>
                    <a:pt x="2450" y="5747"/>
                  </a:cubicBezTo>
                  <a:cubicBezTo>
                    <a:pt x="2450" y="6170"/>
                    <a:pt x="2510" y="6593"/>
                    <a:pt x="2510" y="6956"/>
                  </a:cubicBezTo>
                  <a:cubicBezTo>
                    <a:pt x="2541" y="7319"/>
                    <a:pt x="2480" y="7682"/>
                    <a:pt x="2299" y="7985"/>
                  </a:cubicBezTo>
                  <a:cubicBezTo>
                    <a:pt x="2117" y="8257"/>
                    <a:pt x="1905" y="8499"/>
                    <a:pt x="1663" y="8680"/>
                  </a:cubicBezTo>
                  <a:cubicBezTo>
                    <a:pt x="1270" y="8952"/>
                    <a:pt x="877" y="9194"/>
                    <a:pt x="454" y="9406"/>
                  </a:cubicBezTo>
                  <a:cubicBezTo>
                    <a:pt x="182" y="9557"/>
                    <a:pt x="0" y="9618"/>
                    <a:pt x="0" y="9618"/>
                  </a:cubicBezTo>
                  <a:cubicBezTo>
                    <a:pt x="182" y="9618"/>
                    <a:pt x="333" y="9557"/>
                    <a:pt x="484" y="9467"/>
                  </a:cubicBezTo>
                  <a:cubicBezTo>
                    <a:pt x="938" y="9285"/>
                    <a:pt x="1331" y="9043"/>
                    <a:pt x="1724" y="8801"/>
                  </a:cubicBezTo>
                  <a:cubicBezTo>
                    <a:pt x="2026" y="8620"/>
                    <a:pt x="2238" y="8378"/>
                    <a:pt x="2420" y="8075"/>
                  </a:cubicBezTo>
                  <a:cubicBezTo>
                    <a:pt x="2631" y="7743"/>
                    <a:pt x="2722" y="7349"/>
                    <a:pt x="2692" y="6956"/>
                  </a:cubicBezTo>
                  <a:cubicBezTo>
                    <a:pt x="2692" y="6563"/>
                    <a:pt x="2631" y="6170"/>
                    <a:pt x="2631" y="5747"/>
                  </a:cubicBezTo>
                  <a:cubicBezTo>
                    <a:pt x="2631" y="5323"/>
                    <a:pt x="2783" y="4930"/>
                    <a:pt x="3115" y="4627"/>
                  </a:cubicBezTo>
                  <a:cubicBezTo>
                    <a:pt x="3781" y="4053"/>
                    <a:pt x="4718" y="4083"/>
                    <a:pt x="5444" y="3720"/>
                  </a:cubicBezTo>
                  <a:cubicBezTo>
                    <a:pt x="5777" y="3508"/>
                    <a:pt x="6049" y="3236"/>
                    <a:pt x="6230" y="2873"/>
                  </a:cubicBezTo>
                  <a:cubicBezTo>
                    <a:pt x="6351" y="2571"/>
                    <a:pt x="6442" y="2238"/>
                    <a:pt x="6503" y="1905"/>
                  </a:cubicBezTo>
                  <a:cubicBezTo>
                    <a:pt x="6563" y="1452"/>
                    <a:pt x="6593" y="968"/>
                    <a:pt x="6593" y="514"/>
                  </a:cubicBezTo>
                  <a:cubicBezTo>
                    <a:pt x="6593" y="333"/>
                    <a:pt x="6593" y="151"/>
                    <a:pt x="6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 flipH="1">
              <a:off x="1759667" y="2477233"/>
              <a:ext cx="172640" cy="223362"/>
            </a:xfrm>
            <a:custGeom>
              <a:avLst/>
              <a:gdLst/>
              <a:ahLst/>
              <a:cxnLst/>
              <a:rect l="l" t="t" r="r" b="b"/>
              <a:pathLst>
                <a:path w="5565" h="7200" extrusionOk="0">
                  <a:moveTo>
                    <a:pt x="5565" y="1"/>
                  </a:moveTo>
                  <a:lnTo>
                    <a:pt x="5565" y="1"/>
                  </a:lnTo>
                  <a:cubicBezTo>
                    <a:pt x="5263" y="364"/>
                    <a:pt x="5021" y="727"/>
                    <a:pt x="4779" y="1090"/>
                  </a:cubicBezTo>
                  <a:cubicBezTo>
                    <a:pt x="4325" y="1785"/>
                    <a:pt x="3660" y="2723"/>
                    <a:pt x="2873" y="3691"/>
                  </a:cubicBezTo>
                  <a:cubicBezTo>
                    <a:pt x="2117" y="4659"/>
                    <a:pt x="1391" y="5566"/>
                    <a:pt x="847" y="6171"/>
                  </a:cubicBezTo>
                  <a:cubicBezTo>
                    <a:pt x="544" y="6503"/>
                    <a:pt x="272" y="6836"/>
                    <a:pt x="0" y="7199"/>
                  </a:cubicBezTo>
                  <a:cubicBezTo>
                    <a:pt x="91" y="7139"/>
                    <a:pt x="181" y="7078"/>
                    <a:pt x="272" y="6987"/>
                  </a:cubicBezTo>
                  <a:cubicBezTo>
                    <a:pt x="423" y="6806"/>
                    <a:pt x="665" y="6594"/>
                    <a:pt x="938" y="6292"/>
                  </a:cubicBezTo>
                  <a:cubicBezTo>
                    <a:pt x="1512" y="5687"/>
                    <a:pt x="2268" y="4840"/>
                    <a:pt x="3024" y="3812"/>
                  </a:cubicBezTo>
                  <a:cubicBezTo>
                    <a:pt x="3811" y="2814"/>
                    <a:pt x="4446" y="1876"/>
                    <a:pt x="4900" y="1180"/>
                  </a:cubicBezTo>
                  <a:cubicBezTo>
                    <a:pt x="5111" y="817"/>
                    <a:pt x="5293" y="545"/>
                    <a:pt x="5414" y="334"/>
                  </a:cubicBezTo>
                  <a:cubicBezTo>
                    <a:pt x="5474" y="243"/>
                    <a:pt x="5535" y="122"/>
                    <a:pt x="5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8"/>
            <p:cNvSpPr/>
            <p:nvPr/>
          </p:nvSpPr>
          <p:spPr>
            <a:xfrm flipH="1">
              <a:off x="1690207" y="2493210"/>
              <a:ext cx="205524" cy="260837"/>
            </a:xfrm>
            <a:custGeom>
              <a:avLst/>
              <a:gdLst/>
              <a:ahLst/>
              <a:cxnLst/>
              <a:rect l="l" t="t" r="r" b="b"/>
              <a:pathLst>
                <a:path w="6625" h="8408" extrusionOk="0">
                  <a:moveTo>
                    <a:pt x="6624" y="0"/>
                  </a:moveTo>
                  <a:lnTo>
                    <a:pt x="6624" y="0"/>
                  </a:lnTo>
                  <a:cubicBezTo>
                    <a:pt x="6503" y="91"/>
                    <a:pt x="6412" y="181"/>
                    <a:pt x="6322" y="302"/>
                  </a:cubicBezTo>
                  <a:lnTo>
                    <a:pt x="5596" y="1180"/>
                  </a:lnTo>
                  <a:cubicBezTo>
                    <a:pt x="4991" y="1936"/>
                    <a:pt x="4144" y="2994"/>
                    <a:pt x="3237" y="4144"/>
                  </a:cubicBezTo>
                  <a:cubicBezTo>
                    <a:pt x="2329" y="5323"/>
                    <a:pt x="1513" y="6382"/>
                    <a:pt x="908" y="7138"/>
                  </a:cubicBezTo>
                  <a:lnTo>
                    <a:pt x="212" y="8045"/>
                  </a:lnTo>
                  <a:cubicBezTo>
                    <a:pt x="122" y="8166"/>
                    <a:pt x="61" y="8287"/>
                    <a:pt x="1" y="8408"/>
                  </a:cubicBezTo>
                  <a:cubicBezTo>
                    <a:pt x="363" y="8045"/>
                    <a:pt x="696" y="7652"/>
                    <a:pt x="1029" y="7228"/>
                  </a:cubicBezTo>
                  <a:cubicBezTo>
                    <a:pt x="1634" y="6472"/>
                    <a:pt x="2481" y="5444"/>
                    <a:pt x="3388" y="4264"/>
                  </a:cubicBezTo>
                  <a:cubicBezTo>
                    <a:pt x="4295" y="3115"/>
                    <a:pt x="5112" y="2026"/>
                    <a:pt x="5717" y="1270"/>
                  </a:cubicBezTo>
                  <a:cubicBezTo>
                    <a:pt x="6019" y="907"/>
                    <a:pt x="6231" y="575"/>
                    <a:pt x="6382" y="363"/>
                  </a:cubicBezTo>
                  <a:cubicBezTo>
                    <a:pt x="6473" y="242"/>
                    <a:pt x="6564" y="121"/>
                    <a:pt x="6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8"/>
            <p:cNvSpPr/>
            <p:nvPr/>
          </p:nvSpPr>
          <p:spPr>
            <a:xfrm flipH="1">
              <a:off x="1649876" y="2570148"/>
              <a:ext cx="153903" cy="198916"/>
            </a:xfrm>
            <a:custGeom>
              <a:avLst/>
              <a:gdLst/>
              <a:ahLst/>
              <a:cxnLst/>
              <a:rect l="l" t="t" r="r" b="b"/>
              <a:pathLst>
                <a:path w="4961" h="6412" extrusionOk="0">
                  <a:moveTo>
                    <a:pt x="4961" y="0"/>
                  </a:moveTo>
                  <a:lnTo>
                    <a:pt x="4961" y="0"/>
                  </a:lnTo>
                  <a:cubicBezTo>
                    <a:pt x="4688" y="303"/>
                    <a:pt x="4446" y="635"/>
                    <a:pt x="4265" y="968"/>
                  </a:cubicBezTo>
                  <a:cubicBezTo>
                    <a:pt x="3842" y="1573"/>
                    <a:pt x="3237" y="2389"/>
                    <a:pt x="2571" y="3297"/>
                  </a:cubicBezTo>
                  <a:cubicBezTo>
                    <a:pt x="1906" y="4174"/>
                    <a:pt x="1241" y="4960"/>
                    <a:pt x="757" y="5505"/>
                  </a:cubicBezTo>
                  <a:cubicBezTo>
                    <a:pt x="484" y="5807"/>
                    <a:pt x="242" y="6109"/>
                    <a:pt x="0" y="6412"/>
                  </a:cubicBezTo>
                  <a:cubicBezTo>
                    <a:pt x="303" y="6170"/>
                    <a:pt x="605" y="5898"/>
                    <a:pt x="878" y="5595"/>
                  </a:cubicBezTo>
                  <a:cubicBezTo>
                    <a:pt x="1513" y="4900"/>
                    <a:pt x="2148" y="4174"/>
                    <a:pt x="2723" y="3418"/>
                  </a:cubicBezTo>
                  <a:cubicBezTo>
                    <a:pt x="3418" y="2510"/>
                    <a:pt x="3993" y="1664"/>
                    <a:pt x="4356" y="1059"/>
                  </a:cubicBezTo>
                  <a:cubicBezTo>
                    <a:pt x="4598" y="726"/>
                    <a:pt x="4779" y="363"/>
                    <a:pt x="49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8"/>
            <p:cNvSpPr/>
            <p:nvPr/>
          </p:nvSpPr>
          <p:spPr>
            <a:xfrm flipH="1">
              <a:off x="876722" y="2851621"/>
              <a:ext cx="402548" cy="545158"/>
            </a:xfrm>
            <a:custGeom>
              <a:avLst/>
              <a:gdLst/>
              <a:ahLst/>
              <a:cxnLst/>
              <a:rect l="l" t="t" r="r" b="b"/>
              <a:pathLst>
                <a:path w="12976" h="17573" extrusionOk="0">
                  <a:moveTo>
                    <a:pt x="12975" y="0"/>
                  </a:moveTo>
                  <a:lnTo>
                    <a:pt x="12975" y="0"/>
                  </a:lnTo>
                  <a:cubicBezTo>
                    <a:pt x="12915" y="61"/>
                    <a:pt x="12854" y="91"/>
                    <a:pt x="12794" y="152"/>
                  </a:cubicBezTo>
                  <a:cubicBezTo>
                    <a:pt x="12673" y="303"/>
                    <a:pt x="12552" y="454"/>
                    <a:pt x="12370" y="636"/>
                  </a:cubicBezTo>
                  <a:cubicBezTo>
                    <a:pt x="12037" y="1059"/>
                    <a:pt x="11523" y="1694"/>
                    <a:pt x="10888" y="2450"/>
                  </a:cubicBezTo>
                  <a:cubicBezTo>
                    <a:pt x="9648" y="3993"/>
                    <a:pt x="7985" y="6140"/>
                    <a:pt x="6170" y="8560"/>
                  </a:cubicBezTo>
                  <a:cubicBezTo>
                    <a:pt x="4386" y="11009"/>
                    <a:pt x="2843" y="13247"/>
                    <a:pt x="1754" y="14881"/>
                  </a:cubicBezTo>
                  <a:cubicBezTo>
                    <a:pt x="1180" y="15697"/>
                    <a:pt x="756" y="16363"/>
                    <a:pt x="454" y="16846"/>
                  </a:cubicBezTo>
                  <a:cubicBezTo>
                    <a:pt x="303" y="17058"/>
                    <a:pt x="212" y="17240"/>
                    <a:pt x="121" y="17391"/>
                  </a:cubicBezTo>
                  <a:cubicBezTo>
                    <a:pt x="61" y="17421"/>
                    <a:pt x="30" y="17512"/>
                    <a:pt x="0" y="17572"/>
                  </a:cubicBezTo>
                  <a:cubicBezTo>
                    <a:pt x="61" y="17512"/>
                    <a:pt x="121" y="17451"/>
                    <a:pt x="151" y="17391"/>
                  </a:cubicBezTo>
                  <a:lnTo>
                    <a:pt x="545" y="16877"/>
                  </a:lnTo>
                  <a:lnTo>
                    <a:pt x="1875" y="14971"/>
                  </a:lnTo>
                  <a:cubicBezTo>
                    <a:pt x="2994" y="13338"/>
                    <a:pt x="4567" y="11100"/>
                    <a:pt x="6352" y="8681"/>
                  </a:cubicBezTo>
                  <a:cubicBezTo>
                    <a:pt x="8166" y="6261"/>
                    <a:pt x="9799" y="4083"/>
                    <a:pt x="11039" y="2541"/>
                  </a:cubicBezTo>
                  <a:lnTo>
                    <a:pt x="12461" y="696"/>
                  </a:lnTo>
                  <a:lnTo>
                    <a:pt x="12824" y="182"/>
                  </a:lnTo>
                  <a:cubicBezTo>
                    <a:pt x="12884" y="121"/>
                    <a:pt x="12945" y="61"/>
                    <a:pt x="12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8"/>
            <p:cNvSpPr/>
            <p:nvPr/>
          </p:nvSpPr>
          <p:spPr>
            <a:xfrm flipH="1">
              <a:off x="2073963" y="2407803"/>
              <a:ext cx="151111" cy="204593"/>
            </a:xfrm>
            <a:custGeom>
              <a:avLst/>
              <a:gdLst/>
              <a:ahLst/>
              <a:cxnLst/>
              <a:rect l="l" t="t" r="r" b="b"/>
              <a:pathLst>
                <a:path w="4871" h="6595" extrusionOk="0">
                  <a:moveTo>
                    <a:pt x="424" y="1"/>
                  </a:moveTo>
                  <a:cubicBezTo>
                    <a:pt x="91" y="31"/>
                    <a:pt x="1" y="364"/>
                    <a:pt x="91" y="696"/>
                  </a:cubicBezTo>
                  <a:lnTo>
                    <a:pt x="636" y="3055"/>
                  </a:lnTo>
                  <a:cubicBezTo>
                    <a:pt x="757" y="3539"/>
                    <a:pt x="1029" y="3963"/>
                    <a:pt x="1392" y="4295"/>
                  </a:cubicBezTo>
                  <a:cubicBezTo>
                    <a:pt x="2027" y="4870"/>
                    <a:pt x="4507" y="6594"/>
                    <a:pt x="4507" y="6594"/>
                  </a:cubicBezTo>
                  <a:lnTo>
                    <a:pt x="4870" y="5052"/>
                  </a:lnTo>
                  <a:lnTo>
                    <a:pt x="4628" y="4961"/>
                  </a:lnTo>
                  <a:cubicBezTo>
                    <a:pt x="4598" y="4931"/>
                    <a:pt x="4507" y="4900"/>
                    <a:pt x="4507" y="4870"/>
                  </a:cubicBezTo>
                  <a:cubicBezTo>
                    <a:pt x="4477" y="4144"/>
                    <a:pt x="3570" y="3449"/>
                    <a:pt x="3267" y="3237"/>
                  </a:cubicBezTo>
                  <a:lnTo>
                    <a:pt x="2753" y="1453"/>
                  </a:lnTo>
                  <a:cubicBezTo>
                    <a:pt x="2696" y="1339"/>
                    <a:pt x="2561" y="1147"/>
                    <a:pt x="2395" y="1147"/>
                  </a:cubicBezTo>
                  <a:cubicBezTo>
                    <a:pt x="2383" y="1147"/>
                    <a:pt x="2372" y="1148"/>
                    <a:pt x="2360" y="1150"/>
                  </a:cubicBezTo>
                  <a:cubicBezTo>
                    <a:pt x="2178" y="1180"/>
                    <a:pt x="2118" y="1332"/>
                    <a:pt x="2178" y="1694"/>
                  </a:cubicBezTo>
                  <a:lnTo>
                    <a:pt x="2481" y="3297"/>
                  </a:lnTo>
                  <a:lnTo>
                    <a:pt x="1815" y="848"/>
                  </a:lnTo>
                  <a:cubicBezTo>
                    <a:pt x="1755" y="727"/>
                    <a:pt x="1634" y="515"/>
                    <a:pt x="1483" y="515"/>
                  </a:cubicBezTo>
                  <a:cubicBezTo>
                    <a:pt x="1471" y="514"/>
                    <a:pt x="1460" y="513"/>
                    <a:pt x="1450" y="513"/>
                  </a:cubicBezTo>
                  <a:cubicBezTo>
                    <a:pt x="1227" y="513"/>
                    <a:pt x="1094" y="801"/>
                    <a:pt x="1180" y="1090"/>
                  </a:cubicBezTo>
                  <a:lnTo>
                    <a:pt x="1604" y="3267"/>
                  </a:lnTo>
                  <a:lnTo>
                    <a:pt x="757" y="364"/>
                  </a:lnTo>
                  <a:cubicBezTo>
                    <a:pt x="696" y="182"/>
                    <a:pt x="575" y="61"/>
                    <a:pt x="4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8"/>
            <p:cNvSpPr/>
            <p:nvPr/>
          </p:nvSpPr>
          <p:spPr>
            <a:xfrm flipH="1">
              <a:off x="1471152" y="1611221"/>
              <a:ext cx="182505" cy="373418"/>
            </a:xfrm>
            <a:custGeom>
              <a:avLst/>
              <a:gdLst/>
              <a:ahLst/>
              <a:cxnLst/>
              <a:rect l="l" t="t" r="r" b="b"/>
              <a:pathLst>
                <a:path w="5883" h="12037" extrusionOk="0">
                  <a:moveTo>
                    <a:pt x="2087" y="0"/>
                  </a:moveTo>
                  <a:cubicBezTo>
                    <a:pt x="1089" y="877"/>
                    <a:pt x="878" y="2329"/>
                    <a:pt x="908" y="3630"/>
                  </a:cubicBezTo>
                  <a:cubicBezTo>
                    <a:pt x="938" y="4960"/>
                    <a:pt x="1150" y="6291"/>
                    <a:pt x="787" y="7561"/>
                  </a:cubicBezTo>
                  <a:cubicBezTo>
                    <a:pt x="636" y="8136"/>
                    <a:pt x="364" y="8680"/>
                    <a:pt x="182" y="9285"/>
                  </a:cubicBezTo>
                  <a:cubicBezTo>
                    <a:pt x="1" y="9860"/>
                    <a:pt x="61" y="10525"/>
                    <a:pt x="364" y="11070"/>
                  </a:cubicBezTo>
                  <a:cubicBezTo>
                    <a:pt x="878" y="11826"/>
                    <a:pt x="1936" y="11917"/>
                    <a:pt x="2874" y="11947"/>
                  </a:cubicBezTo>
                  <a:lnTo>
                    <a:pt x="4961" y="12007"/>
                  </a:lnTo>
                  <a:cubicBezTo>
                    <a:pt x="5025" y="12027"/>
                    <a:pt x="5089" y="12037"/>
                    <a:pt x="5151" y="12037"/>
                  </a:cubicBezTo>
                  <a:cubicBezTo>
                    <a:pt x="5555" y="12037"/>
                    <a:pt x="5882" y="11637"/>
                    <a:pt x="5777" y="11191"/>
                  </a:cubicBezTo>
                  <a:cubicBezTo>
                    <a:pt x="5808" y="7501"/>
                    <a:pt x="5414" y="3781"/>
                    <a:pt x="4658" y="182"/>
                  </a:cubicBezTo>
                  <a:lnTo>
                    <a:pt x="20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8"/>
            <p:cNvSpPr/>
            <p:nvPr/>
          </p:nvSpPr>
          <p:spPr>
            <a:xfrm flipH="1">
              <a:off x="1282068" y="1628532"/>
              <a:ext cx="298405" cy="579593"/>
            </a:xfrm>
            <a:custGeom>
              <a:avLst/>
              <a:gdLst/>
              <a:ahLst/>
              <a:cxnLst/>
              <a:rect l="l" t="t" r="r" b="b"/>
              <a:pathLst>
                <a:path w="9619" h="18683" extrusionOk="0">
                  <a:moveTo>
                    <a:pt x="3273" y="0"/>
                  </a:moveTo>
                  <a:cubicBezTo>
                    <a:pt x="1658" y="0"/>
                    <a:pt x="296" y="1246"/>
                    <a:pt x="182" y="2890"/>
                  </a:cubicBezTo>
                  <a:cubicBezTo>
                    <a:pt x="61" y="4856"/>
                    <a:pt x="1" y="7245"/>
                    <a:pt x="212" y="8697"/>
                  </a:cubicBezTo>
                  <a:cubicBezTo>
                    <a:pt x="696" y="11631"/>
                    <a:pt x="2934" y="12024"/>
                    <a:pt x="2934" y="12024"/>
                  </a:cubicBezTo>
                  <a:cubicBezTo>
                    <a:pt x="2934" y="12024"/>
                    <a:pt x="2965" y="13839"/>
                    <a:pt x="2965" y="15593"/>
                  </a:cubicBezTo>
                  <a:cubicBezTo>
                    <a:pt x="2995" y="17256"/>
                    <a:pt x="4416" y="18617"/>
                    <a:pt x="6201" y="18678"/>
                  </a:cubicBezTo>
                  <a:cubicBezTo>
                    <a:pt x="6257" y="18681"/>
                    <a:pt x="6312" y="18682"/>
                    <a:pt x="6368" y="18682"/>
                  </a:cubicBezTo>
                  <a:cubicBezTo>
                    <a:pt x="7989" y="18682"/>
                    <a:pt x="9348" y="17412"/>
                    <a:pt x="9407" y="15774"/>
                  </a:cubicBezTo>
                  <a:lnTo>
                    <a:pt x="9618" y="1590"/>
                  </a:lnTo>
                  <a:lnTo>
                    <a:pt x="9618" y="652"/>
                  </a:lnTo>
                  <a:lnTo>
                    <a:pt x="3600" y="17"/>
                  </a:lnTo>
                  <a:cubicBezTo>
                    <a:pt x="3490" y="6"/>
                    <a:pt x="3381" y="0"/>
                    <a:pt x="32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8"/>
            <p:cNvSpPr/>
            <p:nvPr/>
          </p:nvSpPr>
          <p:spPr>
            <a:xfrm flipH="1">
              <a:off x="1532574" y="1759450"/>
              <a:ext cx="23484" cy="22553"/>
            </a:xfrm>
            <a:custGeom>
              <a:avLst/>
              <a:gdLst/>
              <a:ahLst/>
              <a:cxnLst/>
              <a:rect l="l" t="t" r="r" b="b"/>
              <a:pathLst>
                <a:path w="757" h="727" extrusionOk="0">
                  <a:moveTo>
                    <a:pt x="393" y="1"/>
                  </a:moveTo>
                  <a:cubicBezTo>
                    <a:pt x="182" y="1"/>
                    <a:pt x="30" y="152"/>
                    <a:pt x="0" y="334"/>
                  </a:cubicBezTo>
                  <a:cubicBezTo>
                    <a:pt x="0" y="545"/>
                    <a:pt x="182" y="727"/>
                    <a:pt x="393" y="727"/>
                  </a:cubicBezTo>
                  <a:cubicBezTo>
                    <a:pt x="575" y="727"/>
                    <a:pt x="726" y="576"/>
                    <a:pt x="756" y="364"/>
                  </a:cubicBezTo>
                  <a:cubicBezTo>
                    <a:pt x="756" y="152"/>
                    <a:pt x="575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8"/>
            <p:cNvSpPr/>
            <p:nvPr/>
          </p:nvSpPr>
          <p:spPr>
            <a:xfrm flipH="1">
              <a:off x="1511014" y="1744466"/>
              <a:ext cx="48798" cy="12564"/>
            </a:xfrm>
            <a:custGeom>
              <a:avLst/>
              <a:gdLst/>
              <a:ahLst/>
              <a:cxnLst/>
              <a:rect l="l" t="t" r="r" b="b"/>
              <a:pathLst>
                <a:path w="1573" h="405" extrusionOk="0">
                  <a:moveTo>
                    <a:pt x="756" y="0"/>
                  </a:moveTo>
                  <a:cubicBezTo>
                    <a:pt x="544" y="0"/>
                    <a:pt x="363" y="61"/>
                    <a:pt x="182" y="182"/>
                  </a:cubicBezTo>
                  <a:cubicBezTo>
                    <a:pt x="30" y="302"/>
                    <a:pt x="0" y="363"/>
                    <a:pt x="30" y="393"/>
                  </a:cubicBezTo>
                  <a:cubicBezTo>
                    <a:pt x="34" y="401"/>
                    <a:pt x="42" y="404"/>
                    <a:pt x="54" y="404"/>
                  </a:cubicBezTo>
                  <a:cubicBezTo>
                    <a:pt x="138" y="404"/>
                    <a:pt x="412" y="242"/>
                    <a:pt x="756" y="242"/>
                  </a:cubicBezTo>
                  <a:cubicBezTo>
                    <a:pt x="1127" y="242"/>
                    <a:pt x="1381" y="404"/>
                    <a:pt x="1480" y="404"/>
                  </a:cubicBezTo>
                  <a:cubicBezTo>
                    <a:pt x="1494" y="404"/>
                    <a:pt x="1505" y="401"/>
                    <a:pt x="1512" y="393"/>
                  </a:cubicBezTo>
                  <a:cubicBezTo>
                    <a:pt x="1573" y="333"/>
                    <a:pt x="1482" y="272"/>
                    <a:pt x="1361" y="182"/>
                  </a:cubicBezTo>
                  <a:cubicBezTo>
                    <a:pt x="1180" y="61"/>
                    <a:pt x="968" y="0"/>
                    <a:pt x="7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8"/>
            <p:cNvSpPr/>
            <p:nvPr/>
          </p:nvSpPr>
          <p:spPr>
            <a:xfrm flipH="1">
              <a:off x="1407799" y="1759450"/>
              <a:ext cx="23484" cy="22553"/>
            </a:xfrm>
            <a:custGeom>
              <a:avLst/>
              <a:gdLst/>
              <a:ahLst/>
              <a:cxnLst/>
              <a:rect l="l" t="t" r="r" b="b"/>
              <a:pathLst>
                <a:path w="757" h="727" extrusionOk="0">
                  <a:moveTo>
                    <a:pt x="394" y="1"/>
                  </a:moveTo>
                  <a:cubicBezTo>
                    <a:pt x="182" y="1"/>
                    <a:pt x="31" y="152"/>
                    <a:pt x="1" y="334"/>
                  </a:cubicBezTo>
                  <a:cubicBezTo>
                    <a:pt x="1" y="545"/>
                    <a:pt x="182" y="727"/>
                    <a:pt x="394" y="727"/>
                  </a:cubicBezTo>
                  <a:cubicBezTo>
                    <a:pt x="575" y="727"/>
                    <a:pt x="757" y="576"/>
                    <a:pt x="757" y="364"/>
                  </a:cubicBezTo>
                  <a:cubicBezTo>
                    <a:pt x="757" y="152"/>
                    <a:pt x="605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8"/>
            <p:cNvSpPr/>
            <p:nvPr/>
          </p:nvSpPr>
          <p:spPr>
            <a:xfrm flipH="1">
              <a:off x="1387138" y="1747072"/>
              <a:ext cx="48829" cy="12502"/>
            </a:xfrm>
            <a:custGeom>
              <a:avLst/>
              <a:gdLst/>
              <a:ahLst/>
              <a:cxnLst/>
              <a:rect l="l" t="t" r="r" b="b"/>
              <a:pathLst>
                <a:path w="1574" h="403" extrusionOk="0">
                  <a:moveTo>
                    <a:pt x="840" y="1"/>
                  </a:moveTo>
                  <a:cubicBezTo>
                    <a:pt x="812" y="1"/>
                    <a:pt x="784" y="3"/>
                    <a:pt x="756" y="7"/>
                  </a:cubicBezTo>
                  <a:cubicBezTo>
                    <a:pt x="545" y="7"/>
                    <a:pt x="363" y="67"/>
                    <a:pt x="182" y="188"/>
                  </a:cubicBezTo>
                  <a:cubicBezTo>
                    <a:pt x="31" y="279"/>
                    <a:pt x="0" y="370"/>
                    <a:pt x="0" y="400"/>
                  </a:cubicBezTo>
                  <a:cubicBezTo>
                    <a:pt x="4" y="402"/>
                    <a:pt x="9" y="403"/>
                    <a:pt x="15" y="403"/>
                  </a:cubicBezTo>
                  <a:cubicBezTo>
                    <a:pt x="98" y="403"/>
                    <a:pt x="361" y="218"/>
                    <a:pt x="756" y="218"/>
                  </a:cubicBezTo>
                  <a:cubicBezTo>
                    <a:pt x="1127" y="218"/>
                    <a:pt x="1382" y="381"/>
                    <a:pt x="1480" y="381"/>
                  </a:cubicBezTo>
                  <a:cubicBezTo>
                    <a:pt x="1494" y="381"/>
                    <a:pt x="1505" y="377"/>
                    <a:pt x="1513" y="370"/>
                  </a:cubicBezTo>
                  <a:cubicBezTo>
                    <a:pt x="1573" y="339"/>
                    <a:pt x="1482" y="279"/>
                    <a:pt x="1361" y="188"/>
                  </a:cubicBezTo>
                  <a:cubicBezTo>
                    <a:pt x="1204" y="83"/>
                    <a:pt x="1023" y="1"/>
                    <a:pt x="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8"/>
            <p:cNvSpPr/>
            <p:nvPr/>
          </p:nvSpPr>
          <p:spPr>
            <a:xfrm flipH="1">
              <a:off x="1475337" y="1747258"/>
              <a:ext cx="38499" cy="105818"/>
            </a:xfrm>
            <a:custGeom>
              <a:avLst/>
              <a:gdLst/>
              <a:ahLst/>
              <a:cxnLst/>
              <a:rect l="l" t="t" r="r" b="b"/>
              <a:pathLst>
                <a:path w="1241" h="3411" extrusionOk="0">
                  <a:moveTo>
                    <a:pt x="1240" y="1"/>
                  </a:moveTo>
                  <a:cubicBezTo>
                    <a:pt x="907" y="666"/>
                    <a:pt x="605" y="1332"/>
                    <a:pt x="393" y="1997"/>
                  </a:cubicBezTo>
                  <a:lnTo>
                    <a:pt x="91" y="2813"/>
                  </a:lnTo>
                  <a:cubicBezTo>
                    <a:pt x="30" y="2934"/>
                    <a:pt x="0" y="3055"/>
                    <a:pt x="30" y="3207"/>
                  </a:cubicBezTo>
                  <a:cubicBezTo>
                    <a:pt x="61" y="3267"/>
                    <a:pt x="121" y="3328"/>
                    <a:pt x="212" y="3358"/>
                  </a:cubicBezTo>
                  <a:cubicBezTo>
                    <a:pt x="272" y="3358"/>
                    <a:pt x="333" y="3388"/>
                    <a:pt x="393" y="3388"/>
                  </a:cubicBezTo>
                  <a:cubicBezTo>
                    <a:pt x="499" y="3403"/>
                    <a:pt x="605" y="3411"/>
                    <a:pt x="715" y="3411"/>
                  </a:cubicBezTo>
                  <a:cubicBezTo>
                    <a:pt x="824" y="3411"/>
                    <a:pt x="938" y="3403"/>
                    <a:pt x="1059" y="3388"/>
                  </a:cubicBezTo>
                  <a:cubicBezTo>
                    <a:pt x="847" y="3328"/>
                    <a:pt x="605" y="3267"/>
                    <a:pt x="393" y="3267"/>
                  </a:cubicBezTo>
                  <a:cubicBezTo>
                    <a:pt x="302" y="3267"/>
                    <a:pt x="182" y="3237"/>
                    <a:pt x="182" y="3176"/>
                  </a:cubicBezTo>
                  <a:cubicBezTo>
                    <a:pt x="151" y="3055"/>
                    <a:pt x="182" y="2934"/>
                    <a:pt x="242" y="2844"/>
                  </a:cubicBezTo>
                  <a:lnTo>
                    <a:pt x="544" y="2057"/>
                  </a:lnTo>
                  <a:cubicBezTo>
                    <a:pt x="847" y="1392"/>
                    <a:pt x="1059" y="727"/>
                    <a:pt x="1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8"/>
            <p:cNvSpPr/>
            <p:nvPr/>
          </p:nvSpPr>
          <p:spPr>
            <a:xfrm flipH="1">
              <a:off x="1368402" y="1968701"/>
              <a:ext cx="121050" cy="54289"/>
            </a:xfrm>
            <a:custGeom>
              <a:avLst/>
              <a:gdLst/>
              <a:ahLst/>
              <a:cxnLst/>
              <a:rect l="l" t="t" r="r" b="b"/>
              <a:pathLst>
                <a:path w="3902" h="1750" extrusionOk="0">
                  <a:moveTo>
                    <a:pt x="3902" y="0"/>
                  </a:moveTo>
                  <a:cubicBezTo>
                    <a:pt x="2768" y="669"/>
                    <a:pt x="1466" y="1030"/>
                    <a:pt x="158" y="1030"/>
                  </a:cubicBezTo>
                  <a:cubicBezTo>
                    <a:pt x="105" y="1030"/>
                    <a:pt x="53" y="1030"/>
                    <a:pt x="0" y="1029"/>
                  </a:cubicBezTo>
                  <a:lnTo>
                    <a:pt x="0" y="1029"/>
                  </a:lnTo>
                  <a:lnTo>
                    <a:pt x="31" y="1724"/>
                  </a:lnTo>
                  <a:cubicBezTo>
                    <a:pt x="218" y="1742"/>
                    <a:pt x="397" y="1750"/>
                    <a:pt x="568" y="1750"/>
                  </a:cubicBezTo>
                  <a:cubicBezTo>
                    <a:pt x="3080" y="1750"/>
                    <a:pt x="3902" y="1"/>
                    <a:pt x="39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8"/>
            <p:cNvSpPr/>
            <p:nvPr/>
          </p:nvSpPr>
          <p:spPr>
            <a:xfrm flipH="1">
              <a:off x="1437830" y="1873770"/>
              <a:ext cx="39430" cy="28137"/>
            </a:xfrm>
            <a:custGeom>
              <a:avLst/>
              <a:gdLst/>
              <a:ahLst/>
              <a:cxnLst/>
              <a:rect l="l" t="t" r="r" b="b"/>
              <a:pathLst>
                <a:path w="1271" h="907" extrusionOk="0">
                  <a:moveTo>
                    <a:pt x="606" y="0"/>
                  </a:moveTo>
                  <a:cubicBezTo>
                    <a:pt x="395" y="0"/>
                    <a:pt x="190" y="93"/>
                    <a:pt x="31" y="278"/>
                  </a:cubicBezTo>
                  <a:lnTo>
                    <a:pt x="31" y="308"/>
                  </a:lnTo>
                  <a:cubicBezTo>
                    <a:pt x="1" y="338"/>
                    <a:pt x="1" y="399"/>
                    <a:pt x="31" y="459"/>
                  </a:cubicBezTo>
                  <a:cubicBezTo>
                    <a:pt x="61" y="490"/>
                    <a:pt x="91" y="520"/>
                    <a:pt x="152" y="550"/>
                  </a:cubicBezTo>
                  <a:cubicBezTo>
                    <a:pt x="303" y="701"/>
                    <a:pt x="454" y="792"/>
                    <a:pt x="666" y="883"/>
                  </a:cubicBezTo>
                  <a:cubicBezTo>
                    <a:pt x="713" y="898"/>
                    <a:pt x="762" y="906"/>
                    <a:pt x="811" y="906"/>
                  </a:cubicBezTo>
                  <a:cubicBezTo>
                    <a:pt x="951" y="906"/>
                    <a:pt x="1090" y="844"/>
                    <a:pt x="1180" y="732"/>
                  </a:cubicBezTo>
                  <a:cubicBezTo>
                    <a:pt x="1271" y="580"/>
                    <a:pt x="1271" y="399"/>
                    <a:pt x="1150" y="248"/>
                  </a:cubicBezTo>
                  <a:cubicBezTo>
                    <a:pt x="1029" y="127"/>
                    <a:pt x="878" y="36"/>
                    <a:pt x="696" y="6"/>
                  </a:cubicBezTo>
                  <a:cubicBezTo>
                    <a:pt x="666" y="2"/>
                    <a:pt x="636" y="0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 flipH="1">
              <a:off x="1441584" y="1860802"/>
              <a:ext cx="43183" cy="36607"/>
            </a:xfrm>
            <a:custGeom>
              <a:avLst/>
              <a:gdLst/>
              <a:ahLst/>
              <a:cxnLst/>
              <a:rect l="l" t="t" r="r" b="b"/>
              <a:pathLst>
                <a:path w="1392" h="1180" extrusionOk="0">
                  <a:moveTo>
                    <a:pt x="1301" y="0"/>
                  </a:moveTo>
                  <a:cubicBezTo>
                    <a:pt x="1241" y="0"/>
                    <a:pt x="1241" y="454"/>
                    <a:pt x="878" y="756"/>
                  </a:cubicBezTo>
                  <a:cubicBezTo>
                    <a:pt x="485" y="1089"/>
                    <a:pt x="31" y="1029"/>
                    <a:pt x="31" y="1089"/>
                  </a:cubicBezTo>
                  <a:cubicBezTo>
                    <a:pt x="1" y="1150"/>
                    <a:pt x="122" y="1180"/>
                    <a:pt x="303" y="1180"/>
                  </a:cubicBezTo>
                  <a:cubicBezTo>
                    <a:pt x="575" y="1180"/>
                    <a:pt x="817" y="1089"/>
                    <a:pt x="1029" y="938"/>
                  </a:cubicBezTo>
                  <a:cubicBezTo>
                    <a:pt x="1210" y="756"/>
                    <a:pt x="1331" y="545"/>
                    <a:pt x="1362" y="303"/>
                  </a:cubicBezTo>
                  <a:cubicBezTo>
                    <a:pt x="1392" y="121"/>
                    <a:pt x="1331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 flipH="1">
              <a:off x="1125374" y="1445309"/>
              <a:ext cx="487922" cy="508893"/>
            </a:xfrm>
            <a:custGeom>
              <a:avLst/>
              <a:gdLst/>
              <a:ahLst/>
              <a:cxnLst/>
              <a:rect l="l" t="t" r="r" b="b"/>
              <a:pathLst>
                <a:path w="15728" h="16404" extrusionOk="0">
                  <a:moveTo>
                    <a:pt x="9651" y="1"/>
                  </a:moveTo>
                  <a:cubicBezTo>
                    <a:pt x="9502" y="1"/>
                    <a:pt x="9350" y="18"/>
                    <a:pt x="9194" y="56"/>
                  </a:cubicBezTo>
                  <a:cubicBezTo>
                    <a:pt x="7833" y="388"/>
                    <a:pt x="7350" y="2082"/>
                    <a:pt x="8317" y="3110"/>
                  </a:cubicBezTo>
                  <a:cubicBezTo>
                    <a:pt x="8018" y="3055"/>
                    <a:pt x="7714" y="3028"/>
                    <a:pt x="7411" y="3028"/>
                  </a:cubicBezTo>
                  <a:cubicBezTo>
                    <a:pt x="6888" y="3028"/>
                    <a:pt x="6366" y="3108"/>
                    <a:pt x="5868" y="3261"/>
                  </a:cubicBezTo>
                  <a:lnTo>
                    <a:pt x="5626" y="3261"/>
                  </a:lnTo>
                  <a:cubicBezTo>
                    <a:pt x="4658" y="3322"/>
                    <a:pt x="3660" y="3201"/>
                    <a:pt x="2722" y="3503"/>
                  </a:cubicBezTo>
                  <a:cubicBezTo>
                    <a:pt x="1785" y="3776"/>
                    <a:pt x="968" y="4411"/>
                    <a:pt x="484" y="5258"/>
                  </a:cubicBezTo>
                  <a:cubicBezTo>
                    <a:pt x="0" y="6225"/>
                    <a:pt x="121" y="7375"/>
                    <a:pt x="212" y="8464"/>
                  </a:cubicBezTo>
                  <a:cubicBezTo>
                    <a:pt x="182" y="8766"/>
                    <a:pt x="303" y="9068"/>
                    <a:pt x="545" y="9280"/>
                  </a:cubicBezTo>
                  <a:cubicBezTo>
                    <a:pt x="695" y="9380"/>
                    <a:pt x="887" y="9439"/>
                    <a:pt x="1086" y="9439"/>
                  </a:cubicBezTo>
                  <a:cubicBezTo>
                    <a:pt x="1127" y="9439"/>
                    <a:pt x="1168" y="9437"/>
                    <a:pt x="1210" y="9431"/>
                  </a:cubicBezTo>
                  <a:lnTo>
                    <a:pt x="3236" y="9431"/>
                  </a:lnTo>
                  <a:cubicBezTo>
                    <a:pt x="3335" y="9444"/>
                    <a:pt x="3433" y="9450"/>
                    <a:pt x="3529" y="9450"/>
                  </a:cubicBezTo>
                  <a:cubicBezTo>
                    <a:pt x="3904" y="9450"/>
                    <a:pt x="4260" y="9358"/>
                    <a:pt x="4597" y="9189"/>
                  </a:cubicBezTo>
                  <a:cubicBezTo>
                    <a:pt x="4809" y="9068"/>
                    <a:pt x="4990" y="8857"/>
                    <a:pt x="5051" y="8615"/>
                  </a:cubicBezTo>
                  <a:cubicBezTo>
                    <a:pt x="5232" y="8978"/>
                    <a:pt x="5535" y="9250"/>
                    <a:pt x="5898" y="9371"/>
                  </a:cubicBezTo>
                  <a:cubicBezTo>
                    <a:pt x="6266" y="9487"/>
                    <a:pt x="6659" y="9541"/>
                    <a:pt x="7054" y="9541"/>
                  </a:cubicBezTo>
                  <a:cubicBezTo>
                    <a:pt x="7274" y="9541"/>
                    <a:pt x="7495" y="9524"/>
                    <a:pt x="7712" y="9492"/>
                  </a:cubicBezTo>
                  <a:cubicBezTo>
                    <a:pt x="8106" y="9462"/>
                    <a:pt x="8499" y="9371"/>
                    <a:pt x="8862" y="9220"/>
                  </a:cubicBezTo>
                  <a:cubicBezTo>
                    <a:pt x="8922" y="11125"/>
                    <a:pt x="8983" y="13030"/>
                    <a:pt x="9013" y="14936"/>
                  </a:cubicBezTo>
                  <a:cubicBezTo>
                    <a:pt x="9013" y="15238"/>
                    <a:pt x="9073" y="15571"/>
                    <a:pt x="9225" y="15843"/>
                  </a:cubicBezTo>
                  <a:cubicBezTo>
                    <a:pt x="9505" y="16180"/>
                    <a:pt x="9916" y="16361"/>
                    <a:pt x="10361" y="16361"/>
                  </a:cubicBezTo>
                  <a:cubicBezTo>
                    <a:pt x="10395" y="16361"/>
                    <a:pt x="10430" y="16359"/>
                    <a:pt x="10465" y="16357"/>
                  </a:cubicBezTo>
                  <a:cubicBezTo>
                    <a:pt x="10621" y="16389"/>
                    <a:pt x="10779" y="16404"/>
                    <a:pt x="10938" y="16404"/>
                  </a:cubicBezTo>
                  <a:cubicBezTo>
                    <a:pt x="11394" y="16404"/>
                    <a:pt x="11853" y="16279"/>
                    <a:pt x="12279" y="16055"/>
                  </a:cubicBezTo>
                  <a:cubicBezTo>
                    <a:pt x="12733" y="15783"/>
                    <a:pt x="12975" y="15268"/>
                    <a:pt x="12915" y="14724"/>
                  </a:cubicBezTo>
                  <a:lnTo>
                    <a:pt x="12915" y="14724"/>
                  </a:lnTo>
                  <a:cubicBezTo>
                    <a:pt x="13195" y="15434"/>
                    <a:pt x="13855" y="15820"/>
                    <a:pt x="14533" y="15820"/>
                  </a:cubicBezTo>
                  <a:cubicBezTo>
                    <a:pt x="14953" y="15820"/>
                    <a:pt x="15380" y="15672"/>
                    <a:pt x="15727" y="15359"/>
                  </a:cubicBezTo>
                  <a:cubicBezTo>
                    <a:pt x="15032" y="14845"/>
                    <a:pt x="14548" y="14119"/>
                    <a:pt x="14397" y="13272"/>
                  </a:cubicBezTo>
                  <a:cubicBezTo>
                    <a:pt x="14215" y="12426"/>
                    <a:pt x="14094" y="11579"/>
                    <a:pt x="14064" y="10732"/>
                  </a:cubicBezTo>
                  <a:cubicBezTo>
                    <a:pt x="13913" y="9038"/>
                    <a:pt x="13368" y="7435"/>
                    <a:pt x="12461" y="6014"/>
                  </a:cubicBezTo>
                  <a:cubicBezTo>
                    <a:pt x="11856" y="5076"/>
                    <a:pt x="11039" y="4320"/>
                    <a:pt x="10072" y="3776"/>
                  </a:cubicBezTo>
                  <a:cubicBezTo>
                    <a:pt x="10737" y="3503"/>
                    <a:pt x="11221" y="2989"/>
                    <a:pt x="11433" y="2324"/>
                  </a:cubicBezTo>
                  <a:cubicBezTo>
                    <a:pt x="11755" y="1115"/>
                    <a:pt x="10836" y="1"/>
                    <a:pt x="9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 flipH="1">
              <a:off x="1434079" y="1547748"/>
              <a:ext cx="171710" cy="186414"/>
            </a:xfrm>
            <a:custGeom>
              <a:avLst/>
              <a:gdLst/>
              <a:ahLst/>
              <a:cxnLst/>
              <a:rect l="l" t="t" r="r" b="b"/>
              <a:pathLst>
                <a:path w="5535" h="6009" extrusionOk="0">
                  <a:moveTo>
                    <a:pt x="4568" y="0"/>
                  </a:moveTo>
                  <a:cubicBezTo>
                    <a:pt x="4424" y="0"/>
                    <a:pt x="4281" y="7"/>
                    <a:pt x="4144" y="20"/>
                  </a:cubicBezTo>
                  <a:cubicBezTo>
                    <a:pt x="1754" y="201"/>
                    <a:pt x="0" y="2319"/>
                    <a:pt x="272" y="4678"/>
                  </a:cubicBezTo>
                  <a:cubicBezTo>
                    <a:pt x="303" y="5041"/>
                    <a:pt x="363" y="5373"/>
                    <a:pt x="484" y="5676"/>
                  </a:cubicBezTo>
                  <a:cubicBezTo>
                    <a:pt x="514" y="5797"/>
                    <a:pt x="575" y="5918"/>
                    <a:pt x="635" y="6008"/>
                  </a:cubicBezTo>
                  <a:cubicBezTo>
                    <a:pt x="514" y="5585"/>
                    <a:pt x="454" y="5131"/>
                    <a:pt x="393" y="4678"/>
                  </a:cubicBezTo>
                  <a:cubicBezTo>
                    <a:pt x="212" y="2409"/>
                    <a:pt x="1875" y="383"/>
                    <a:pt x="4174" y="141"/>
                  </a:cubicBezTo>
                  <a:cubicBezTo>
                    <a:pt x="4401" y="126"/>
                    <a:pt x="4627" y="118"/>
                    <a:pt x="4854" y="118"/>
                  </a:cubicBezTo>
                  <a:cubicBezTo>
                    <a:pt x="5081" y="118"/>
                    <a:pt x="5308" y="126"/>
                    <a:pt x="5535" y="141"/>
                  </a:cubicBezTo>
                  <a:cubicBezTo>
                    <a:pt x="5414" y="111"/>
                    <a:pt x="5293" y="80"/>
                    <a:pt x="5172" y="50"/>
                  </a:cubicBezTo>
                  <a:cubicBezTo>
                    <a:pt x="4977" y="15"/>
                    <a:pt x="4772" y="0"/>
                    <a:pt x="4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 flipH="1">
              <a:off x="1442515" y="1553053"/>
              <a:ext cx="87297" cy="178286"/>
            </a:xfrm>
            <a:custGeom>
              <a:avLst/>
              <a:gdLst/>
              <a:ahLst/>
              <a:cxnLst/>
              <a:rect l="l" t="t" r="r" b="b"/>
              <a:pathLst>
                <a:path w="2814" h="5747" extrusionOk="0">
                  <a:moveTo>
                    <a:pt x="2814" y="0"/>
                  </a:moveTo>
                  <a:cubicBezTo>
                    <a:pt x="2783" y="0"/>
                    <a:pt x="2693" y="30"/>
                    <a:pt x="2541" y="91"/>
                  </a:cubicBezTo>
                  <a:cubicBezTo>
                    <a:pt x="2330" y="212"/>
                    <a:pt x="2118" y="333"/>
                    <a:pt x="1937" y="484"/>
                  </a:cubicBezTo>
                  <a:cubicBezTo>
                    <a:pt x="606" y="1512"/>
                    <a:pt x="1" y="3206"/>
                    <a:pt x="364" y="4839"/>
                  </a:cubicBezTo>
                  <a:cubicBezTo>
                    <a:pt x="424" y="5081"/>
                    <a:pt x="515" y="5293"/>
                    <a:pt x="606" y="5535"/>
                  </a:cubicBezTo>
                  <a:cubicBezTo>
                    <a:pt x="666" y="5686"/>
                    <a:pt x="757" y="5747"/>
                    <a:pt x="757" y="5747"/>
                  </a:cubicBezTo>
                  <a:cubicBezTo>
                    <a:pt x="787" y="5747"/>
                    <a:pt x="606" y="5384"/>
                    <a:pt x="515" y="4809"/>
                  </a:cubicBezTo>
                  <a:cubicBezTo>
                    <a:pt x="213" y="3236"/>
                    <a:pt x="787" y="1633"/>
                    <a:pt x="2027" y="605"/>
                  </a:cubicBezTo>
                  <a:cubicBezTo>
                    <a:pt x="2481" y="212"/>
                    <a:pt x="2814" y="30"/>
                    <a:pt x="2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 flipH="1">
              <a:off x="1434076" y="1551967"/>
              <a:ext cx="40360" cy="123066"/>
            </a:xfrm>
            <a:custGeom>
              <a:avLst/>
              <a:gdLst/>
              <a:ahLst/>
              <a:cxnLst/>
              <a:rect l="l" t="t" r="r" b="b"/>
              <a:pathLst>
                <a:path w="1301" h="3967" extrusionOk="0">
                  <a:moveTo>
                    <a:pt x="1287" y="0"/>
                  </a:moveTo>
                  <a:cubicBezTo>
                    <a:pt x="1228" y="0"/>
                    <a:pt x="1035" y="126"/>
                    <a:pt x="817" y="398"/>
                  </a:cubicBezTo>
                  <a:cubicBezTo>
                    <a:pt x="454" y="822"/>
                    <a:pt x="212" y="1305"/>
                    <a:pt x="121" y="1820"/>
                  </a:cubicBezTo>
                  <a:cubicBezTo>
                    <a:pt x="0" y="2334"/>
                    <a:pt x="0" y="2848"/>
                    <a:pt x="121" y="3362"/>
                  </a:cubicBezTo>
                  <a:cubicBezTo>
                    <a:pt x="182" y="3574"/>
                    <a:pt x="273" y="3785"/>
                    <a:pt x="393" y="3967"/>
                  </a:cubicBezTo>
                  <a:cubicBezTo>
                    <a:pt x="363" y="3755"/>
                    <a:pt x="333" y="3544"/>
                    <a:pt x="273" y="3332"/>
                  </a:cubicBezTo>
                  <a:cubicBezTo>
                    <a:pt x="182" y="2848"/>
                    <a:pt x="182" y="2334"/>
                    <a:pt x="303" y="1850"/>
                  </a:cubicBezTo>
                  <a:cubicBezTo>
                    <a:pt x="424" y="1366"/>
                    <a:pt x="605" y="912"/>
                    <a:pt x="908" y="489"/>
                  </a:cubicBezTo>
                  <a:cubicBezTo>
                    <a:pt x="1059" y="338"/>
                    <a:pt x="1180" y="186"/>
                    <a:pt x="1301" y="5"/>
                  </a:cubicBezTo>
                  <a:cubicBezTo>
                    <a:pt x="1298" y="2"/>
                    <a:pt x="1293" y="0"/>
                    <a:pt x="1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 flipH="1">
              <a:off x="982366" y="2069837"/>
              <a:ext cx="896488" cy="817474"/>
            </a:xfrm>
            <a:custGeom>
              <a:avLst/>
              <a:gdLst/>
              <a:ahLst/>
              <a:cxnLst/>
              <a:rect l="l" t="t" r="r" b="b"/>
              <a:pathLst>
                <a:path w="28898" h="26351" extrusionOk="0">
                  <a:moveTo>
                    <a:pt x="20044" y="0"/>
                  </a:moveTo>
                  <a:cubicBezTo>
                    <a:pt x="19647" y="0"/>
                    <a:pt x="19227" y="22"/>
                    <a:pt x="18783" y="67"/>
                  </a:cubicBezTo>
                  <a:lnTo>
                    <a:pt x="18511" y="9292"/>
                  </a:lnTo>
                  <a:cubicBezTo>
                    <a:pt x="18511" y="9292"/>
                    <a:pt x="17392" y="13072"/>
                    <a:pt x="17301" y="13284"/>
                  </a:cubicBezTo>
                  <a:cubicBezTo>
                    <a:pt x="16545" y="15341"/>
                    <a:pt x="15516" y="18305"/>
                    <a:pt x="14549" y="18668"/>
                  </a:cubicBezTo>
                  <a:cubicBezTo>
                    <a:pt x="14480" y="18693"/>
                    <a:pt x="14358" y="18705"/>
                    <a:pt x="14190" y="18705"/>
                  </a:cubicBezTo>
                  <a:cubicBezTo>
                    <a:pt x="11974" y="18705"/>
                    <a:pt x="1785" y="16641"/>
                    <a:pt x="1785" y="16641"/>
                  </a:cubicBezTo>
                  <a:lnTo>
                    <a:pt x="1" y="22781"/>
                  </a:lnTo>
                  <a:cubicBezTo>
                    <a:pt x="1" y="22781"/>
                    <a:pt x="8746" y="26350"/>
                    <a:pt x="13906" y="26350"/>
                  </a:cubicBezTo>
                  <a:cubicBezTo>
                    <a:pt x="13949" y="26350"/>
                    <a:pt x="13992" y="26350"/>
                    <a:pt x="14034" y="26350"/>
                  </a:cubicBezTo>
                  <a:cubicBezTo>
                    <a:pt x="18813" y="26289"/>
                    <a:pt x="20295" y="24716"/>
                    <a:pt x="22140" y="21601"/>
                  </a:cubicBezTo>
                  <a:cubicBezTo>
                    <a:pt x="24318" y="17942"/>
                    <a:pt x="26011" y="13375"/>
                    <a:pt x="26404" y="10804"/>
                  </a:cubicBezTo>
                  <a:cubicBezTo>
                    <a:pt x="26404" y="10804"/>
                    <a:pt x="28898" y="0"/>
                    <a:pt x="20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 flipH="1">
              <a:off x="1263305" y="2168552"/>
              <a:ext cx="551735" cy="482400"/>
            </a:xfrm>
            <a:custGeom>
              <a:avLst/>
              <a:gdLst/>
              <a:ahLst/>
              <a:cxnLst/>
              <a:rect l="l" t="t" r="r" b="b"/>
              <a:pathLst>
                <a:path w="17785" h="15550" extrusionOk="0">
                  <a:moveTo>
                    <a:pt x="17784" y="0"/>
                  </a:moveTo>
                  <a:cubicBezTo>
                    <a:pt x="17754" y="91"/>
                    <a:pt x="17694" y="182"/>
                    <a:pt x="17663" y="273"/>
                  </a:cubicBezTo>
                  <a:cubicBezTo>
                    <a:pt x="17603" y="454"/>
                    <a:pt x="17482" y="726"/>
                    <a:pt x="17361" y="1089"/>
                  </a:cubicBezTo>
                  <a:cubicBezTo>
                    <a:pt x="17089" y="1755"/>
                    <a:pt x="16726" y="2783"/>
                    <a:pt x="16302" y="4023"/>
                  </a:cubicBezTo>
                  <a:cubicBezTo>
                    <a:pt x="15425" y="6533"/>
                    <a:pt x="14367" y="10042"/>
                    <a:pt x="13006" y="13852"/>
                  </a:cubicBezTo>
                  <a:cubicBezTo>
                    <a:pt x="12802" y="14375"/>
                    <a:pt x="12627" y="14899"/>
                    <a:pt x="12452" y="15395"/>
                  </a:cubicBezTo>
                  <a:lnTo>
                    <a:pt x="12452" y="15395"/>
                  </a:lnTo>
                  <a:cubicBezTo>
                    <a:pt x="10752" y="15392"/>
                    <a:pt x="9082" y="15269"/>
                    <a:pt x="7441" y="14941"/>
                  </a:cubicBezTo>
                  <a:cubicBezTo>
                    <a:pt x="5898" y="14669"/>
                    <a:pt x="4537" y="14367"/>
                    <a:pt x="3418" y="14125"/>
                  </a:cubicBezTo>
                  <a:cubicBezTo>
                    <a:pt x="2269" y="13883"/>
                    <a:pt x="1362" y="13701"/>
                    <a:pt x="726" y="13580"/>
                  </a:cubicBezTo>
                  <a:lnTo>
                    <a:pt x="1" y="13459"/>
                  </a:lnTo>
                  <a:lnTo>
                    <a:pt x="726" y="13610"/>
                  </a:lnTo>
                  <a:cubicBezTo>
                    <a:pt x="1362" y="13762"/>
                    <a:pt x="2269" y="13943"/>
                    <a:pt x="3388" y="14215"/>
                  </a:cubicBezTo>
                  <a:cubicBezTo>
                    <a:pt x="4537" y="14457"/>
                    <a:pt x="5868" y="14790"/>
                    <a:pt x="7410" y="15092"/>
                  </a:cubicBezTo>
                  <a:cubicBezTo>
                    <a:pt x="8981" y="15373"/>
                    <a:pt x="10552" y="15549"/>
                    <a:pt x="12147" y="15549"/>
                  </a:cubicBezTo>
                  <a:cubicBezTo>
                    <a:pt x="12272" y="15549"/>
                    <a:pt x="12397" y="15548"/>
                    <a:pt x="12522" y="15546"/>
                  </a:cubicBezTo>
                  <a:lnTo>
                    <a:pt x="12582" y="15546"/>
                  </a:lnTo>
                  <a:lnTo>
                    <a:pt x="12613" y="15486"/>
                  </a:lnTo>
                  <a:cubicBezTo>
                    <a:pt x="12794" y="14971"/>
                    <a:pt x="13006" y="14457"/>
                    <a:pt x="13187" y="13913"/>
                  </a:cubicBezTo>
                  <a:cubicBezTo>
                    <a:pt x="14548" y="10102"/>
                    <a:pt x="15576" y="6594"/>
                    <a:pt x="16423" y="4083"/>
                  </a:cubicBezTo>
                  <a:cubicBezTo>
                    <a:pt x="16817" y="2813"/>
                    <a:pt x="17179" y="1785"/>
                    <a:pt x="17421" y="1089"/>
                  </a:cubicBezTo>
                  <a:lnTo>
                    <a:pt x="17724" y="303"/>
                  </a:lnTo>
                  <a:cubicBezTo>
                    <a:pt x="17754" y="212"/>
                    <a:pt x="17784" y="121"/>
                    <a:pt x="17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 flipH="1">
              <a:off x="1118834" y="2591709"/>
              <a:ext cx="760020" cy="299336"/>
            </a:xfrm>
            <a:custGeom>
              <a:avLst/>
              <a:gdLst/>
              <a:ahLst/>
              <a:cxnLst/>
              <a:rect l="l" t="t" r="r" b="b"/>
              <a:pathLst>
                <a:path w="24499" h="9649" extrusionOk="0">
                  <a:moveTo>
                    <a:pt x="24499" y="1"/>
                  </a:moveTo>
                  <a:lnTo>
                    <a:pt x="24499" y="1"/>
                  </a:lnTo>
                  <a:cubicBezTo>
                    <a:pt x="24438" y="91"/>
                    <a:pt x="24378" y="182"/>
                    <a:pt x="24348" y="273"/>
                  </a:cubicBezTo>
                  <a:cubicBezTo>
                    <a:pt x="24257" y="485"/>
                    <a:pt x="24136" y="727"/>
                    <a:pt x="23985" y="1059"/>
                  </a:cubicBezTo>
                  <a:cubicBezTo>
                    <a:pt x="23652" y="1755"/>
                    <a:pt x="23198" y="2753"/>
                    <a:pt x="22563" y="3932"/>
                  </a:cubicBezTo>
                  <a:cubicBezTo>
                    <a:pt x="21837" y="5324"/>
                    <a:pt x="20870" y="6594"/>
                    <a:pt x="19720" y="7683"/>
                  </a:cubicBezTo>
                  <a:cubicBezTo>
                    <a:pt x="19055" y="8318"/>
                    <a:pt x="18269" y="8802"/>
                    <a:pt x="17392" y="9104"/>
                  </a:cubicBezTo>
                  <a:cubicBezTo>
                    <a:pt x="16908" y="9255"/>
                    <a:pt x="16454" y="9346"/>
                    <a:pt x="15970" y="9407"/>
                  </a:cubicBezTo>
                  <a:cubicBezTo>
                    <a:pt x="15606" y="9428"/>
                    <a:pt x="15243" y="9449"/>
                    <a:pt x="14890" y="9449"/>
                  </a:cubicBezTo>
                  <a:cubicBezTo>
                    <a:pt x="14744" y="9449"/>
                    <a:pt x="14600" y="9446"/>
                    <a:pt x="14458" y="9437"/>
                  </a:cubicBezTo>
                  <a:cubicBezTo>
                    <a:pt x="12522" y="9286"/>
                    <a:pt x="10617" y="8953"/>
                    <a:pt x="8742" y="8469"/>
                  </a:cubicBezTo>
                  <a:cubicBezTo>
                    <a:pt x="7018" y="8015"/>
                    <a:pt x="5475" y="7622"/>
                    <a:pt x="4175" y="7259"/>
                  </a:cubicBezTo>
                  <a:cubicBezTo>
                    <a:pt x="2874" y="6896"/>
                    <a:pt x="1816" y="6564"/>
                    <a:pt x="1090" y="6352"/>
                  </a:cubicBezTo>
                  <a:lnTo>
                    <a:pt x="273" y="6050"/>
                  </a:lnTo>
                  <a:lnTo>
                    <a:pt x="1" y="5959"/>
                  </a:lnTo>
                  <a:lnTo>
                    <a:pt x="1" y="5959"/>
                  </a:lnTo>
                  <a:cubicBezTo>
                    <a:pt x="92" y="6019"/>
                    <a:pt x="182" y="6050"/>
                    <a:pt x="273" y="6080"/>
                  </a:cubicBezTo>
                  <a:cubicBezTo>
                    <a:pt x="455" y="6171"/>
                    <a:pt x="757" y="6292"/>
                    <a:pt x="1090" y="6412"/>
                  </a:cubicBezTo>
                  <a:cubicBezTo>
                    <a:pt x="1816" y="6685"/>
                    <a:pt x="2844" y="7017"/>
                    <a:pt x="4144" y="7411"/>
                  </a:cubicBezTo>
                  <a:cubicBezTo>
                    <a:pt x="5445" y="7773"/>
                    <a:pt x="6987" y="8197"/>
                    <a:pt x="8742" y="8620"/>
                  </a:cubicBezTo>
                  <a:cubicBezTo>
                    <a:pt x="10587" y="9165"/>
                    <a:pt x="12522" y="9497"/>
                    <a:pt x="14458" y="9649"/>
                  </a:cubicBezTo>
                  <a:cubicBezTo>
                    <a:pt x="14972" y="9649"/>
                    <a:pt x="15486" y="9649"/>
                    <a:pt x="16000" y="9588"/>
                  </a:cubicBezTo>
                  <a:cubicBezTo>
                    <a:pt x="16484" y="9558"/>
                    <a:pt x="16998" y="9437"/>
                    <a:pt x="17482" y="9286"/>
                  </a:cubicBezTo>
                  <a:cubicBezTo>
                    <a:pt x="18359" y="8953"/>
                    <a:pt x="19176" y="8469"/>
                    <a:pt x="19872" y="7804"/>
                  </a:cubicBezTo>
                  <a:cubicBezTo>
                    <a:pt x="21021" y="6715"/>
                    <a:pt x="21958" y="5414"/>
                    <a:pt x="22684" y="3993"/>
                  </a:cubicBezTo>
                  <a:cubicBezTo>
                    <a:pt x="23350" y="2813"/>
                    <a:pt x="23773" y="1785"/>
                    <a:pt x="24076" y="1089"/>
                  </a:cubicBezTo>
                  <a:cubicBezTo>
                    <a:pt x="24197" y="757"/>
                    <a:pt x="24318" y="485"/>
                    <a:pt x="24378" y="303"/>
                  </a:cubicBezTo>
                  <a:cubicBezTo>
                    <a:pt x="24438" y="212"/>
                    <a:pt x="24469" y="91"/>
                    <a:pt x="24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 flipH="1">
              <a:off x="1347745" y="2429395"/>
              <a:ext cx="319997" cy="218057"/>
            </a:xfrm>
            <a:custGeom>
              <a:avLst/>
              <a:gdLst/>
              <a:ahLst/>
              <a:cxnLst/>
              <a:rect l="l" t="t" r="r" b="b"/>
              <a:pathLst>
                <a:path w="10315" h="7029" extrusionOk="0">
                  <a:moveTo>
                    <a:pt x="10314" y="0"/>
                  </a:moveTo>
                  <a:lnTo>
                    <a:pt x="10314" y="0"/>
                  </a:lnTo>
                  <a:cubicBezTo>
                    <a:pt x="9528" y="1603"/>
                    <a:pt x="8681" y="3206"/>
                    <a:pt x="7774" y="4719"/>
                  </a:cubicBezTo>
                  <a:cubicBezTo>
                    <a:pt x="7502" y="5263"/>
                    <a:pt x="7078" y="5686"/>
                    <a:pt x="6534" y="5989"/>
                  </a:cubicBezTo>
                  <a:cubicBezTo>
                    <a:pt x="6229" y="6106"/>
                    <a:pt x="5906" y="6151"/>
                    <a:pt x="5579" y="6151"/>
                  </a:cubicBezTo>
                  <a:cubicBezTo>
                    <a:pt x="5484" y="6151"/>
                    <a:pt x="5389" y="6147"/>
                    <a:pt x="5294" y="6140"/>
                  </a:cubicBezTo>
                  <a:lnTo>
                    <a:pt x="1" y="6019"/>
                  </a:lnTo>
                  <a:lnTo>
                    <a:pt x="1" y="6019"/>
                  </a:lnTo>
                  <a:cubicBezTo>
                    <a:pt x="2209" y="6654"/>
                    <a:pt x="4507" y="6987"/>
                    <a:pt x="6806" y="6987"/>
                  </a:cubicBezTo>
                  <a:cubicBezTo>
                    <a:pt x="6902" y="7015"/>
                    <a:pt x="6998" y="7028"/>
                    <a:pt x="7093" y="7028"/>
                  </a:cubicBezTo>
                  <a:cubicBezTo>
                    <a:pt x="7510" y="7028"/>
                    <a:pt x="7898" y="6770"/>
                    <a:pt x="8046" y="6352"/>
                  </a:cubicBezTo>
                  <a:cubicBezTo>
                    <a:pt x="8923" y="4416"/>
                    <a:pt x="10314" y="1"/>
                    <a:pt x="10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8"/>
            <p:cNvSpPr/>
            <p:nvPr/>
          </p:nvSpPr>
          <p:spPr>
            <a:xfrm flipH="1">
              <a:off x="1173243" y="2713692"/>
              <a:ext cx="473838" cy="206517"/>
            </a:xfrm>
            <a:custGeom>
              <a:avLst/>
              <a:gdLst/>
              <a:ahLst/>
              <a:cxnLst/>
              <a:rect l="l" t="t" r="r" b="b"/>
              <a:pathLst>
                <a:path w="15274" h="6657" extrusionOk="0">
                  <a:moveTo>
                    <a:pt x="15274" y="0"/>
                  </a:moveTo>
                  <a:cubicBezTo>
                    <a:pt x="15273" y="2"/>
                    <a:pt x="14275" y="2965"/>
                    <a:pt x="10162" y="4961"/>
                  </a:cubicBezTo>
                  <a:cubicBezTo>
                    <a:pt x="9637" y="5216"/>
                    <a:pt x="8785" y="5313"/>
                    <a:pt x="7796" y="5313"/>
                  </a:cubicBezTo>
                  <a:cubicBezTo>
                    <a:pt x="4685" y="5313"/>
                    <a:pt x="212" y="4356"/>
                    <a:pt x="212" y="4356"/>
                  </a:cubicBezTo>
                  <a:lnTo>
                    <a:pt x="0" y="4567"/>
                  </a:lnTo>
                  <a:cubicBezTo>
                    <a:pt x="0" y="4567"/>
                    <a:pt x="4325" y="6503"/>
                    <a:pt x="8922" y="6654"/>
                  </a:cubicBezTo>
                  <a:cubicBezTo>
                    <a:pt x="8973" y="6656"/>
                    <a:pt x="9022" y="6657"/>
                    <a:pt x="9072" y="6657"/>
                  </a:cubicBezTo>
                  <a:cubicBezTo>
                    <a:pt x="13528" y="6657"/>
                    <a:pt x="15273" y="2"/>
                    <a:pt x="15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8"/>
            <p:cNvSpPr/>
            <p:nvPr/>
          </p:nvSpPr>
          <p:spPr>
            <a:xfrm flipH="1">
              <a:off x="1837536" y="2495661"/>
              <a:ext cx="215824" cy="262140"/>
            </a:xfrm>
            <a:custGeom>
              <a:avLst/>
              <a:gdLst/>
              <a:ahLst/>
              <a:cxnLst/>
              <a:rect l="l" t="t" r="r" b="b"/>
              <a:pathLst>
                <a:path w="6957" h="8450" extrusionOk="0">
                  <a:moveTo>
                    <a:pt x="3171" y="0"/>
                  </a:moveTo>
                  <a:cubicBezTo>
                    <a:pt x="3035" y="0"/>
                    <a:pt x="2898" y="61"/>
                    <a:pt x="2813" y="193"/>
                  </a:cubicBezTo>
                  <a:cubicBezTo>
                    <a:pt x="2662" y="556"/>
                    <a:pt x="2813" y="1705"/>
                    <a:pt x="3569" y="2824"/>
                  </a:cubicBezTo>
                  <a:cubicBezTo>
                    <a:pt x="3905" y="3335"/>
                    <a:pt x="3686" y="3493"/>
                    <a:pt x="3273" y="3493"/>
                  </a:cubicBezTo>
                  <a:cubicBezTo>
                    <a:pt x="2756" y="3493"/>
                    <a:pt x="1933" y="3245"/>
                    <a:pt x="1513" y="3127"/>
                  </a:cubicBezTo>
                  <a:cubicBezTo>
                    <a:pt x="1513" y="3127"/>
                    <a:pt x="756" y="2788"/>
                    <a:pt x="430" y="2788"/>
                  </a:cubicBezTo>
                  <a:cubicBezTo>
                    <a:pt x="405" y="2788"/>
                    <a:pt x="383" y="2790"/>
                    <a:pt x="363" y="2794"/>
                  </a:cubicBezTo>
                  <a:cubicBezTo>
                    <a:pt x="91" y="2855"/>
                    <a:pt x="0" y="3550"/>
                    <a:pt x="1150" y="4246"/>
                  </a:cubicBezTo>
                  <a:cubicBezTo>
                    <a:pt x="1150" y="4246"/>
                    <a:pt x="545" y="4518"/>
                    <a:pt x="757" y="5002"/>
                  </a:cubicBezTo>
                  <a:cubicBezTo>
                    <a:pt x="938" y="5335"/>
                    <a:pt x="1785" y="5667"/>
                    <a:pt x="1785" y="5667"/>
                  </a:cubicBezTo>
                  <a:cubicBezTo>
                    <a:pt x="1785" y="5667"/>
                    <a:pt x="1301" y="5728"/>
                    <a:pt x="1240" y="6121"/>
                  </a:cubicBezTo>
                  <a:cubicBezTo>
                    <a:pt x="1180" y="6696"/>
                    <a:pt x="2118" y="7028"/>
                    <a:pt x="2118" y="7028"/>
                  </a:cubicBezTo>
                  <a:cubicBezTo>
                    <a:pt x="2118" y="7028"/>
                    <a:pt x="1452" y="7482"/>
                    <a:pt x="1936" y="7936"/>
                  </a:cubicBezTo>
                  <a:cubicBezTo>
                    <a:pt x="2299" y="8299"/>
                    <a:pt x="3025" y="8299"/>
                    <a:pt x="4356" y="8450"/>
                  </a:cubicBezTo>
                  <a:lnTo>
                    <a:pt x="5807" y="8450"/>
                  </a:lnTo>
                  <a:lnTo>
                    <a:pt x="6957" y="4458"/>
                  </a:lnTo>
                  <a:lnTo>
                    <a:pt x="5686" y="3218"/>
                  </a:lnTo>
                  <a:cubicBezTo>
                    <a:pt x="5414" y="3036"/>
                    <a:pt x="5142" y="2824"/>
                    <a:pt x="4809" y="2522"/>
                  </a:cubicBezTo>
                  <a:cubicBezTo>
                    <a:pt x="4537" y="2280"/>
                    <a:pt x="4295" y="1978"/>
                    <a:pt x="4144" y="1645"/>
                  </a:cubicBezTo>
                  <a:cubicBezTo>
                    <a:pt x="3902" y="1252"/>
                    <a:pt x="3721" y="828"/>
                    <a:pt x="3600" y="375"/>
                  </a:cubicBezTo>
                  <a:cubicBezTo>
                    <a:pt x="3581" y="138"/>
                    <a:pt x="3377" y="0"/>
                    <a:pt x="3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8"/>
            <p:cNvSpPr/>
            <p:nvPr/>
          </p:nvSpPr>
          <p:spPr>
            <a:xfrm flipH="1">
              <a:off x="1108493" y="2545391"/>
              <a:ext cx="279637" cy="42687"/>
            </a:xfrm>
            <a:custGeom>
              <a:avLst/>
              <a:gdLst/>
              <a:ahLst/>
              <a:cxnLst/>
              <a:rect l="l" t="t" r="r" b="b"/>
              <a:pathLst>
                <a:path w="9014" h="1376" extrusionOk="0">
                  <a:moveTo>
                    <a:pt x="3566" y="0"/>
                  </a:moveTo>
                  <a:cubicBezTo>
                    <a:pt x="2805" y="0"/>
                    <a:pt x="2053" y="68"/>
                    <a:pt x="1301" y="193"/>
                  </a:cubicBezTo>
                  <a:cubicBezTo>
                    <a:pt x="999" y="254"/>
                    <a:pt x="666" y="314"/>
                    <a:pt x="364" y="435"/>
                  </a:cubicBezTo>
                  <a:cubicBezTo>
                    <a:pt x="243" y="435"/>
                    <a:pt x="122" y="496"/>
                    <a:pt x="1" y="556"/>
                  </a:cubicBezTo>
                  <a:cubicBezTo>
                    <a:pt x="1" y="559"/>
                    <a:pt x="7" y="561"/>
                    <a:pt x="18" y="561"/>
                  </a:cubicBezTo>
                  <a:cubicBezTo>
                    <a:pt x="113" y="561"/>
                    <a:pt x="601" y="453"/>
                    <a:pt x="1332" y="344"/>
                  </a:cubicBezTo>
                  <a:cubicBezTo>
                    <a:pt x="1999" y="241"/>
                    <a:pt x="2673" y="190"/>
                    <a:pt x="3346" y="190"/>
                  </a:cubicBezTo>
                  <a:cubicBezTo>
                    <a:pt x="4837" y="190"/>
                    <a:pt x="6326" y="440"/>
                    <a:pt x="7743" y="919"/>
                  </a:cubicBezTo>
                  <a:cubicBezTo>
                    <a:pt x="8479" y="1174"/>
                    <a:pt x="8950" y="1376"/>
                    <a:pt x="9008" y="1376"/>
                  </a:cubicBezTo>
                  <a:cubicBezTo>
                    <a:pt x="9012" y="1376"/>
                    <a:pt x="9014" y="1375"/>
                    <a:pt x="9014" y="1373"/>
                  </a:cubicBezTo>
                  <a:cubicBezTo>
                    <a:pt x="8893" y="1312"/>
                    <a:pt x="8802" y="1252"/>
                    <a:pt x="8681" y="1221"/>
                  </a:cubicBezTo>
                  <a:cubicBezTo>
                    <a:pt x="8379" y="1070"/>
                    <a:pt x="8076" y="919"/>
                    <a:pt x="7774" y="798"/>
                  </a:cubicBezTo>
                  <a:cubicBezTo>
                    <a:pt x="6745" y="405"/>
                    <a:pt x="5687" y="163"/>
                    <a:pt x="4598" y="42"/>
                  </a:cubicBezTo>
                  <a:cubicBezTo>
                    <a:pt x="4252" y="14"/>
                    <a:pt x="3908" y="0"/>
                    <a:pt x="3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8"/>
            <p:cNvSpPr/>
            <p:nvPr/>
          </p:nvSpPr>
          <p:spPr>
            <a:xfrm flipH="1">
              <a:off x="1421885" y="2653631"/>
              <a:ext cx="66636" cy="231800"/>
            </a:xfrm>
            <a:custGeom>
              <a:avLst/>
              <a:gdLst/>
              <a:ahLst/>
              <a:cxnLst/>
              <a:rect l="l" t="t" r="r" b="b"/>
              <a:pathLst>
                <a:path w="2148" h="7472" extrusionOk="0">
                  <a:moveTo>
                    <a:pt x="273" y="1"/>
                  </a:moveTo>
                  <a:cubicBezTo>
                    <a:pt x="212" y="92"/>
                    <a:pt x="152" y="182"/>
                    <a:pt x="122" y="303"/>
                  </a:cubicBezTo>
                  <a:cubicBezTo>
                    <a:pt x="31" y="575"/>
                    <a:pt x="1" y="848"/>
                    <a:pt x="1" y="1150"/>
                  </a:cubicBezTo>
                  <a:cubicBezTo>
                    <a:pt x="31" y="1574"/>
                    <a:pt x="122" y="2027"/>
                    <a:pt x="303" y="2420"/>
                  </a:cubicBezTo>
                  <a:cubicBezTo>
                    <a:pt x="515" y="2904"/>
                    <a:pt x="757" y="3358"/>
                    <a:pt x="1059" y="3781"/>
                  </a:cubicBezTo>
                  <a:cubicBezTo>
                    <a:pt x="1331" y="4235"/>
                    <a:pt x="1573" y="4689"/>
                    <a:pt x="1755" y="5142"/>
                  </a:cubicBezTo>
                  <a:cubicBezTo>
                    <a:pt x="1906" y="5536"/>
                    <a:pt x="1997" y="5959"/>
                    <a:pt x="1997" y="6382"/>
                  </a:cubicBezTo>
                  <a:cubicBezTo>
                    <a:pt x="1967" y="6745"/>
                    <a:pt x="1876" y="7138"/>
                    <a:pt x="1725" y="7471"/>
                  </a:cubicBezTo>
                  <a:cubicBezTo>
                    <a:pt x="1815" y="7411"/>
                    <a:pt x="1876" y="7320"/>
                    <a:pt x="1906" y="7199"/>
                  </a:cubicBezTo>
                  <a:cubicBezTo>
                    <a:pt x="2027" y="6957"/>
                    <a:pt x="2118" y="6655"/>
                    <a:pt x="2118" y="6382"/>
                  </a:cubicBezTo>
                  <a:cubicBezTo>
                    <a:pt x="2148" y="5929"/>
                    <a:pt x="2088" y="5505"/>
                    <a:pt x="1936" y="5082"/>
                  </a:cubicBezTo>
                  <a:cubicBezTo>
                    <a:pt x="1755" y="4598"/>
                    <a:pt x="1513" y="4144"/>
                    <a:pt x="1210" y="3691"/>
                  </a:cubicBezTo>
                  <a:cubicBezTo>
                    <a:pt x="938" y="3267"/>
                    <a:pt x="696" y="2814"/>
                    <a:pt x="454" y="2330"/>
                  </a:cubicBezTo>
                  <a:cubicBezTo>
                    <a:pt x="303" y="1967"/>
                    <a:pt x="182" y="1543"/>
                    <a:pt x="152" y="1150"/>
                  </a:cubicBezTo>
                  <a:cubicBezTo>
                    <a:pt x="122" y="757"/>
                    <a:pt x="152" y="364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8"/>
            <p:cNvSpPr/>
            <p:nvPr/>
          </p:nvSpPr>
          <p:spPr>
            <a:xfrm flipH="1">
              <a:off x="1691165" y="2624562"/>
              <a:ext cx="47868" cy="188617"/>
            </a:xfrm>
            <a:custGeom>
              <a:avLst/>
              <a:gdLst/>
              <a:ahLst/>
              <a:cxnLst/>
              <a:rect l="l" t="t" r="r" b="b"/>
              <a:pathLst>
                <a:path w="1543" h="6080" extrusionOk="0">
                  <a:moveTo>
                    <a:pt x="1543" y="0"/>
                  </a:moveTo>
                  <a:lnTo>
                    <a:pt x="1543" y="0"/>
                  </a:lnTo>
                  <a:cubicBezTo>
                    <a:pt x="1392" y="242"/>
                    <a:pt x="1271" y="545"/>
                    <a:pt x="1180" y="847"/>
                  </a:cubicBezTo>
                  <a:cubicBezTo>
                    <a:pt x="968" y="1361"/>
                    <a:pt x="726" y="2117"/>
                    <a:pt x="515" y="2964"/>
                  </a:cubicBezTo>
                  <a:cubicBezTo>
                    <a:pt x="303" y="3811"/>
                    <a:pt x="182" y="4597"/>
                    <a:pt x="91" y="5142"/>
                  </a:cubicBezTo>
                  <a:cubicBezTo>
                    <a:pt x="31" y="5444"/>
                    <a:pt x="0" y="5777"/>
                    <a:pt x="0" y="6079"/>
                  </a:cubicBezTo>
                  <a:cubicBezTo>
                    <a:pt x="121" y="5777"/>
                    <a:pt x="182" y="5474"/>
                    <a:pt x="242" y="5172"/>
                  </a:cubicBezTo>
                  <a:cubicBezTo>
                    <a:pt x="333" y="4628"/>
                    <a:pt x="515" y="3841"/>
                    <a:pt x="726" y="3025"/>
                  </a:cubicBezTo>
                  <a:cubicBezTo>
                    <a:pt x="938" y="2178"/>
                    <a:pt x="1150" y="1422"/>
                    <a:pt x="1331" y="877"/>
                  </a:cubicBezTo>
                  <a:cubicBezTo>
                    <a:pt x="1422" y="575"/>
                    <a:pt x="1513" y="303"/>
                    <a:pt x="15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8"/>
            <p:cNvSpPr/>
            <p:nvPr/>
          </p:nvSpPr>
          <p:spPr>
            <a:xfrm flipH="1">
              <a:off x="1119764" y="2121645"/>
              <a:ext cx="724375" cy="659321"/>
            </a:xfrm>
            <a:custGeom>
              <a:avLst/>
              <a:gdLst/>
              <a:ahLst/>
              <a:cxnLst/>
              <a:rect l="l" t="t" r="r" b="b"/>
              <a:pathLst>
                <a:path w="23350" h="21253" extrusionOk="0">
                  <a:moveTo>
                    <a:pt x="23199" y="0"/>
                  </a:moveTo>
                  <a:cubicBezTo>
                    <a:pt x="23289" y="484"/>
                    <a:pt x="23319" y="998"/>
                    <a:pt x="23229" y="1482"/>
                  </a:cubicBezTo>
                  <a:cubicBezTo>
                    <a:pt x="23138" y="2087"/>
                    <a:pt x="22987" y="2632"/>
                    <a:pt x="22745" y="3176"/>
                  </a:cubicBezTo>
                  <a:cubicBezTo>
                    <a:pt x="22503" y="3841"/>
                    <a:pt x="22200" y="4567"/>
                    <a:pt x="21958" y="5384"/>
                  </a:cubicBezTo>
                  <a:cubicBezTo>
                    <a:pt x="21414" y="7047"/>
                    <a:pt x="21051" y="9104"/>
                    <a:pt x="20507" y="11342"/>
                  </a:cubicBezTo>
                  <a:cubicBezTo>
                    <a:pt x="20265" y="12491"/>
                    <a:pt x="19902" y="13640"/>
                    <a:pt x="19478" y="14760"/>
                  </a:cubicBezTo>
                  <a:cubicBezTo>
                    <a:pt x="19025" y="15969"/>
                    <a:pt x="18390" y="17088"/>
                    <a:pt x="17603" y="18086"/>
                  </a:cubicBezTo>
                  <a:cubicBezTo>
                    <a:pt x="16787" y="19084"/>
                    <a:pt x="15758" y="19901"/>
                    <a:pt x="14609" y="20445"/>
                  </a:cubicBezTo>
                  <a:cubicBezTo>
                    <a:pt x="13685" y="20856"/>
                    <a:pt x="12695" y="21071"/>
                    <a:pt x="11677" y="21071"/>
                  </a:cubicBezTo>
                  <a:cubicBezTo>
                    <a:pt x="11496" y="21071"/>
                    <a:pt x="11314" y="21064"/>
                    <a:pt x="11131" y="21050"/>
                  </a:cubicBezTo>
                  <a:cubicBezTo>
                    <a:pt x="10072" y="20990"/>
                    <a:pt x="9014" y="20808"/>
                    <a:pt x="7955" y="20536"/>
                  </a:cubicBezTo>
                  <a:cubicBezTo>
                    <a:pt x="6987" y="20264"/>
                    <a:pt x="6050" y="19992"/>
                    <a:pt x="5233" y="19750"/>
                  </a:cubicBezTo>
                  <a:cubicBezTo>
                    <a:pt x="3600" y="19205"/>
                    <a:pt x="2269" y="18691"/>
                    <a:pt x="1392" y="18298"/>
                  </a:cubicBezTo>
                  <a:lnTo>
                    <a:pt x="364" y="17875"/>
                  </a:lnTo>
                  <a:lnTo>
                    <a:pt x="92" y="17754"/>
                  </a:lnTo>
                  <a:cubicBezTo>
                    <a:pt x="61" y="17754"/>
                    <a:pt x="31" y="17723"/>
                    <a:pt x="1" y="17723"/>
                  </a:cubicBezTo>
                  <a:cubicBezTo>
                    <a:pt x="1" y="17754"/>
                    <a:pt x="31" y="17754"/>
                    <a:pt x="92" y="17784"/>
                  </a:cubicBezTo>
                  <a:lnTo>
                    <a:pt x="334" y="17905"/>
                  </a:lnTo>
                  <a:cubicBezTo>
                    <a:pt x="576" y="17996"/>
                    <a:pt x="908" y="18177"/>
                    <a:pt x="1362" y="18389"/>
                  </a:cubicBezTo>
                  <a:cubicBezTo>
                    <a:pt x="2239" y="18782"/>
                    <a:pt x="3540" y="19326"/>
                    <a:pt x="5203" y="19871"/>
                  </a:cubicBezTo>
                  <a:cubicBezTo>
                    <a:pt x="6020" y="20143"/>
                    <a:pt x="6927" y="20415"/>
                    <a:pt x="7925" y="20687"/>
                  </a:cubicBezTo>
                  <a:cubicBezTo>
                    <a:pt x="8984" y="20990"/>
                    <a:pt x="10072" y="21171"/>
                    <a:pt x="11161" y="21232"/>
                  </a:cubicBezTo>
                  <a:cubicBezTo>
                    <a:pt x="11344" y="21246"/>
                    <a:pt x="11527" y="21252"/>
                    <a:pt x="11709" y="21252"/>
                  </a:cubicBezTo>
                  <a:cubicBezTo>
                    <a:pt x="12735" y="21252"/>
                    <a:pt x="13750" y="21038"/>
                    <a:pt x="14700" y="20627"/>
                  </a:cubicBezTo>
                  <a:cubicBezTo>
                    <a:pt x="15910" y="20083"/>
                    <a:pt x="16938" y="19266"/>
                    <a:pt x="17755" y="18238"/>
                  </a:cubicBezTo>
                  <a:cubicBezTo>
                    <a:pt x="18571" y="17209"/>
                    <a:pt x="19206" y="16060"/>
                    <a:pt x="19690" y="14850"/>
                  </a:cubicBezTo>
                  <a:cubicBezTo>
                    <a:pt x="20114" y="13731"/>
                    <a:pt x="20446" y="12552"/>
                    <a:pt x="20718" y="11402"/>
                  </a:cubicBezTo>
                  <a:cubicBezTo>
                    <a:pt x="21233" y="9134"/>
                    <a:pt x="21596" y="7108"/>
                    <a:pt x="22110" y="5444"/>
                  </a:cubicBezTo>
                  <a:cubicBezTo>
                    <a:pt x="22321" y="4628"/>
                    <a:pt x="22624" y="3902"/>
                    <a:pt x="22866" y="3236"/>
                  </a:cubicBezTo>
                  <a:cubicBezTo>
                    <a:pt x="23078" y="2692"/>
                    <a:pt x="23229" y="2117"/>
                    <a:pt x="23319" y="1512"/>
                  </a:cubicBezTo>
                  <a:cubicBezTo>
                    <a:pt x="23350" y="1150"/>
                    <a:pt x="23350" y="756"/>
                    <a:pt x="23289" y="393"/>
                  </a:cubicBezTo>
                  <a:cubicBezTo>
                    <a:pt x="23259" y="242"/>
                    <a:pt x="23229" y="121"/>
                    <a:pt x="23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8"/>
            <p:cNvSpPr/>
            <p:nvPr/>
          </p:nvSpPr>
          <p:spPr>
            <a:xfrm flipH="1">
              <a:off x="1043747" y="2221540"/>
              <a:ext cx="244923" cy="70886"/>
            </a:xfrm>
            <a:custGeom>
              <a:avLst/>
              <a:gdLst/>
              <a:ahLst/>
              <a:cxnLst/>
              <a:rect l="l" t="t" r="r" b="b"/>
              <a:pathLst>
                <a:path w="7895" h="2285" extrusionOk="0">
                  <a:moveTo>
                    <a:pt x="3110" y="0"/>
                  </a:moveTo>
                  <a:cubicBezTo>
                    <a:pt x="2453" y="0"/>
                    <a:pt x="1792" y="105"/>
                    <a:pt x="1150" y="319"/>
                  </a:cubicBezTo>
                  <a:cubicBezTo>
                    <a:pt x="848" y="440"/>
                    <a:pt x="545" y="561"/>
                    <a:pt x="273" y="712"/>
                  </a:cubicBezTo>
                  <a:cubicBezTo>
                    <a:pt x="182" y="742"/>
                    <a:pt x="91" y="803"/>
                    <a:pt x="1" y="893"/>
                  </a:cubicBezTo>
                  <a:cubicBezTo>
                    <a:pt x="1" y="895"/>
                    <a:pt x="2" y="896"/>
                    <a:pt x="5" y="896"/>
                  </a:cubicBezTo>
                  <a:cubicBezTo>
                    <a:pt x="50" y="896"/>
                    <a:pt x="468" y="670"/>
                    <a:pt x="1180" y="470"/>
                  </a:cubicBezTo>
                  <a:cubicBezTo>
                    <a:pt x="1792" y="291"/>
                    <a:pt x="2418" y="203"/>
                    <a:pt x="3040" y="203"/>
                  </a:cubicBezTo>
                  <a:cubicBezTo>
                    <a:pt x="4417" y="203"/>
                    <a:pt x="5771" y="635"/>
                    <a:pt x="6896" y="1468"/>
                  </a:cubicBezTo>
                  <a:cubicBezTo>
                    <a:pt x="7532" y="1922"/>
                    <a:pt x="7864" y="2285"/>
                    <a:pt x="7864" y="2285"/>
                  </a:cubicBezTo>
                  <a:cubicBezTo>
                    <a:pt x="7895" y="2254"/>
                    <a:pt x="7804" y="2164"/>
                    <a:pt x="7683" y="1982"/>
                  </a:cubicBezTo>
                  <a:cubicBezTo>
                    <a:pt x="7471" y="1740"/>
                    <a:pt x="7229" y="1529"/>
                    <a:pt x="6987" y="1347"/>
                  </a:cubicBezTo>
                  <a:cubicBezTo>
                    <a:pt x="5859" y="465"/>
                    <a:pt x="4494" y="0"/>
                    <a:pt x="3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58"/>
          <p:cNvGrpSpPr/>
          <p:nvPr/>
        </p:nvGrpSpPr>
        <p:grpSpPr>
          <a:xfrm>
            <a:off x="308875" y="3418575"/>
            <a:ext cx="542925" cy="1459325"/>
            <a:chOff x="308875" y="3418575"/>
            <a:chExt cx="542925" cy="1459325"/>
          </a:xfrm>
        </p:grpSpPr>
        <p:sp>
          <p:nvSpPr>
            <p:cNvPr id="1380" name="Google Shape;1380;p58"/>
            <p:cNvSpPr/>
            <p:nvPr/>
          </p:nvSpPr>
          <p:spPr>
            <a:xfrm>
              <a:off x="397350" y="3418575"/>
              <a:ext cx="159550" cy="1263475"/>
            </a:xfrm>
            <a:custGeom>
              <a:avLst/>
              <a:gdLst/>
              <a:ahLst/>
              <a:cxnLst/>
              <a:rect l="l" t="t" r="r" b="b"/>
              <a:pathLst>
                <a:path w="6382" h="50539" extrusionOk="0">
                  <a:moveTo>
                    <a:pt x="968" y="1"/>
                  </a:moveTo>
                  <a:lnTo>
                    <a:pt x="968" y="1"/>
                  </a:lnTo>
                  <a:cubicBezTo>
                    <a:pt x="696" y="636"/>
                    <a:pt x="484" y="1301"/>
                    <a:pt x="363" y="1997"/>
                  </a:cubicBezTo>
                  <a:cubicBezTo>
                    <a:pt x="0" y="3842"/>
                    <a:pt x="30" y="5777"/>
                    <a:pt x="454" y="7622"/>
                  </a:cubicBezTo>
                  <a:cubicBezTo>
                    <a:pt x="756" y="8892"/>
                    <a:pt x="1240" y="10102"/>
                    <a:pt x="1906" y="11252"/>
                  </a:cubicBezTo>
                  <a:cubicBezTo>
                    <a:pt x="2601" y="12461"/>
                    <a:pt x="3539" y="13641"/>
                    <a:pt x="4295" y="15032"/>
                  </a:cubicBezTo>
                  <a:cubicBezTo>
                    <a:pt x="5112" y="16454"/>
                    <a:pt x="5414" y="18117"/>
                    <a:pt x="5233" y="19750"/>
                  </a:cubicBezTo>
                  <a:cubicBezTo>
                    <a:pt x="5051" y="21474"/>
                    <a:pt x="4476" y="23138"/>
                    <a:pt x="3902" y="24892"/>
                  </a:cubicBezTo>
                  <a:cubicBezTo>
                    <a:pt x="3357" y="26616"/>
                    <a:pt x="2843" y="28340"/>
                    <a:pt x="2783" y="30064"/>
                  </a:cubicBezTo>
                  <a:cubicBezTo>
                    <a:pt x="2752" y="31727"/>
                    <a:pt x="2964" y="33390"/>
                    <a:pt x="3448" y="34993"/>
                  </a:cubicBezTo>
                  <a:cubicBezTo>
                    <a:pt x="3872" y="36506"/>
                    <a:pt x="4386" y="37927"/>
                    <a:pt x="4809" y="39258"/>
                  </a:cubicBezTo>
                  <a:cubicBezTo>
                    <a:pt x="5233" y="40498"/>
                    <a:pt x="5595" y="41738"/>
                    <a:pt x="5837" y="43008"/>
                  </a:cubicBezTo>
                  <a:cubicBezTo>
                    <a:pt x="6261" y="44853"/>
                    <a:pt x="6291" y="46758"/>
                    <a:pt x="5898" y="48603"/>
                  </a:cubicBezTo>
                  <a:cubicBezTo>
                    <a:pt x="5777" y="49087"/>
                    <a:pt x="5595" y="49571"/>
                    <a:pt x="5384" y="50055"/>
                  </a:cubicBezTo>
                  <a:lnTo>
                    <a:pt x="5233" y="50418"/>
                  </a:lnTo>
                  <a:lnTo>
                    <a:pt x="5233" y="50418"/>
                  </a:lnTo>
                  <a:lnTo>
                    <a:pt x="5414" y="50085"/>
                  </a:lnTo>
                  <a:cubicBezTo>
                    <a:pt x="5656" y="49601"/>
                    <a:pt x="5837" y="49117"/>
                    <a:pt x="5958" y="48634"/>
                  </a:cubicBezTo>
                  <a:cubicBezTo>
                    <a:pt x="6382" y="46789"/>
                    <a:pt x="6382" y="44853"/>
                    <a:pt x="5958" y="43008"/>
                  </a:cubicBezTo>
                  <a:cubicBezTo>
                    <a:pt x="5716" y="41708"/>
                    <a:pt x="5354" y="40468"/>
                    <a:pt x="4930" y="39228"/>
                  </a:cubicBezTo>
                  <a:cubicBezTo>
                    <a:pt x="4507" y="37897"/>
                    <a:pt x="3993" y="36475"/>
                    <a:pt x="3599" y="34963"/>
                  </a:cubicBezTo>
                  <a:cubicBezTo>
                    <a:pt x="3146" y="33360"/>
                    <a:pt x="2904" y="31727"/>
                    <a:pt x="2934" y="30094"/>
                  </a:cubicBezTo>
                  <a:cubicBezTo>
                    <a:pt x="2994" y="28370"/>
                    <a:pt x="3509" y="26676"/>
                    <a:pt x="4083" y="24952"/>
                  </a:cubicBezTo>
                  <a:cubicBezTo>
                    <a:pt x="4658" y="23228"/>
                    <a:pt x="5233" y="21504"/>
                    <a:pt x="5414" y="19780"/>
                  </a:cubicBezTo>
                  <a:cubicBezTo>
                    <a:pt x="5595" y="18117"/>
                    <a:pt x="5263" y="16423"/>
                    <a:pt x="4446" y="14972"/>
                  </a:cubicBezTo>
                  <a:cubicBezTo>
                    <a:pt x="3660" y="13550"/>
                    <a:pt x="2722" y="12401"/>
                    <a:pt x="2027" y="11191"/>
                  </a:cubicBezTo>
                  <a:cubicBezTo>
                    <a:pt x="1361" y="10072"/>
                    <a:pt x="877" y="8862"/>
                    <a:pt x="575" y="7592"/>
                  </a:cubicBezTo>
                  <a:cubicBezTo>
                    <a:pt x="151" y="5747"/>
                    <a:pt x="91" y="3842"/>
                    <a:pt x="424" y="1997"/>
                  </a:cubicBezTo>
                  <a:cubicBezTo>
                    <a:pt x="514" y="1483"/>
                    <a:pt x="666" y="999"/>
                    <a:pt x="817" y="515"/>
                  </a:cubicBezTo>
                  <a:cubicBezTo>
                    <a:pt x="847" y="364"/>
                    <a:pt x="908" y="243"/>
                    <a:pt x="938" y="122"/>
                  </a:cubicBezTo>
                  <a:cubicBezTo>
                    <a:pt x="938" y="91"/>
                    <a:pt x="968" y="31"/>
                    <a:pt x="968" y="1"/>
                  </a:cubicBezTo>
                  <a:close/>
                  <a:moveTo>
                    <a:pt x="5233" y="50418"/>
                  </a:moveTo>
                  <a:lnTo>
                    <a:pt x="5233" y="50418"/>
                  </a:lnTo>
                  <a:cubicBezTo>
                    <a:pt x="5202" y="50478"/>
                    <a:pt x="5172" y="50509"/>
                    <a:pt x="5172" y="50539"/>
                  </a:cubicBezTo>
                  <a:cubicBezTo>
                    <a:pt x="5202" y="50509"/>
                    <a:pt x="5233" y="50478"/>
                    <a:pt x="5233" y="50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8"/>
            <p:cNvSpPr/>
            <p:nvPr/>
          </p:nvSpPr>
          <p:spPr>
            <a:xfrm>
              <a:off x="432875" y="3547725"/>
              <a:ext cx="78675" cy="183150"/>
            </a:xfrm>
            <a:custGeom>
              <a:avLst/>
              <a:gdLst/>
              <a:ahLst/>
              <a:cxnLst/>
              <a:rect l="l" t="t" r="r" b="b"/>
              <a:pathLst>
                <a:path w="3147" h="7326" extrusionOk="0">
                  <a:moveTo>
                    <a:pt x="2692" y="1"/>
                  </a:moveTo>
                  <a:cubicBezTo>
                    <a:pt x="2650" y="1"/>
                    <a:pt x="2606" y="21"/>
                    <a:pt x="2572" y="67"/>
                  </a:cubicBezTo>
                  <a:cubicBezTo>
                    <a:pt x="1" y="2728"/>
                    <a:pt x="1452" y="7326"/>
                    <a:pt x="1452" y="7326"/>
                  </a:cubicBezTo>
                  <a:cubicBezTo>
                    <a:pt x="3146" y="3182"/>
                    <a:pt x="2995" y="884"/>
                    <a:pt x="2844" y="127"/>
                  </a:cubicBezTo>
                  <a:cubicBezTo>
                    <a:pt x="2825" y="53"/>
                    <a:pt x="2760" y="1"/>
                    <a:pt x="2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466900" y="3587200"/>
              <a:ext cx="23475" cy="142925"/>
            </a:xfrm>
            <a:custGeom>
              <a:avLst/>
              <a:gdLst/>
              <a:ahLst/>
              <a:cxnLst/>
              <a:rect l="l" t="t" r="r" b="b"/>
              <a:pathLst>
                <a:path w="939" h="5717" extrusionOk="0">
                  <a:moveTo>
                    <a:pt x="938" y="0"/>
                  </a:moveTo>
                  <a:lnTo>
                    <a:pt x="938" y="0"/>
                  </a:lnTo>
                  <a:cubicBezTo>
                    <a:pt x="817" y="272"/>
                    <a:pt x="757" y="545"/>
                    <a:pt x="727" y="817"/>
                  </a:cubicBezTo>
                  <a:cubicBezTo>
                    <a:pt x="606" y="1301"/>
                    <a:pt x="454" y="2027"/>
                    <a:pt x="333" y="2813"/>
                  </a:cubicBezTo>
                  <a:cubicBezTo>
                    <a:pt x="212" y="3629"/>
                    <a:pt x="122" y="4325"/>
                    <a:pt x="61" y="4869"/>
                  </a:cubicBezTo>
                  <a:cubicBezTo>
                    <a:pt x="31" y="5142"/>
                    <a:pt x="1" y="5444"/>
                    <a:pt x="31" y="5716"/>
                  </a:cubicBezTo>
                  <a:cubicBezTo>
                    <a:pt x="122" y="5444"/>
                    <a:pt x="182" y="5172"/>
                    <a:pt x="182" y="4869"/>
                  </a:cubicBezTo>
                  <a:cubicBezTo>
                    <a:pt x="273" y="4295"/>
                    <a:pt x="394" y="3629"/>
                    <a:pt x="515" y="2873"/>
                  </a:cubicBezTo>
                  <a:cubicBezTo>
                    <a:pt x="636" y="2117"/>
                    <a:pt x="757" y="1422"/>
                    <a:pt x="848" y="847"/>
                  </a:cubicBezTo>
                  <a:cubicBezTo>
                    <a:pt x="908" y="575"/>
                    <a:pt x="938" y="272"/>
                    <a:pt x="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510750" y="3852950"/>
              <a:ext cx="116200" cy="147100"/>
            </a:xfrm>
            <a:custGeom>
              <a:avLst/>
              <a:gdLst/>
              <a:ahLst/>
              <a:cxnLst/>
              <a:rect l="l" t="t" r="r" b="b"/>
              <a:pathLst>
                <a:path w="4648" h="5884" extrusionOk="0">
                  <a:moveTo>
                    <a:pt x="4482" y="0"/>
                  </a:moveTo>
                  <a:cubicBezTo>
                    <a:pt x="4461" y="0"/>
                    <a:pt x="4439" y="5"/>
                    <a:pt x="4417" y="16"/>
                  </a:cubicBezTo>
                  <a:cubicBezTo>
                    <a:pt x="878" y="1196"/>
                    <a:pt x="1" y="5884"/>
                    <a:pt x="1" y="5884"/>
                  </a:cubicBezTo>
                  <a:cubicBezTo>
                    <a:pt x="3449" y="3041"/>
                    <a:pt x="4386" y="954"/>
                    <a:pt x="4598" y="198"/>
                  </a:cubicBezTo>
                  <a:cubicBezTo>
                    <a:pt x="4647" y="99"/>
                    <a:pt x="4576" y="0"/>
                    <a:pt x="4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510000" y="3883575"/>
              <a:ext cx="86975" cy="115725"/>
            </a:xfrm>
            <a:custGeom>
              <a:avLst/>
              <a:gdLst/>
              <a:ahLst/>
              <a:cxnLst/>
              <a:rect l="l" t="t" r="r" b="b"/>
              <a:pathLst>
                <a:path w="3479" h="4629" extrusionOk="0">
                  <a:moveTo>
                    <a:pt x="3479" y="1"/>
                  </a:moveTo>
                  <a:cubicBezTo>
                    <a:pt x="3267" y="182"/>
                    <a:pt x="3055" y="394"/>
                    <a:pt x="2904" y="606"/>
                  </a:cubicBezTo>
                  <a:cubicBezTo>
                    <a:pt x="2571" y="999"/>
                    <a:pt x="2118" y="1574"/>
                    <a:pt x="1634" y="2209"/>
                  </a:cubicBezTo>
                  <a:cubicBezTo>
                    <a:pt x="1150" y="2844"/>
                    <a:pt x="727" y="3449"/>
                    <a:pt x="424" y="3872"/>
                  </a:cubicBezTo>
                  <a:cubicBezTo>
                    <a:pt x="273" y="4114"/>
                    <a:pt x="122" y="4356"/>
                    <a:pt x="1" y="4628"/>
                  </a:cubicBezTo>
                  <a:cubicBezTo>
                    <a:pt x="212" y="4447"/>
                    <a:pt x="394" y="4205"/>
                    <a:pt x="545" y="3963"/>
                  </a:cubicBezTo>
                  <a:cubicBezTo>
                    <a:pt x="878" y="3509"/>
                    <a:pt x="1301" y="2965"/>
                    <a:pt x="1755" y="2330"/>
                  </a:cubicBezTo>
                  <a:lnTo>
                    <a:pt x="2995" y="697"/>
                  </a:lnTo>
                  <a:cubicBezTo>
                    <a:pt x="3176" y="485"/>
                    <a:pt x="3328" y="243"/>
                    <a:pt x="3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8"/>
            <p:cNvSpPr/>
            <p:nvPr/>
          </p:nvSpPr>
          <p:spPr>
            <a:xfrm>
              <a:off x="473700" y="4122675"/>
              <a:ext cx="82450" cy="173775"/>
            </a:xfrm>
            <a:custGeom>
              <a:avLst/>
              <a:gdLst/>
              <a:ahLst/>
              <a:cxnLst/>
              <a:rect l="l" t="t" r="r" b="b"/>
              <a:pathLst>
                <a:path w="3298" h="6951" extrusionOk="0">
                  <a:moveTo>
                    <a:pt x="3126" y="1"/>
                  </a:moveTo>
                  <a:cubicBezTo>
                    <a:pt x="3092" y="1"/>
                    <a:pt x="3058" y="8"/>
                    <a:pt x="3025" y="24"/>
                  </a:cubicBezTo>
                  <a:cubicBezTo>
                    <a:pt x="1" y="2172"/>
                    <a:pt x="545" y="6950"/>
                    <a:pt x="545" y="6950"/>
                  </a:cubicBezTo>
                  <a:cubicBezTo>
                    <a:pt x="3025" y="3230"/>
                    <a:pt x="3267" y="932"/>
                    <a:pt x="3298" y="145"/>
                  </a:cubicBezTo>
                  <a:cubicBezTo>
                    <a:pt x="3298" y="57"/>
                    <a:pt x="3217" y="1"/>
                    <a:pt x="3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8"/>
            <p:cNvSpPr/>
            <p:nvPr/>
          </p:nvSpPr>
          <p:spPr>
            <a:xfrm>
              <a:off x="486575" y="4159575"/>
              <a:ext cx="49150" cy="136125"/>
            </a:xfrm>
            <a:custGeom>
              <a:avLst/>
              <a:gdLst/>
              <a:ahLst/>
              <a:cxnLst/>
              <a:rect l="l" t="t" r="r" b="b"/>
              <a:pathLst>
                <a:path w="1966" h="5445" extrusionOk="0">
                  <a:moveTo>
                    <a:pt x="1966" y="0"/>
                  </a:moveTo>
                  <a:lnTo>
                    <a:pt x="1966" y="0"/>
                  </a:lnTo>
                  <a:cubicBezTo>
                    <a:pt x="1815" y="242"/>
                    <a:pt x="1694" y="514"/>
                    <a:pt x="1573" y="786"/>
                  </a:cubicBezTo>
                  <a:cubicBezTo>
                    <a:pt x="1361" y="1240"/>
                    <a:pt x="1119" y="1905"/>
                    <a:pt x="817" y="2662"/>
                  </a:cubicBezTo>
                  <a:cubicBezTo>
                    <a:pt x="544" y="3418"/>
                    <a:pt x="333" y="4113"/>
                    <a:pt x="182" y="4597"/>
                  </a:cubicBezTo>
                  <a:cubicBezTo>
                    <a:pt x="91" y="4869"/>
                    <a:pt x="30" y="5142"/>
                    <a:pt x="0" y="5444"/>
                  </a:cubicBezTo>
                  <a:cubicBezTo>
                    <a:pt x="121" y="5172"/>
                    <a:pt x="212" y="4930"/>
                    <a:pt x="303" y="4658"/>
                  </a:cubicBezTo>
                  <a:cubicBezTo>
                    <a:pt x="484" y="4083"/>
                    <a:pt x="726" y="3448"/>
                    <a:pt x="998" y="2722"/>
                  </a:cubicBezTo>
                  <a:lnTo>
                    <a:pt x="1694" y="817"/>
                  </a:lnTo>
                  <a:cubicBezTo>
                    <a:pt x="1815" y="545"/>
                    <a:pt x="1905" y="272"/>
                    <a:pt x="1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8"/>
            <p:cNvSpPr/>
            <p:nvPr/>
          </p:nvSpPr>
          <p:spPr>
            <a:xfrm>
              <a:off x="544025" y="4422875"/>
              <a:ext cx="84725" cy="170725"/>
            </a:xfrm>
            <a:custGeom>
              <a:avLst/>
              <a:gdLst/>
              <a:ahLst/>
              <a:cxnLst/>
              <a:rect l="l" t="t" r="r" b="b"/>
              <a:pathLst>
                <a:path w="3389" h="6829" extrusionOk="0">
                  <a:moveTo>
                    <a:pt x="3213" y="0"/>
                  </a:moveTo>
                  <a:cubicBezTo>
                    <a:pt x="3180" y="0"/>
                    <a:pt x="3147" y="8"/>
                    <a:pt x="3116" y="23"/>
                  </a:cubicBezTo>
                  <a:cubicBezTo>
                    <a:pt x="1" y="2050"/>
                    <a:pt x="394" y="6828"/>
                    <a:pt x="394" y="6828"/>
                  </a:cubicBezTo>
                  <a:cubicBezTo>
                    <a:pt x="2995" y="3199"/>
                    <a:pt x="3328" y="931"/>
                    <a:pt x="3388" y="175"/>
                  </a:cubicBezTo>
                  <a:cubicBezTo>
                    <a:pt x="3388" y="62"/>
                    <a:pt x="3305" y="0"/>
                    <a:pt x="3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8"/>
            <p:cNvSpPr/>
            <p:nvPr/>
          </p:nvSpPr>
          <p:spPr>
            <a:xfrm>
              <a:off x="553100" y="4458975"/>
              <a:ext cx="53700" cy="133875"/>
            </a:xfrm>
            <a:custGeom>
              <a:avLst/>
              <a:gdLst/>
              <a:ahLst/>
              <a:cxnLst/>
              <a:rect l="l" t="t" r="r" b="b"/>
              <a:pathLst>
                <a:path w="2148" h="5355" extrusionOk="0">
                  <a:moveTo>
                    <a:pt x="2148" y="1"/>
                  </a:moveTo>
                  <a:lnTo>
                    <a:pt x="2148" y="1"/>
                  </a:lnTo>
                  <a:cubicBezTo>
                    <a:pt x="1997" y="213"/>
                    <a:pt x="1876" y="455"/>
                    <a:pt x="1785" y="727"/>
                  </a:cubicBezTo>
                  <a:cubicBezTo>
                    <a:pt x="1543" y="1211"/>
                    <a:pt x="1241" y="1876"/>
                    <a:pt x="938" y="2602"/>
                  </a:cubicBezTo>
                  <a:cubicBezTo>
                    <a:pt x="636" y="3358"/>
                    <a:pt x="394" y="4023"/>
                    <a:pt x="243" y="4538"/>
                  </a:cubicBezTo>
                  <a:cubicBezTo>
                    <a:pt x="122" y="4779"/>
                    <a:pt x="61" y="5082"/>
                    <a:pt x="1" y="5354"/>
                  </a:cubicBezTo>
                  <a:cubicBezTo>
                    <a:pt x="152" y="5112"/>
                    <a:pt x="273" y="4840"/>
                    <a:pt x="364" y="4568"/>
                  </a:cubicBezTo>
                  <a:cubicBezTo>
                    <a:pt x="575" y="4023"/>
                    <a:pt x="847" y="3388"/>
                    <a:pt x="1120" y="2693"/>
                  </a:cubicBezTo>
                  <a:cubicBezTo>
                    <a:pt x="1392" y="1997"/>
                    <a:pt x="1634" y="1332"/>
                    <a:pt x="1876" y="787"/>
                  </a:cubicBezTo>
                  <a:cubicBezTo>
                    <a:pt x="1966" y="545"/>
                    <a:pt x="2087" y="273"/>
                    <a:pt x="2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8"/>
            <p:cNvSpPr/>
            <p:nvPr/>
          </p:nvSpPr>
          <p:spPr>
            <a:xfrm>
              <a:off x="308875" y="3477400"/>
              <a:ext cx="108900" cy="152150"/>
            </a:xfrm>
            <a:custGeom>
              <a:avLst/>
              <a:gdLst/>
              <a:ahLst/>
              <a:cxnLst/>
              <a:rect l="l" t="t" r="r" b="b"/>
              <a:pathLst>
                <a:path w="4356" h="6086" extrusionOk="0">
                  <a:moveTo>
                    <a:pt x="156" y="0"/>
                  </a:moveTo>
                  <a:cubicBezTo>
                    <a:pt x="78" y="0"/>
                    <a:pt x="1" y="71"/>
                    <a:pt x="1" y="158"/>
                  </a:cubicBezTo>
                  <a:cubicBezTo>
                    <a:pt x="91" y="3878"/>
                    <a:pt x="4356" y="6086"/>
                    <a:pt x="4356" y="6086"/>
                  </a:cubicBezTo>
                  <a:cubicBezTo>
                    <a:pt x="2632" y="1973"/>
                    <a:pt x="878" y="460"/>
                    <a:pt x="243" y="37"/>
                  </a:cubicBezTo>
                  <a:cubicBezTo>
                    <a:pt x="217" y="11"/>
                    <a:pt x="186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8"/>
            <p:cNvSpPr/>
            <p:nvPr/>
          </p:nvSpPr>
          <p:spPr>
            <a:xfrm>
              <a:off x="330800" y="3513100"/>
              <a:ext cx="85475" cy="116450"/>
            </a:xfrm>
            <a:custGeom>
              <a:avLst/>
              <a:gdLst/>
              <a:ahLst/>
              <a:cxnLst/>
              <a:rect l="l" t="t" r="r" b="b"/>
              <a:pathLst>
                <a:path w="3419" h="4658" extrusionOk="0">
                  <a:moveTo>
                    <a:pt x="1" y="0"/>
                  </a:moveTo>
                  <a:lnTo>
                    <a:pt x="1" y="0"/>
                  </a:lnTo>
                  <a:cubicBezTo>
                    <a:pt x="122" y="272"/>
                    <a:pt x="273" y="514"/>
                    <a:pt x="424" y="726"/>
                  </a:cubicBezTo>
                  <a:cubicBezTo>
                    <a:pt x="727" y="1180"/>
                    <a:pt x="1120" y="1785"/>
                    <a:pt x="1573" y="2420"/>
                  </a:cubicBezTo>
                  <a:cubicBezTo>
                    <a:pt x="2057" y="3085"/>
                    <a:pt x="2511" y="3660"/>
                    <a:pt x="2844" y="4053"/>
                  </a:cubicBezTo>
                  <a:cubicBezTo>
                    <a:pt x="2995" y="4295"/>
                    <a:pt x="3207" y="4507"/>
                    <a:pt x="3418" y="4658"/>
                  </a:cubicBezTo>
                  <a:cubicBezTo>
                    <a:pt x="3267" y="4416"/>
                    <a:pt x="3116" y="4204"/>
                    <a:pt x="2934" y="3992"/>
                  </a:cubicBezTo>
                  <a:lnTo>
                    <a:pt x="1725" y="2329"/>
                  </a:lnTo>
                  <a:lnTo>
                    <a:pt x="545" y="666"/>
                  </a:lnTo>
                  <a:cubicBezTo>
                    <a:pt x="364" y="424"/>
                    <a:pt x="212" y="2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8"/>
            <p:cNvSpPr/>
            <p:nvPr/>
          </p:nvSpPr>
          <p:spPr>
            <a:xfrm>
              <a:off x="413975" y="3729625"/>
              <a:ext cx="117975" cy="146425"/>
            </a:xfrm>
            <a:custGeom>
              <a:avLst/>
              <a:gdLst/>
              <a:ahLst/>
              <a:cxnLst/>
              <a:rect l="l" t="t" r="r" b="b"/>
              <a:pathLst>
                <a:path w="4719" h="5857" extrusionOk="0">
                  <a:moveTo>
                    <a:pt x="176" y="0"/>
                  </a:moveTo>
                  <a:cubicBezTo>
                    <a:pt x="93" y="0"/>
                    <a:pt x="1" y="76"/>
                    <a:pt x="1" y="171"/>
                  </a:cubicBezTo>
                  <a:cubicBezTo>
                    <a:pt x="333" y="3891"/>
                    <a:pt x="4719" y="5856"/>
                    <a:pt x="4719" y="5856"/>
                  </a:cubicBezTo>
                  <a:cubicBezTo>
                    <a:pt x="2753" y="1834"/>
                    <a:pt x="908" y="412"/>
                    <a:pt x="243" y="19"/>
                  </a:cubicBezTo>
                  <a:cubicBezTo>
                    <a:pt x="223" y="6"/>
                    <a:pt x="200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8"/>
            <p:cNvSpPr/>
            <p:nvPr/>
          </p:nvSpPr>
          <p:spPr>
            <a:xfrm>
              <a:off x="438175" y="3764875"/>
              <a:ext cx="92275" cy="111175"/>
            </a:xfrm>
            <a:custGeom>
              <a:avLst/>
              <a:gdLst/>
              <a:ahLst/>
              <a:cxnLst/>
              <a:rect l="l" t="t" r="r" b="b"/>
              <a:pathLst>
                <a:path w="3691" h="4447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243"/>
                    <a:pt x="303" y="484"/>
                    <a:pt x="484" y="696"/>
                  </a:cubicBezTo>
                  <a:cubicBezTo>
                    <a:pt x="787" y="1120"/>
                    <a:pt x="1240" y="1694"/>
                    <a:pt x="1724" y="2329"/>
                  </a:cubicBezTo>
                  <a:cubicBezTo>
                    <a:pt x="2239" y="2934"/>
                    <a:pt x="2692" y="3479"/>
                    <a:pt x="3085" y="3872"/>
                  </a:cubicBezTo>
                  <a:cubicBezTo>
                    <a:pt x="3267" y="4084"/>
                    <a:pt x="3479" y="4295"/>
                    <a:pt x="3690" y="4446"/>
                  </a:cubicBezTo>
                  <a:cubicBezTo>
                    <a:pt x="3539" y="4205"/>
                    <a:pt x="3358" y="3993"/>
                    <a:pt x="3176" y="3781"/>
                  </a:cubicBezTo>
                  <a:lnTo>
                    <a:pt x="1876" y="2208"/>
                  </a:lnTo>
                  <a:lnTo>
                    <a:pt x="575" y="636"/>
                  </a:lnTo>
                  <a:cubicBezTo>
                    <a:pt x="424" y="394"/>
                    <a:pt x="212" y="18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8"/>
            <p:cNvSpPr/>
            <p:nvPr/>
          </p:nvSpPr>
          <p:spPr>
            <a:xfrm>
              <a:off x="392800" y="3967600"/>
              <a:ext cx="77900" cy="182150"/>
            </a:xfrm>
            <a:custGeom>
              <a:avLst/>
              <a:gdLst/>
              <a:ahLst/>
              <a:cxnLst/>
              <a:rect l="l" t="t" r="r" b="b"/>
              <a:pathLst>
                <a:path w="3116" h="7286" extrusionOk="0">
                  <a:moveTo>
                    <a:pt x="1587" y="1"/>
                  </a:moveTo>
                  <a:cubicBezTo>
                    <a:pt x="1527" y="1"/>
                    <a:pt x="1468" y="38"/>
                    <a:pt x="1453" y="118"/>
                  </a:cubicBezTo>
                  <a:cubicBezTo>
                    <a:pt x="1" y="3566"/>
                    <a:pt x="3025" y="7286"/>
                    <a:pt x="3025" y="7286"/>
                  </a:cubicBezTo>
                  <a:cubicBezTo>
                    <a:pt x="3116" y="2840"/>
                    <a:pt x="2118" y="753"/>
                    <a:pt x="1725" y="88"/>
                  </a:cubicBezTo>
                  <a:cubicBezTo>
                    <a:pt x="1696" y="31"/>
                    <a:pt x="164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8"/>
            <p:cNvSpPr/>
            <p:nvPr/>
          </p:nvSpPr>
          <p:spPr>
            <a:xfrm>
              <a:off x="435900" y="4008350"/>
              <a:ext cx="31775" cy="141400"/>
            </a:xfrm>
            <a:custGeom>
              <a:avLst/>
              <a:gdLst/>
              <a:ahLst/>
              <a:cxnLst/>
              <a:rect l="l" t="t" r="r" b="b"/>
              <a:pathLst>
                <a:path w="1271" h="5656" extrusionOk="0">
                  <a:moveTo>
                    <a:pt x="1" y="0"/>
                  </a:moveTo>
                  <a:cubicBezTo>
                    <a:pt x="1" y="303"/>
                    <a:pt x="31" y="575"/>
                    <a:pt x="122" y="847"/>
                  </a:cubicBezTo>
                  <a:cubicBezTo>
                    <a:pt x="182" y="1361"/>
                    <a:pt x="333" y="2087"/>
                    <a:pt x="485" y="2873"/>
                  </a:cubicBezTo>
                  <a:cubicBezTo>
                    <a:pt x="666" y="3660"/>
                    <a:pt x="848" y="4355"/>
                    <a:pt x="969" y="4870"/>
                  </a:cubicBezTo>
                  <a:cubicBezTo>
                    <a:pt x="1029" y="5142"/>
                    <a:pt x="1150" y="5414"/>
                    <a:pt x="1271" y="5656"/>
                  </a:cubicBezTo>
                  <a:cubicBezTo>
                    <a:pt x="1241" y="5384"/>
                    <a:pt x="1180" y="5112"/>
                    <a:pt x="1120" y="4839"/>
                  </a:cubicBezTo>
                  <a:cubicBezTo>
                    <a:pt x="969" y="4265"/>
                    <a:pt x="817" y="3569"/>
                    <a:pt x="666" y="2843"/>
                  </a:cubicBezTo>
                  <a:cubicBezTo>
                    <a:pt x="515" y="2087"/>
                    <a:pt x="364" y="1422"/>
                    <a:pt x="243" y="817"/>
                  </a:cubicBezTo>
                  <a:cubicBezTo>
                    <a:pt x="182" y="545"/>
                    <a:pt x="122" y="27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8"/>
            <p:cNvSpPr/>
            <p:nvPr/>
          </p:nvSpPr>
          <p:spPr>
            <a:xfrm>
              <a:off x="428350" y="4324675"/>
              <a:ext cx="114950" cy="147950"/>
            </a:xfrm>
            <a:custGeom>
              <a:avLst/>
              <a:gdLst/>
              <a:ahLst/>
              <a:cxnLst/>
              <a:rect l="l" t="t" r="r" b="b"/>
              <a:pathLst>
                <a:path w="4598" h="5918" extrusionOk="0">
                  <a:moveTo>
                    <a:pt x="164" y="0"/>
                  </a:moveTo>
                  <a:cubicBezTo>
                    <a:pt x="74" y="0"/>
                    <a:pt x="0" y="76"/>
                    <a:pt x="0" y="171"/>
                  </a:cubicBezTo>
                  <a:cubicBezTo>
                    <a:pt x="272" y="3891"/>
                    <a:pt x="4597" y="5917"/>
                    <a:pt x="4597" y="5917"/>
                  </a:cubicBezTo>
                  <a:cubicBezTo>
                    <a:pt x="2692" y="1865"/>
                    <a:pt x="877" y="443"/>
                    <a:pt x="242" y="20"/>
                  </a:cubicBezTo>
                  <a:cubicBezTo>
                    <a:pt x="216" y="6"/>
                    <a:pt x="189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8"/>
            <p:cNvSpPr/>
            <p:nvPr/>
          </p:nvSpPr>
          <p:spPr>
            <a:xfrm>
              <a:off x="451775" y="4359925"/>
              <a:ext cx="90775" cy="112700"/>
            </a:xfrm>
            <a:custGeom>
              <a:avLst/>
              <a:gdLst/>
              <a:ahLst/>
              <a:cxnLst/>
              <a:rect l="l" t="t" r="r" b="b"/>
              <a:pathLst>
                <a:path w="3631" h="4508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243"/>
                    <a:pt x="273" y="485"/>
                    <a:pt x="455" y="727"/>
                  </a:cubicBezTo>
                  <a:cubicBezTo>
                    <a:pt x="757" y="1150"/>
                    <a:pt x="1180" y="1725"/>
                    <a:pt x="1695" y="2360"/>
                  </a:cubicBezTo>
                  <a:cubicBezTo>
                    <a:pt x="2178" y="2995"/>
                    <a:pt x="2662" y="3539"/>
                    <a:pt x="2995" y="3933"/>
                  </a:cubicBezTo>
                  <a:cubicBezTo>
                    <a:pt x="3177" y="4144"/>
                    <a:pt x="3388" y="4356"/>
                    <a:pt x="3630" y="4507"/>
                  </a:cubicBezTo>
                  <a:cubicBezTo>
                    <a:pt x="3479" y="4265"/>
                    <a:pt x="3297" y="4054"/>
                    <a:pt x="3116" y="3842"/>
                  </a:cubicBezTo>
                  <a:lnTo>
                    <a:pt x="1816" y="2239"/>
                  </a:lnTo>
                  <a:lnTo>
                    <a:pt x="545" y="636"/>
                  </a:lnTo>
                  <a:cubicBezTo>
                    <a:pt x="394" y="394"/>
                    <a:pt x="213" y="18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552350" y="4000775"/>
              <a:ext cx="207200" cy="536875"/>
            </a:xfrm>
            <a:custGeom>
              <a:avLst/>
              <a:gdLst/>
              <a:ahLst/>
              <a:cxnLst/>
              <a:rect l="l" t="t" r="r" b="b"/>
              <a:pathLst>
                <a:path w="8288" h="21475" extrusionOk="0">
                  <a:moveTo>
                    <a:pt x="8287" y="1"/>
                  </a:moveTo>
                  <a:cubicBezTo>
                    <a:pt x="8257" y="31"/>
                    <a:pt x="8257" y="61"/>
                    <a:pt x="8257" y="92"/>
                  </a:cubicBezTo>
                  <a:lnTo>
                    <a:pt x="8227" y="394"/>
                  </a:lnTo>
                  <a:cubicBezTo>
                    <a:pt x="8197" y="696"/>
                    <a:pt x="8166" y="1090"/>
                    <a:pt x="8136" y="1573"/>
                  </a:cubicBezTo>
                  <a:cubicBezTo>
                    <a:pt x="8045" y="2602"/>
                    <a:pt x="7955" y="4023"/>
                    <a:pt x="7834" y="5717"/>
                  </a:cubicBezTo>
                  <a:cubicBezTo>
                    <a:pt x="7531" y="7441"/>
                    <a:pt x="6624" y="9316"/>
                    <a:pt x="5444" y="11191"/>
                  </a:cubicBezTo>
                  <a:cubicBezTo>
                    <a:pt x="4598" y="12522"/>
                    <a:pt x="3690" y="13792"/>
                    <a:pt x="2904" y="14972"/>
                  </a:cubicBezTo>
                  <a:cubicBezTo>
                    <a:pt x="2178" y="15970"/>
                    <a:pt x="1573" y="17059"/>
                    <a:pt x="998" y="18178"/>
                  </a:cubicBezTo>
                  <a:cubicBezTo>
                    <a:pt x="635" y="18934"/>
                    <a:pt x="363" y="19750"/>
                    <a:pt x="152" y="20567"/>
                  </a:cubicBezTo>
                  <a:cubicBezTo>
                    <a:pt x="91" y="20839"/>
                    <a:pt x="31" y="21081"/>
                    <a:pt x="31" y="21232"/>
                  </a:cubicBezTo>
                  <a:cubicBezTo>
                    <a:pt x="0" y="21293"/>
                    <a:pt x="0" y="21384"/>
                    <a:pt x="0" y="21474"/>
                  </a:cubicBezTo>
                  <a:cubicBezTo>
                    <a:pt x="31" y="21384"/>
                    <a:pt x="31" y="21323"/>
                    <a:pt x="61" y="21232"/>
                  </a:cubicBezTo>
                  <a:cubicBezTo>
                    <a:pt x="91" y="21081"/>
                    <a:pt x="152" y="20869"/>
                    <a:pt x="212" y="20567"/>
                  </a:cubicBezTo>
                  <a:cubicBezTo>
                    <a:pt x="454" y="19781"/>
                    <a:pt x="756" y="18994"/>
                    <a:pt x="1119" y="18238"/>
                  </a:cubicBezTo>
                  <a:cubicBezTo>
                    <a:pt x="1694" y="17119"/>
                    <a:pt x="2329" y="16061"/>
                    <a:pt x="3055" y="15062"/>
                  </a:cubicBezTo>
                  <a:cubicBezTo>
                    <a:pt x="3841" y="13883"/>
                    <a:pt x="4749" y="12643"/>
                    <a:pt x="5626" y="11282"/>
                  </a:cubicBezTo>
                  <a:cubicBezTo>
                    <a:pt x="6805" y="9407"/>
                    <a:pt x="7682" y="7471"/>
                    <a:pt x="8015" y="5747"/>
                  </a:cubicBezTo>
                  <a:lnTo>
                    <a:pt x="8227" y="1573"/>
                  </a:lnTo>
                  <a:cubicBezTo>
                    <a:pt x="8257" y="1090"/>
                    <a:pt x="8287" y="696"/>
                    <a:pt x="8287" y="424"/>
                  </a:cubicBezTo>
                  <a:lnTo>
                    <a:pt x="8287" y="122"/>
                  </a:lnTo>
                  <a:lnTo>
                    <a:pt x="8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661975" y="4088825"/>
              <a:ext cx="78675" cy="184925"/>
            </a:xfrm>
            <a:custGeom>
              <a:avLst/>
              <a:gdLst/>
              <a:ahLst/>
              <a:cxnLst/>
              <a:rect l="l" t="t" r="r" b="b"/>
              <a:pathLst>
                <a:path w="3147" h="7397" extrusionOk="0">
                  <a:moveTo>
                    <a:pt x="706" y="1"/>
                  </a:moveTo>
                  <a:cubicBezTo>
                    <a:pt x="642" y="1"/>
                    <a:pt x="579" y="40"/>
                    <a:pt x="545" y="108"/>
                  </a:cubicBezTo>
                  <a:cubicBezTo>
                    <a:pt x="364" y="864"/>
                    <a:pt x="1" y="3133"/>
                    <a:pt x="1301" y="7397"/>
                  </a:cubicBezTo>
                  <a:cubicBezTo>
                    <a:pt x="1301" y="7397"/>
                    <a:pt x="3146" y="2981"/>
                    <a:pt x="848" y="78"/>
                  </a:cubicBezTo>
                  <a:cubicBezTo>
                    <a:pt x="808" y="25"/>
                    <a:pt x="756" y="1"/>
                    <a:pt x="706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8"/>
            <p:cNvSpPr/>
            <p:nvPr/>
          </p:nvSpPr>
          <p:spPr>
            <a:xfrm>
              <a:off x="685425" y="4129325"/>
              <a:ext cx="12125" cy="144425"/>
            </a:xfrm>
            <a:custGeom>
              <a:avLst/>
              <a:gdLst/>
              <a:ahLst/>
              <a:cxnLst/>
              <a:rect l="l" t="t" r="r" b="b"/>
              <a:pathLst>
                <a:path w="485" h="5777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273"/>
                    <a:pt x="31" y="545"/>
                    <a:pt x="61" y="847"/>
                  </a:cubicBezTo>
                  <a:cubicBezTo>
                    <a:pt x="91" y="1422"/>
                    <a:pt x="152" y="2117"/>
                    <a:pt x="212" y="2874"/>
                  </a:cubicBezTo>
                  <a:cubicBezTo>
                    <a:pt x="242" y="3630"/>
                    <a:pt x="303" y="4325"/>
                    <a:pt x="333" y="4930"/>
                  </a:cubicBezTo>
                  <a:cubicBezTo>
                    <a:pt x="333" y="5202"/>
                    <a:pt x="363" y="5475"/>
                    <a:pt x="424" y="5777"/>
                  </a:cubicBezTo>
                  <a:cubicBezTo>
                    <a:pt x="454" y="5475"/>
                    <a:pt x="484" y="5202"/>
                    <a:pt x="454" y="4930"/>
                  </a:cubicBezTo>
                  <a:cubicBezTo>
                    <a:pt x="454" y="4386"/>
                    <a:pt x="424" y="3660"/>
                    <a:pt x="394" y="2874"/>
                  </a:cubicBezTo>
                  <a:cubicBezTo>
                    <a:pt x="333" y="2057"/>
                    <a:pt x="242" y="1361"/>
                    <a:pt x="182" y="817"/>
                  </a:cubicBezTo>
                  <a:cubicBezTo>
                    <a:pt x="152" y="545"/>
                    <a:pt x="121" y="27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8"/>
            <p:cNvSpPr/>
            <p:nvPr/>
          </p:nvSpPr>
          <p:spPr>
            <a:xfrm>
              <a:off x="661975" y="4088825"/>
              <a:ext cx="78675" cy="184925"/>
            </a:xfrm>
            <a:custGeom>
              <a:avLst/>
              <a:gdLst/>
              <a:ahLst/>
              <a:cxnLst/>
              <a:rect l="l" t="t" r="r" b="b"/>
              <a:pathLst>
                <a:path w="3147" h="7397" extrusionOk="0">
                  <a:moveTo>
                    <a:pt x="706" y="1"/>
                  </a:moveTo>
                  <a:cubicBezTo>
                    <a:pt x="642" y="1"/>
                    <a:pt x="579" y="40"/>
                    <a:pt x="545" y="108"/>
                  </a:cubicBezTo>
                  <a:cubicBezTo>
                    <a:pt x="364" y="864"/>
                    <a:pt x="1" y="3133"/>
                    <a:pt x="1301" y="7397"/>
                  </a:cubicBezTo>
                  <a:cubicBezTo>
                    <a:pt x="1301" y="7397"/>
                    <a:pt x="3146" y="2981"/>
                    <a:pt x="848" y="78"/>
                  </a:cubicBezTo>
                  <a:cubicBezTo>
                    <a:pt x="808" y="25"/>
                    <a:pt x="756" y="1"/>
                    <a:pt x="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8"/>
            <p:cNvSpPr/>
            <p:nvPr/>
          </p:nvSpPr>
          <p:spPr>
            <a:xfrm>
              <a:off x="510750" y="4357325"/>
              <a:ext cx="78675" cy="183350"/>
            </a:xfrm>
            <a:custGeom>
              <a:avLst/>
              <a:gdLst/>
              <a:ahLst/>
              <a:cxnLst/>
              <a:rect l="l" t="t" r="r" b="b"/>
              <a:pathLst>
                <a:path w="3147" h="7334" extrusionOk="0">
                  <a:moveTo>
                    <a:pt x="495" y="1"/>
                  </a:moveTo>
                  <a:cubicBezTo>
                    <a:pt x="414" y="1"/>
                    <a:pt x="334" y="54"/>
                    <a:pt x="334" y="135"/>
                  </a:cubicBezTo>
                  <a:cubicBezTo>
                    <a:pt x="182" y="891"/>
                    <a:pt x="1" y="3190"/>
                    <a:pt x="1664" y="7333"/>
                  </a:cubicBezTo>
                  <a:cubicBezTo>
                    <a:pt x="1664" y="7333"/>
                    <a:pt x="3146" y="2766"/>
                    <a:pt x="606" y="44"/>
                  </a:cubicBezTo>
                  <a:cubicBezTo>
                    <a:pt x="576" y="14"/>
                    <a:pt x="535" y="1"/>
                    <a:pt x="495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8"/>
            <p:cNvSpPr/>
            <p:nvPr/>
          </p:nvSpPr>
          <p:spPr>
            <a:xfrm>
              <a:off x="531925" y="4396975"/>
              <a:ext cx="21950" cy="142925"/>
            </a:xfrm>
            <a:custGeom>
              <a:avLst/>
              <a:gdLst/>
              <a:ahLst/>
              <a:cxnLst/>
              <a:rect l="l" t="t" r="r" b="b"/>
              <a:pathLst>
                <a:path w="878" h="5717" extrusionOk="0">
                  <a:moveTo>
                    <a:pt x="1" y="1"/>
                  </a:moveTo>
                  <a:cubicBezTo>
                    <a:pt x="1" y="273"/>
                    <a:pt x="31" y="575"/>
                    <a:pt x="91" y="848"/>
                  </a:cubicBezTo>
                  <a:cubicBezTo>
                    <a:pt x="182" y="1422"/>
                    <a:pt x="273" y="2118"/>
                    <a:pt x="394" y="2874"/>
                  </a:cubicBezTo>
                  <a:lnTo>
                    <a:pt x="696" y="4900"/>
                  </a:lnTo>
                  <a:cubicBezTo>
                    <a:pt x="696" y="5173"/>
                    <a:pt x="757" y="5445"/>
                    <a:pt x="817" y="5717"/>
                  </a:cubicBezTo>
                  <a:cubicBezTo>
                    <a:pt x="878" y="5445"/>
                    <a:pt x="878" y="5173"/>
                    <a:pt x="817" y="4870"/>
                  </a:cubicBezTo>
                  <a:cubicBezTo>
                    <a:pt x="787" y="4356"/>
                    <a:pt x="696" y="3630"/>
                    <a:pt x="575" y="2844"/>
                  </a:cubicBezTo>
                  <a:cubicBezTo>
                    <a:pt x="454" y="2057"/>
                    <a:pt x="333" y="1332"/>
                    <a:pt x="212" y="817"/>
                  </a:cubicBezTo>
                  <a:cubicBezTo>
                    <a:pt x="182" y="545"/>
                    <a:pt x="122" y="27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8"/>
            <p:cNvSpPr/>
            <p:nvPr/>
          </p:nvSpPr>
          <p:spPr>
            <a:xfrm>
              <a:off x="510750" y="4357325"/>
              <a:ext cx="78675" cy="183350"/>
            </a:xfrm>
            <a:custGeom>
              <a:avLst/>
              <a:gdLst/>
              <a:ahLst/>
              <a:cxnLst/>
              <a:rect l="l" t="t" r="r" b="b"/>
              <a:pathLst>
                <a:path w="3147" h="7334" extrusionOk="0">
                  <a:moveTo>
                    <a:pt x="495" y="1"/>
                  </a:moveTo>
                  <a:cubicBezTo>
                    <a:pt x="414" y="1"/>
                    <a:pt x="334" y="54"/>
                    <a:pt x="334" y="135"/>
                  </a:cubicBezTo>
                  <a:cubicBezTo>
                    <a:pt x="182" y="891"/>
                    <a:pt x="1" y="3190"/>
                    <a:pt x="1664" y="7333"/>
                  </a:cubicBezTo>
                  <a:cubicBezTo>
                    <a:pt x="1664" y="7333"/>
                    <a:pt x="3146" y="2766"/>
                    <a:pt x="606" y="44"/>
                  </a:cubicBezTo>
                  <a:cubicBezTo>
                    <a:pt x="576" y="14"/>
                    <a:pt x="535" y="1"/>
                    <a:pt x="4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753475" y="3973975"/>
              <a:ext cx="98325" cy="164450"/>
            </a:xfrm>
            <a:custGeom>
              <a:avLst/>
              <a:gdLst/>
              <a:ahLst/>
              <a:cxnLst/>
              <a:rect l="l" t="t" r="r" b="b"/>
              <a:pathLst>
                <a:path w="3933" h="6578" extrusionOk="0">
                  <a:moveTo>
                    <a:pt x="3371" y="1"/>
                  </a:moveTo>
                  <a:cubicBezTo>
                    <a:pt x="3334" y="1"/>
                    <a:pt x="3297" y="14"/>
                    <a:pt x="3267" y="44"/>
                  </a:cubicBezTo>
                  <a:cubicBezTo>
                    <a:pt x="2692" y="559"/>
                    <a:pt x="1150" y="2252"/>
                    <a:pt x="0" y="6577"/>
                  </a:cubicBezTo>
                  <a:cubicBezTo>
                    <a:pt x="0" y="6577"/>
                    <a:pt x="3932" y="3825"/>
                    <a:pt x="3539" y="135"/>
                  </a:cubicBezTo>
                  <a:cubicBezTo>
                    <a:pt x="3519" y="55"/>
                    <a:pt x="3445" y="1"/>
                    <a:pt x="3371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8"/>
            <p:cNvSpPr/>
            <p:nvPr/>
          </p:nvSpPr>
          <p:spPr>
            <a:xfrm>
              <a:off x="753475" y="3973975"/>
              <a:ext cx="98325" cy="164450"/>
            </a:xfrm>
            <a:custGeom>
              <a:avLst/>
              <a:gdLst/>
              <a:ahLst/>
              <a:cxnLst/>
              <a:rect l="l" t="t" r="r" b="b"/>
              <a:pathLst>
                <a:path w="3933" h="6578" extrusionOk="0">
                  <a:moveTo>
                    <a:pt x="3371" y="1"/>
                  </a:moveTo>
                  <a:cubicBezTo>
                    <a:pt x="3334" y="1"/>
                    <a:pt x="3297" y="14"/>
                    <a:pt x="3267" y="44"/>
                  </a:cubicBezTo>
                  <a:cubicBezTo>
                    <a:pt x="2692" y="559"/>
                    <a:pt x="1150" y="2252"/>
                    <a:pt x="0" y="6577"/>
                  </a:cubicBezTo>
                  <a:cubicBezTo>
                    <a:pt x="0" y="6577"/>
                    <a:pt x="3932" y="3825"/>
                    <a:pt x="3539" y="135"/>
                  </a:cubicBezTo>
                  <a:cubicBezTo>
                    <a:pt x="3519" y="55"/>
                    <a:pt x="3445" y="1"/>
                    <a:pt x="3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8"/>
            <p:cNvSpPr/>
            <p:nvPr/>
          </p:nvSpPr>
          <p:spPr>
            <a:xfrm>
              <a:off x="754225" y="4012125"/>
              <a:ext cx="69600" cy="126300"/>
            </a:xfrm>
            <a:custGeom>
              <a:avLst/>
              <a:gdLst/>
              <a:ahLst/>
              <a:cxnLst/>
              <a:rect l="l" t="t" r="r" b="b"/>
              <a:pathLst>
                <a:path w="2784" h="5052" extrusionOk="0">
                  <a:moveTo>
                    <a:pt x="2783" y="0"/>
                  </a:moveTo>
                  <a:cubicBezTo>
                    <a:pt x="2602" y="212"/>
                    <a:pt x="2450" y="454"/>
                    <a:pt x="2329" y="696"/>
                  </a:cubicBezTo>
                  <a:cubicBezTo>
                    <a:pt x="2057" y="1240"/>
                    <a:pt x="1725" y="1845"/>
                    <a:pt x="1362" y="2511"/>
                  </a:cubicBezTo>
                  <a:cubicBezTo>
                    <a:pt x="999" y="3176"/>
                    <a:pt x="666" y="3781"/>
                    <a:pt x="394" y="4295"/>
                  </a:cubicBezTo>
                  <a:cubicBezTo>
                    <a:pt x="243" y="4537"/>
                    <a:pt x="122" y="4809"/>
                    <a:pt x="1" y="5051"/>
                  </a:cubicBezTo>
                  <a:cubicBezTo>
                    <a:pt x="212" y="4840"/>
                    <a:pt x="364" y="4628"/>
                    <a:pt x="515" y="4356"/>
                  </a:cubicBezTo>
                  <a:cubicBezTo>
                    <a:pt x="787" y="3932"/>
                    <a:pt x="1150" y="3297"/>
                    <a:pt x="1543" y="2601"/>
                  </a:cubicBezTo>
                  <a:cubicBezTo>
                    <a:pt x="1906" y="1906"/>
                    <a:pt x="2239" y="1240"/>
                    <a:pt x="2450" y="787"/>
                  </a:cubicBezTo>
                  <a:cubicBezTo>
                    <a:pt x="2602" y="515"/>
                    <a:pt x="2692" y="273"/>
                    <a:pt x="2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8"/>
            <p:cNvSpPr/>
            <p:nvPr/>
          </p:nvSpPr>
          <p:spPr>
            <a:xfrm>
              <a:off x="591675" y="4316450"/>
              <a:ext cx="151100" cy="110800"/>
            </a:xfrm>
            <a:custGeom>
              <a:avLst/>
              <a:gdLst/>
              <a:ahLst/>
              <a:cxnLst/>
              <a:rect l="l" t="t" r="r" b="b"/>
              <a:pathLst>
                <a:path w="6044" h="4432" extrusionOk="0">
                  <a:moveTo>
                    <a:pt x="5899" y="0"/>
                  </a:moveTo>
                  <a:cubicBezTo>
                    <a:pt x="5880" y="0"/>
                    <a:pt x="5859" y="5"/>
                    <a:pt x="5837" y="16"/>
                  </a:cubicBezTo>
                  <a:cubicBezTo>
                    <a:pt x="5081" y="228"/>
                    <a:pt x="2934" y="1074"/>
                    <a:pt x="0" y="4432"/>
                  </a:cubicBezTo>
                  <a:cubicBezTo>
                    <a:pt x="0" y="4432"/>
                    <a:pt x="4748" y="3675"/>
                    <a:pt x="6019" y="228"/>
                  </a:cubicBezTo>
                  <a:cubicBezTo>
                    <a:pt x="6044" y="104"/>
                    <a:pt x="5987" y="0"/>
                    <a:pt x="5899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8"/>
            <p:cNvSpPr/>
            <p:nvPr/>
          </p:nvSpPr>
          <p:spPr>
            <a:xfrm>
              <a:off x="591675" y="4316450"/>
              <a:ext cx="151100" cy="110800"/>
            </a:xfrm>
            <a:custGeom>
              <a:avLst/>
              <a:gdLst/>
              <a:ahLst/>
              <a:cxnLst/>
              <a:rect l="l" t="t" r="r" b="b"/>
              <a:pathLst>
                <a:path w="6044" h="4432" extrusionOk="0">
                  <a:moveTo>
                    <a:pt x="5899" y="0"/>
                  </a:moveTo>
                  <a:cubicBezTo>
                    <a:pt x="5880" y="0"/>
                    <a:pt x="5859" y="5"/>
                    <a:pt x="5837" y="16"/>
                  </a:cubicBezTo>
                  <a:cubicBezTo>
                    <a:pt x="5081" y="228"/>
                    <a:pt x="2934" y="1074"/>
                    <a:pt x="0" y="4432"/>
                  </a:cubicBezTo>
                  <a:cubicBezTo>
                    <a:pt x="0" y="4432"/>
                    <a:pt x="4748" y="3675"/>
                    <a:pt x="6019" y="228"/>
                  </a:cubicBezTo>
                  <a:cubicBezTo>
                    <a:pt x="6044" y="104"/>
                    <a:pt x="5987" y="0"/>
                    <a:pt x="58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8"/>
            <p:cNvSpPr/>
            <p:nvPr/>
          </p:nvSpPr>
          <p:spPr>
            <a:xfrm>
              <a:off x="592425" y="4344800"/>
              <a:ext cx="118725" cy="83200"/>
            </a:xfrm>
            <a:custGeom>
              <a:avLst/>
              <a:gdLst/>
              <a:ahLst/>
              <a:cxnLst/>
              <a:rect l="l" t="t" r="r" b="b"/>
              <a:pathLst>
                <a:path w="4749" h="3328" extrusionOk="0">
                  <a:moveTo>
                    <a:pt x="4749" y="1"/>
                  </a:moveTo>
                  <a:lnTo>
                    <a:pt x="4749" y="1"/>
                  </a:lnTo>
                  <a:cubicBezTo>
                    <a:pt x="4477" y="122"/>
                    <a:pt x="4235" y="273"/>
                    <a:pt x="4023" y="455"/>
                  </a:cubicBezTo>
                  <a:lnTo>
                    <a:pt x="2359" y="1634"/>
                  </a:lnTo>
                  <a:cubicBezTo>
                    <a:pt x="1724" y="2058"/>
                    <a:pt x="1180" y="2481"/>
                    <a:pt x="696" y="2814"/>
                  </a:cubicBezTo>
                  <a:cubicBezTo>
                    <a:pt x="454" y="2965"/>
                    <a:pt x="212" y="3146"/>
                    <a:pt x="0" y="3328"/>
                  </a:cubicBezTo>
                  <a:cubicBezTo>
                    <a:pt x="273" y="3237"/>
                    <a:pt x="514" y="3086"/>
                    <a:pt x="756" y="2935"/>
                  </a:cubicBezTo>
                  <a:cubicBezTo>
                    <a:pt x="1210" y="2662"/>
                    <a:pt x="1815" y="2269"/>
                    <a:pt x="2450" y="1785"/>
                  </a:cubicBezTo>
                  <a:cubicBezTo>
                    <a:pt x="3116" y="1332"/>
                    <a:pt x="3690" y="878"/>
                    <a:pt x="4114" y="576"/>
                  </a:cubicBezTo>
                  <a:cubicBezTo>
                    <a:pt x="4325" y="394"/>
                    <a:pt x="4537" y="213"/>
                    <a:pt x="47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444225" y="4645750"/>
              <a:ext cx="215525" cy="232150"/>
            </a:xfrm>
            <a:custGeom>
              <a:avLst/>
              <a:gdLst/>
              <a:ahLst/>
              <a:cxnLst/>
              <a:rect l="l" t="t" r="r" b="b"/>
              <a:pathLst>
                <a:path w="8621" h="9286" extrusionOk="0">
                  <a:moveTo>
                    <a:pt x="1392" y="0"/>
                  </a:moveTo>
                  <a:lnTo>
                    <a:pt x="0" y="9285"/>
                  </a:lnTo>
                  <a:lnTo>
                    <a:pt x="8620" y="928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8"/>
            <p:cNvSpPr/>
            <p:nvPr/>
          </p:nvSpPr>
          <p:spPr>
            <a:xfrm>
              <a:off x="466900" y="4715025"/>
              <a:ext cx="173175" cy="5125"/>
            </a:xfrm>
            <a:custGeom>
              <a:avLst/>
              <a:gdLst/>
              <a:ahLst/>
              <a:cxnLst/>
              <a:rect l="l" t="t" r="r" b="b"/>
              <a:pathLst>
                <a:path w="6927" h="205" extrusionOk="0">
                  <a:moveTo>
                    <a:pt x="2599" y="0"/>
                  </a:moveTo>
                  <a:cubicBezTo>
                    <a:pt x="1725" y="0"/>
                    <a:pt x="863" y="34"/>
                    <a:pt x="1" y="102"/>
                  </a:cubicBezTo>
                  <a:cubicBezTo>
                    <a:pt x="863" y="170"/>
                    <a:pt x="1725" y="205"/>
                    <a:pt x="2599" y="205"/>
                  </a:cubicBezTo>
                  <a:cubicBezTo>
                    <a:pt x="2891" y="205"/>
                    <a:pt x="3184" y="201"/>
                    <a:pt x="3479" y="193"/>
                  </a:cubicBezTo>
                  <a:cubicBezTo>
                    <a:pt x="3766" y="201"/>
                    <a:pt x="4053" y="205"/>
                    <a:pt x="4341" y="205"/>
                  </a:cubicBezTo>
                  <a:cubicBezTo>
                    <a:pt x="5203" y="205"/>
                    <a:pt x="6065" y="170"/>
                    <a:pt x="6927" y="102"/>
                  </a:cubicBezTo>
                  <a:cubicBezTo>
                    <a:pt x="6065" y="34"/>
                    <a:pt x="5203" y="0"/>
                    <a:pt x="4341" y="0"/>
                  </a:cubicBezTo>
                  <a:cubicBezTo>
                    <a:pt x="4053" y="0"/>
                    <a:pt x="3766" y="4"/>
                    <a:pt x="3479" y="12"/>
                  </a:cubicBezTo>
                  <a:cubicBezTo>
                    <a:pt x="3184" y="4"/>
                    <a:pt x="2891" y="0"/>
                    <a:pt x="2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8"/>
            <p:cNvSpPr/>
            <p:nvPr/>
          </p:nvSpPr>
          <p:spPr>
            <a:xfrm>
              <a:off x="465400" y="4734200"/>
              <a:ext cx="179225" cy="4100"/>
            </a:xfrm>
            <a:custGeom>
              <a:avLst/>
              <a:gdLst/>
              <a:ahLst/>
              <a:cxnLst/>
              <a:rect l="l" t="t" r="r" b="b"/>
              <a:pathLst>
                <a:path w="7169" h="164" extrusionOk="0">
                  <a:moveTo>
                    <a:pt x="3569" y="1"/>
                  </a:moveTo>
                  <a:cubicBezTo>
                    <a:pt x="1603" y="1"/>
                    <a:pt x="0" y="31"/>
                    <a:pt x="0" y="61"/>
                  </a:cubicBezTo>
                  <a:cubicBezTo>
                    <a:pt x="885" y="129"/>
                    <a:pt x="1787" y="163"/>
                    <a:pt x="2680" y="163"/>
                  </a:cubicBezTo>
                  <a:cubicBezTo>
                    <a:pt x="2977" y="163"/>
                    <a:pt x="3274" y="160"/>
                    <a:pt x="3569" y="152"/>
                  </a:cubicBezTo>
                  <a:cubicBezTo>
                    <a:pt x="3872" y="160"/>
                    <a:pt x="4174" y="163"/>
                    <a:pt x="4476" y="163"/>
                  </a:cubicBezTo>
                  <a:cubicBezTo>
                    <a:pt x="5382" y="163"/>
                    <a:pt x="6284" y="129"/>
                    <a:pt x="7168" y="61"/>
                  </a:cubicBezTo>
                  <a:cubicBezTo>
                    <a:pt x="7168" y="31"/>
                    <a:pt x="5565" y="1"/>
                    <a:pt x="35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59"/>
          <p:cNvSpPr txBox="1">
            <a:spLocks noGrp="1"/>
          </p:cNvSpPr>
          <p:nvPr>
            <p:ph type="subTitle" idx="1"/>
          </p:nvPr>
        </p:nvSpPr>
        <p:spPr>
          <a:xfrm>
            <a:off x="719994" y="2767956"/>
            <a:ext cx="16002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418" name="Google Shape;1418;p59"/>
          <p:cNvSpPr txBox="1">
            <a:spLocks noGrp="1"/>
          </p:cNvSpPr>
          <p:nvPr>
            <p:ph type="subTitle" idx="1"/>
          </p:nvPr>
        </p:nvSpPr>
        <p:spPr>
          <a:xfrm>
            <a:off x="8103283" y="2321010"/>
            <a:ext cx="4254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?</a:t>
            </a:r>
            <a:endParaRPr sz="3000"/>
          </a:p>
        </p:txBody>
      </p:sp>
      <p:sp>
        <p:nvSpPr>
          <p:cNvPr id="1419" name="Google Shape;1419;p59"/>
          <p:cNvSpPr txBox="1">
            <a:spLocks noGrp="1"/>
          </p:cNvSpPr>
          <p:nvPr>
            <p:ph type="subTitle" idx="1"/>
          </p:nvPr>
        </p:nvSpPr>
        <p:spPr>
          <a:xfrm>
            <a:off x="8103283" y="2961782"/>
            <a:ext cx="4254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?</a:t>
            </a:r>
            <a:endParaRPr sz="3000"/>
          </a:p>
        </p:txBody>
      </p:sp>
      <p:sp>
        <p:nvSpPr>
          <p:cNvPr id="1420" name="Google Shape;1420;p59"/>
          <p:cNvSpPr txBox="1">
            <a:spLocks noGrp="1"/>
          </p:cNvSpPr>
          <p:nvPr>
            <p:ph type="title"/>
          </p:nvPr>
        </p:nvSpPr>
        <p:spPr>
          <a:xfrm>
            <a:off x="733425" y="540000"/>
            <a:ext cx="50421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Problem-Solving Skills</a:t>
            </a:r>
            <a:endParaRPr/>
          </a:p>
        </p:txBody>
      </p:sp>
      <p:sp>
        <p:nvSpPr>
          <p:cNvPr id="1421" name="Google Shape;1421;p59"/>
          <p:cNvSpPr txBox="1">
            <a:spLocks noGrp="1"/>
          </p:cNvSpPr>
          <p:nvPr>
            <p:ph type="subTitle" idx="2"/>
          </p:nvPr>
        </p:nvSpPr>
        <p:spPr>
          <a:xfrm>
            <a:off x="2784713" y="2767956"/>
            <a:ext cx="16002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422" name="Google Shape;1422;p59"/>
          <p:cNvSpPr txBox="1">
            <a:spLocks noGrp="1"/>
          </p:cNvSpPr>
          <p:nvPr>
            <p:ph type="subTitle" idx="3"/>
          </p:nvPr>
        </p:nvSpPr>
        <p:spPr>
          <a:xfrm>
            <a:off x="4849419" y="2767956"/>
            <a:ext cx="16002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423" name="Google Shape;1423;p59"/>
          <p:cNvSpPr txBox="1">
            <a:spLocks noGrp="1"/>
          </p:cNvSpPr>
          <p:nvPr>
            <p:ph type="subTitle" idx="4"/>
          </p:nvPr>
        </p:nvSpPr>
        <p:spPr>
          <a:xfrm>
            <a:off x="2784713" y="3089088"/>
            <a:ext cx="1600200" cy="664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</a:t>
            </a:r>
            <a:endParaRPr/>
          </a:p>
        </p:txBody>
      </p:sp>
      <p:sp>
        <p:nvSpPr>
          <p:cNvPr id="1424" name="Google Shape;1424;p59"/>
          <p:cNvSpPr txBox="1">
            <a:spLocks noGrp="1"/>
          </p:cNvSpPr>
          <p:nvPr>
            <p:ph type="subTitle" idx="5"/>
          </p:nvPr>
        </p:nvSpPr>
        <p:spPr>
          <a:xfrm>
            <a:off x="4849425" y="3089088"/>
            <a:ext cx="1600200" cy="664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mostly of hydrogen and helium</a:t>
            </a:r>
            <a:endParaRPr/>
          </a:p>
        </p:txBody>
      </p:sp>
      <p:sp>
        <p:nvSpPr>
          <p:cNvPr id="1425" name="Google Shape;1425;p59"/>
          <p:cNvSpPr txBox="1">
            <a:spLocks noGrp="1"/>
          </p:cNvSpPr>
          <p:nvPr>
            <p:ph type="subTitle" idx="6"/>
          </p:nvPr>
        </p:nvSpPr>
        <p:spPr>
          <a:xfrm>
            <a:off x="719994" y="3089088"/>
            <a:ext cx="1600200" cy="664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426" name="Google Shape;1426;p59"/>
          <p:cNvSpPr/>
          <p:nvPr/>
        </p:nvSpPr>
        <p:spPr>
          <a:xfrm>
            <a:off x="1220094" y="2076475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59"/>
          <p:cNvGrpSpPr/>
          <p:nvPr/>
        </p:nvGrpSpPr>
        <p:grpSpPr>
          <a:xfrm>
            <a:off x="1341006" y="2200838"/>
            <a:ext cx="358194" cy="351391"/>
            <a:chOff x="-1183550" y="3586525"/>
            <a:chExt cx="296175" cy="290550"/>
          </a:xfrm>
        </p:grpSpPr>
        <p:sp>
          <p:nvSpPr>
            <p:cNvPr id="1428" name="Google Shape;1428;p59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9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9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7" name="Google Shape;1437;p59"/>
          <p:cNvSpPr/>
          <p:nvPr/>
        </p:nvSpPr>
        <p:spPr>
          <a:xfrm>
            <a:off x="5349519" y="2076475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8" name="Google Shape;1438;p59"/>
          <p:cNvGrpSpPr/>
          <p:nvPr/>
        </p:nvGrpSpPr>
        <p:grpSpPr>
          <a:xfrm>
            <a:off x="5473022" y="2241830"/>
            <a:ext cx="352994" cy="269424"/>
            <a:chOff x="-1951475" y="3273100"/>
            <a:chExt cx="291875" cy="222775"/>
          </a:xfrm>
        </p:grpSpPr>
        <p:sp>
          <p:nvSpPr>
            <p:cNvPr id="1439" name="Google Shape;1439;p59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59"/>
          <p:cNvSpPr/>
          <p:nvPr/>
        </p:nvSpPr>
        <p:spPr>
          <a:xfrm>
            <a:off x="3284806" y="2076475"/>
            <a:ext cx="600000" cy="6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3" name="Google Shape;1443;p59"/>
          <p:cNvGrpSpPr/>
          <p:nvPr/>
        </p:nvGrpSpPr>
        <p:grpSpPr>
          <a:xfrm>
            <a:off x="3407125" y="2198337"/>
            <a:ext cx="355363" cy="356247"/>
            <a:chOff x="3460125" y="2093767"/>
            <a:chExt cx="468445" cy="469611"/>
          </a:xfrm>
        </p:grpSpPr>
        <p:sp>
          <p:nvSpPr>
            <p:cNvPr id="1444" name="Google Shape;1444;p59"/>
            <p:cNvSpPr/>
            <p:nvPr/>
          </p:nvSpPr>
          <p:spPr>
            <a:xfrm>
              <a:off x="3590738" y="2093767"/>
              <a:ext cx="337832" cy="330239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9"/>
            <p:cNvSpPr/>
            <p:nvPr/>
          </p:nvSpPr>
          <p:spPr>
            <a:xfrm>
              <a:off x="3540518" y="2287702"/>
              <a:ext cx="192153" cy="188554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3460125" y="2207514"/>
              <a:ext cx="355409" cy="35586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59"/>
          <p:cNvSpPr/>
          <p:nvPr/>
        </p:nvSpPr>
        <p:spPr>
          <a:xfrm>
            <a:off x="6749675" y="4876603"/>
            <a:ext cx="4547584" cy="5196"/>
          </a:xfrm>
          <a:custGeom>
            <a:avLst/>
            <a:gdLst/>
            <a:ahLst/>
            <a:cxnLst/>
            <a:rect l="l" t="t" r="r" b="b"/>
            <a:pathLst>
              <a:path w="176794" h="202" extrusionOk="0">
                <a:moveTo>
                  <a:pt x="88431" y="1"/>
                </a:moveTo>
                <a:cubicBezTo>
                  <a:pt x="39562" y="1"/>
                  <a:pt x="1" y="34"/>
                  <a:pt x="1" y="101"/>
                </a:cubicBezTo>
                <a:cubicBezTo>
                  <a:pt x="1" y="168"/>
                  <a:pt x="39596" y="201"/>
                  <a:pt x="88397" y="201"/>
                </a:cubicBezTo>
                <a:cubicBezTo>
                  <a:pt x="137199" y="201"/>
                  <a:pt x="176794" y="168"/>
                  <a:pt x="176794" y="101"/>
                </a:cubicBezTo>
                <a:cubicBezTo>
                  <a:pt x="176794" y="34"/>
                  <a:pt x="137265" y="1"/>
                  <a:pt x="8843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8" name="Google Shape;1448;p59"/>
          <p:cNvGrpSpPr/>
          <p:nvPr/>
        </p:nvGrpSpPr>
        <p:grpSpPr>
          <a:xfrm>
            <a:off x="6988407" y="860580"/>
            <a:ext cx="1665216" cy="3978944"/>
            <a:chOff x="6917486" y="1010716"/>
            <a:chExt cx="1618443" cy="3867182"/>
          </a:xfrm>
        </p:grpSpPr>
        <p:grpSp>
          <p:nvGrpSpPr>
            <p:cNvPr id="1449" name="Google Shape;1449;p59"/>
            <p:cNvGrpSpPr/>
            <p:nvPr/>
          </p:nvGrpSpPr>
          <p:grpSpPr>
            <a:xfrm>
              <a:off x="6917486" y="1010716"/>
              <a:ext cx="1618443" cy="3867182"/>
              <a:chOff x="9555100" y="1615775"/>
              <a:chExt cx="1391850" cy="3325750"/>
            </a:xfrm>
          </p:grpSpPr>
          <p:sp>
            <p:nvSpPr>
              <p:cNvPr id="1450" name="Google Shape;1450;p59"/>
              <p:cNvSpPr/>
              <p:nvPr/>
            </p:nvSpPr>
            <p:spPr>
              <a:xfrm>
                <a:off x="9881175" y="3153525"/>
                <a:ext cx="130100" cy="21352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8541" extrusionOk="0">
                    <a:moveTo>
                      <a:pt x="968" y="1"/>
                    </a:moveTo>
                    <a:lnTo>
                      <a:pt x="0" y="8474"/>
                    </a:lnTo>
                    <a:lnTo>
                      <a:pt x="5204" y="8540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9"/>
              <p:cNvSpPr/>
              <p:nvPr/>
            </p:nvSpPr>
            <p:spPr>
              <a:xfrm>
                <a:off x="10481600" y="1615775"/>
                <a:ext cx="373625" cy="373625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4945" extrusionOk="0">
                    <a:moveTo>
                      <a:pt x="14511" y="434"/>
                    </a:moveTo>
                    <a:lnTo>
                      <a:pt x="14511" y="14544"/>
                    </a:lnTo>
                    <a:lnTo>
                      <a:pt x="434" y="14544"/>
                    </a:lnTo>
                    <a:lnTo>
                      <a:pt x="434" y="434"/>
                    </a:lnTo>
                    <a:close/>
                    <a:moveTo>
                      <a:pt x="0" y="0"/>
                    </a:moveTo>
                    <a:lnTo>
                      <a:pt x="0" y="14944"/>
                    </a:lnTo>
                    <a:lnTo>
                      <a:pt x="14944" y="14944"/>
                    </a:lnTo>
                    <a:lnTo>
                      <a:pt x="149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9"/>
              <p:cNvSpPr/>
              <p:nvPr/>
            </p:nvSpPr>
            <p:spPr>
              <a:xfrm>
                <a:off x="10481600" y="2191175"/>
                <a:ext cx="373625" cy="373625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4945" extrusionOk="0">
                    <a:moveTo>
                      <a:pt x="14511" y="434"/>
                    </a:moveTo>
                    <a:lnTo>
                      <a:pt x="14511" y="14544"/>
                    </a:lnTo>
                    <a:lnTo>
                      <a:pt x="434" y="14544"/>
                    </a:lnTo>
                    <a:lnTo>
                      <a:pt x="434" y="434"/>
                    </a:lnTo>
                    <a:close/>
                    <a:moveTo>
                      <a:pt x="0" y="1"/>
                    </a:moveTo>
                    <a:lnTo>
                      <a:pt x="0" y="14945"/>
                    </a:lnTo>
                    <a:lnTo>
                      <a:pt x="14944" y="14945"/>
                    </a:lnTo>
                    <a:lnTo>
                      <a:pt x="149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9"/>
              <p:cNvSpPr/>
              <p:nvPr/>
            </p:nvSpPr>
            <p:spPr>
              <a:xfrm>
                <a:off x="10481600" y="2749075"/>
                <a:ext cx="373625" cy="373625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4945" extrusionOk="0">
                    <a:moveTo>
                      <a:pt x="14511" y="401"/>
                    </a:moveTo>
                    <a:lnTo>
                      <a:pt x="14511" y="14511"/>
                    </a:lnTo>
                    <a:lnTo>
                      <a:pt x="434" y="14511"/>
                    </a:lnTo>
                    <a:lnTo>
                      <a:pt x="434" y="401"/>
                    </a:lnTo>
                    <a:close/>
                    <a:moveTo>
                      <a:pt x="0" y="1"/>
                    </a:moveTo>
                    <a:lnTo>
                      <a:pt x="0" y="14945"/>
                    </a:lnTo>
                    <a:lnTo>
                      <a:pt x="14944" y="14945"/>
                    </a:lnTo>
                    <a:lnTo>
                      <a:pt x="149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9"/>
              <p:cNvSpPr/>
              <p:nvPr/>
            </p:nvSpPr>
            <p:spPr>
              <a:xfrm>
                <a:off x="10481600" y="3286950"/>
                <a:ext cx="373625" cy="373625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4945" extrusionOk="0">
                    <a:moveTo>
                      <a:pt x="14511" y="401"/>
                    </a:moveTo>
                    <a:lnTo>
                      <a:pt x="14511" y="14511"/>
                    </a:lnTo>
                    <a:lnTo>
                      <a:pt x="434" y="14511"/>
                    </a:lnTo>
                    <a:lnTo>
                      <a:pt x="434" y="401"/>
                    </a:lnTo>
                    <a:close/>
                    <a:moveTo>
                      <a:pt x="0" y="1"/>
                    </a:moveTo>
                    <a:lnTo>
                      <a:pt x="0" y="14945"/>
                    </a:lnTo>
                    <a:lnTo>
                      <a:pt x="14944" y="14945"/>
                    </a:lnTo>
                    <a:lnTo>
                      <a:pt x="149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9"/>
              <p:cNvSpPr/>
              <p:nvPr/>
            </p:nvSpPr>
            <p:spPr>
              <a:xfrm>
                <a:off x="9972075" y="1959300"/>
                <a:ext cx="272700" cy="558250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22330" extrusionOk="0">
                    <a:moveTo>
                      <a:pt x="5979" y="1"/>
                    </a:moveTo>
                    <a:cubicBezTo>
                      <a:pt x="3883" y="1"/>
                      <a:pt x="1799" y="619"/>
                      <a:pt x="0" y="1837"/>
                    </a:cubicBezTo>
                    <a:lnTo>
                      <a:pt x="167" y="12611"/>
                    </a:lnTo>
                    <a:lnTo>
                      <a:pt x="167" y="18415"/>
                    </a:lnTo>
                    <a:cubicBezTo>
                      <a:pt x="167" y="20350"/>
                      <a:pt x="1201" y="22151"/>
                      <a:pt x="3136" y="22318"/>
                    </a:cubicBezTo>
                    <a:cubicBezTo>
                      <a:pt x="3235" y="22326"/>
                      <a:pt x="3333" y="22330"/>
                      <a:pt x="3431" y="22330"/>
                    </a:cubicBezTo>
                    <a:cubicBezTo>
                      <a:pt x="5406" y="22330"/>
                      <a:pt x="7077" y="20750"/>
                      <a:pt x="7172" y="18716"/>
                    </a:cubicBezTo>
                    <a:cubicBezTo>
                      <a:pt x="7239" y="16681"/>
                      <a:pt x="7305" y="14613"/>
                      <a:pt x="7305" y="14613"/>
                    </a:cubicBezTo>
                    <a:cubicBezTo>
                      <a:pt x="7305" y="14613"/>
                      <a:pt x="10408" y="14313"/>
                      <a:pt x="10641" y="11277"/>
                    </a:cubicBezTo>
                    <a:cubicBezTo>
                      <a:pt x="10908" y="8242"/>
                      <a:pt x="10775" y="1136"/>
                      <a:pt x="10775" y="1136"/>
                    </a:cubicBezTo>
                    <a:cubicBezTo>
                      <a:pt x="9255" y="376"/>
                      <a:pt x="7613" y="1"/>
                      <a:pt x="59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9"/>
              <p:cNvSpPr/>
              <p:nvPr/>
            </p:nvSpPr>
            <p:spPr>
              <a:xfrm>
                <a:off x="9930375" y="1893750"/>
                <a:ext cx="376950" cy="453350"/>
              </a:xfrm>
              <a:custGeom>
                <a:avLst/>
                <a:gdLst/>
                <a:ahLst/>
                <a:cxnLst/>
                <a:rect l="l" t="t" r="r" b="b"/>
                <a:pathLst>
                  <a:path w="15078" h="18134" extrusionOk="0">
                    <a:moveTo>
                      <a:pt x="9066" y="0"/>
                    </a:moveTo>
                    <a:cubicBezTo>
                      <a:pt x="8358" y="0"/>
                      <a:pt x="7626" y="247"/>
                      <a:pt x="7005" y="589"/>
                    </a:cubicBezTo>
                    <a:cubicBezTo>
                      <a:pt x="6005" y="1090"/>
                      <a:pt x="5104" y="1790"/>
                      <a:pt x="4037" y="2124"/>
                    </a:cubicBezTo>
                    <a:cubicBezTo>
                      <a:pt x="3203" y="2391"/>
                      <a:pt x="2235" y="2458"/>
                      <a:pt x="1501" y="2925"/>
                    </a:cubicBezTo>
                    <a:cubicBezTo>
                      <a:pt x="834" y="3425"/>
                      <a:pt x="367" y="4125"/>
                      <a:pt x="234" y="4959"/>
                    </a:cubicBezTo>
                    <a:cubicBezTo>
                      <a:pt x="67" y="5760"/>
                      <a:pt x="0" y="6560"/>
                      <a:pt x="67" y="7394"/>
                    </a:cubicBezTo>
                    <a:lnTo>
                      <a:pt x="200" y="14166"/>
                    </a:lnTo>
                    <a:cubicBezTo>
                      <a:pt x="234" y="15100"/>
                      <a:pt x="267" y="16134"/>
                      <a:pt x="834" y="16901"/>
                    </a:cubicBezTo>
                    <a:cubicBezTo>
                      <a:pt x="1455" y="17803"/>
                      <a:pt x="2623" y="18134"/>
                      <a:pt x="3756" y="18134"/>
                    </a:cubicBezTo>
                    <a:cubicBezTo>
                      <a:pt x="3963" y="18134"/>
                      <a:pt x="4169" y="18123"/>
                      <a:pt x="4370" y="18102"/>
                    </a:cubicBezTo>
                    <a:cubicBezTo>
                      <a:pt x="5704" y="17969"/>
                      <a:pt x="6972" y="17402"/>
                      <a:pt x="7906" y="16434"/>
                    </a:cubicBezTo>
                    <a:cubicBezTo>
                      <a:pt x="8506" y="15834"/>
                      <a:pt x="8873" y="15100"/>
                      <a:pt x="9007" y="14299"/>
                    </a:cubicBezTo>
                    <a:cubicBezTo>
                      <a:pt x="9040" y="13699"/>
                      <a:pt x="8640" y="13165"/>
                      <a:pt x="8073" y="13032"/>
                    </a:cubicBezTo>
                    <a:cubicBezTo>
                      <a:pt x="7439" y="12898"/>
                      <a:pt x="6905" y="12498"/>
                      <a:pt x="6572" y="11898"/>
                    </a:cubicBezTo>
                    <a:cubicBezTo>
                      <a:pt x="6205" y="11130"/>
                      <a:pt x="6438" y="10196"/>
                      <a:pt x="7172" y="9696"/>
                    </a:cubicBezTo>
                    <a:cubicBezTo>
                      <a:pt x="7424" y="9540"/>
                      <a:pt x="7701" y="9466"/>
                      <a:pt x="7975" y="9466"/>
                    </a:cubicBezTo>
                    <a:cubicBezTo>
                      <a:pt x="8463" y="9466"/>
                      <a:pt x="8941" y="9702"/>
                      <a:pt x="9240" y="10130"/>
                    </a:cubicBezTo>
                    <a:lnTo>
                      <a:pt x="9274" y="10130"/>
                    </a:lnTo>
                    <a:cubicBezTo>
                      <a:pt x="9807" y="10096"/>
                      <a:pt x="9841" y="9596"/>
                      <a:pt x="9941" y="9262"/>
                    </a:cubicBezTo>
                    <a:cubicBezTo>
                      <a:pt x="10308" y="8195"/>
                      <a:pt x="9974" y="7428"/>
                      <a:pt x="10007" y="7094"/>
                    </a:cubicBezTo>
                    <a:lnTo>
                      <a:pt x="10007" y="7094"/>
                    </a:lnTo>
                    <a:cubicBezTo>
                      <a:pt x="10487" y="7329"/>
                      <a:pt x="11017" y="7442"/>
                      <a:pt x="11549" y="7442"/>
                    </a:cubicBezTo>
                    <a:cubicBezTo>
                      <a:pt x="12981" y="7442"/>
                      <a:pt x="14425" y="6627"/>
                      <a:pt x="14911" y="5193"/>
                    </a:cubicBezTo>
                    <a:cubicBezTo>
                      <a:pt x="15078" y="4659"/>
                      <a:pt x="15078" y="4125"/>
                      <a:pt x="14911" y="3625"/>
                    </a:cubicBezTo>
                    <a:cubicBezTo>
                      <a:pt x="14411" y="2157"/>
                      <a:pt x="13076" y="2291"/>
                      <a:pt x="12076" y="1724"/>
                    </a:cubicBezTo>
                    <a:cubicBezTo>
                      <a:pt x="11408" y="1323"/>
                      <a:pt x="10908" y="623"/>
                      <a:pt x="10208" y="256"/>
                    </a:cubicBezTo>
                    <a:cubicBezTo>
                      <a:pt x="9849" y="77"/>
                      <a:pt x="9461" y="0"/>
                      <a:pt x="90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9"/>
              <p:cNvSpPr/>
              <p:nvPr/>
            </p:nvSpPr>
            <p:spPr>
              <a:xfrm>
                <a:off x="9814450" y="1820000"/>
                <a:ext cx="164325" cy="17572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7029" extrusionOk="0">
                    <a:moveTo>
                      <a:pt x="3559" y="1"/>
                    </a:moveTo>
                    <a:cubicBezTo>
                      <a:pt x="3518" y="1"/>
                      <a:pt x="3477" y="2"/>
                      <a:pt x="3436" y="4"/>
                    </a:cubicBezTo>
                    <a:cubicBezTo>
                      <a:pt x="2002" y="104"/>
                      <a:pt x="768" y="1071"/>
                      <a:pt x="368" y="2439"/>
                    </a:cubicBezTo>
                    <a:cubicBezTo>
                      <a:pt x="1" y="3840"/>
                      <a:pt x="501" y="5307"/>
                      <a:pt x="1602" y="6208"/>
                    </a:cubicBezTo>
                    <a:cubicBezTo>
                      <a:pt x="2306" y="6747"/>
                      <a:pt x="3165" y="7028"/>
                      <a:pt x="4026" y="7028"/>
                    </a:cubicBezTo>
                    <a:cubicBezTo>
                      <a:pt x="4507" y="7028"/>
                      <a:pt x="4989" y="6940"/>
                      <a:pt x="5445" y="6761"/>
                    </a:cubicBezTo>
                    <a:lnTo>
                      <a:pt x="5445" y="6761"/>
                    </a:lnTo>
                    <a:cubicBezTo>
                      <a:pt x="5442" y="6766"/>
                      <a:pt x="5440" y="6770"/>
                      <a:pt x="5438" y="6775"/>
                    </a:cubicBezTo>
                    <a:lnTo>
                      <a:pt x="5571" y="6708"/>
                    </a:lnTo>
                    <a:lnTo>
                      <a:pt x="5571" y="6708"/>
                    </a:lnTo>
                    <a:cubicBezTo>
                      <a:pt x="5529" y="6727"/>
                      <a:pt x="5487" y="6744"/>
                      <a:pt x="5445" y="6761"/>
                    </a:cubicBezTo>
                    <a:lnTo>
                      <a:pt x="5445" y="6761"/>
                    </a:lnTo>
                    <a:cubicBezTo>
                      <a:pt x="5908" y="5798"/>
                      <a:pt x="6239" y="4768"/>
                      <a:pt x="6405" y="3706"/>
                    </a:cubicBezTo>
                    <a:cubicBezTo>
                      <a:pt x="6572" y="2605"/>
                      <a:pt x="6205" y="1505"/>
                      <a:pt x="5471" y="737"/>
                    </a:cubicBezTo>
                    <a:cubicBezTo>
                      <a:pt x="4936" y="265"/>
                      <a:pt x="4252" y="1"/>
                      <a:pt x="35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9"/>
              <p:cNvSpPr/>
              <p:nvPr/>
            </p:nvSpPr>
            <p:spPr>
              <a:xfrm>
                <a:off x="9928700" y="1961800"/>
                <a:ext cx="36725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404" extrusionOk="0">
                    <a:moveTo>
                      <a:pt x="1461" y="1"/>
                    </a:moveTo>
                    <a:cubicBezTo>
                      <a:pt x="1390" y="1"/>
                      <a:pt x="1221" y="450"/>
                      <a:pt x="835" y="836"/>
                    </a:cubicBezTo>
                    <a:cubicBezTo>
                      <a:pt x="468" y="1237"/>
                      <a:pt x="1" y="1370"/>
                      <a:pt x="1" y="1403"/>
                    </a:cubicBezTo>
                    <a:cubicBezTo>
                      <a:pt x="801" y="1403"/>
                      <a:pt x="1402" y="770"/>
                      <a:pt x="1468" y="2"/>
                    </a:cubicBezTo>
                    <a:cubicBezTo>
                      <a:pt x="1466" y="1"/>
                      <a:pt x="1464" y="1"/>
                      <a:pt x="14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9"/>
              <p:cNvSpPr/>
              <p:nvPr/>
            </p:nvSpPr>
            <p:spPr>
              <a:xfrm>
                <a:off x="9851150" y="1910975"/>
                <a:ext cx="89250" cy="9267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707" extrusionOk="0">
                    <a:moveTo>
                      <a:pt x="1368" y="1"/>
                    </a:moveTo>
                    <a:lnTo>
                      <a:pt x="1368" y="1"/>
                    </a:lnTo>
                    <a:cubicBezTo>
                      <a:pt x="1101" y="201"/>
                      <a:pt x="834" y="434"/>
                      <a:pt x="634" y="734"/>
                    </a:cubicBezTo>
                    <a:cubicBezTo>
                      <a:pt x="401" y="1035"/>
                      <a:pt x="234" y="1368"/>
                      <a:pt x="134" y="1735"/>
                    </a:cubicBezTo>
                    <a:cubicBezTo>
                      <a:pt x="0" y="2202"/>
                      <a:pt x="67" y="2703"/>
                      <a:pt x="367" y="3136"/>
                    </a:cubicBezTo>
                    <a:cubicBezTo>
                      <a:pt x="648" y="3480"/>
                      <a:pt x="1076" y="3706"/>
                      <a:pt x="1540" y="3706"/>
                    </a:cubicBezTo>
                    <a:cubicBezTo>
                      <a:pt x="1571" y="3706"/>
                      <a:pt x="1603" y="3705"/>
                      <a:pt x="1635" y="3703"/>
                    </a:cubicBezTo>
                    <a:cubicBezTo>
                      <a:pt x="2035" y="3670"/>
                      <a:pt x="2402" y="3570"/>
                      <a:pt x="2736" y="3403"/>
                    </a:cubicBezTo>
                    <a:cubicBezTo>
                      <a:pt x="3036" y="3236"/>
                      <a:pt x="3336" y="3036"/>
                      <a:pt x="3570" y="2769"/>
                    </a:cubicBezTo>
                    <a:cubicBezTo>
                      <a:pt x="3567" y="2767"/>
                      <a:pt x="3564" y="2766"/>
                      <a:pt x="3560" y="2766"/>
                    </a:cubicBezTo>
                    <a:cubicBezTo>
                      <a:pt x="3493" y="2766"/>
                      <a:pt x="3168" y="2989"/>
                      <a:pt x="2669" y="3270"/>
                    </a:cubicBezTo>
                    <a:cubicBezTo>
                      <a:pt x="2335" y="3436"/>
                      <a:pt x="2002" y="3503"/>
                      <a:pt x="1635" y="3503"/>
                    </a:cubicBezTo>
                    <a:cubicBezTo>
                      <a:pt x="1603" y="3505"/>
                      <a:pt x="1572" y="3507"/>
                      <a:pt x="1541" y="3507"/>
                    </a:cubicBezTo>
                    <a:cubicBezTo>
                      <a:pt x="1144" y="3507"/>
                      <a:pt x="782" y="3312"/>
                      <a:pt x="534" y="3003"/>
                    </a:cubicBezTo>
                    <a:cubicBezTo>
                      <a:pt x="301" y="2669"/>
                      <a:pt x="234" y="2202"/>
                      <a:pt x="334" y="1802"/>
                    </a:cubicBezTo>
                    <a:cubicBezTo>
                      <a:pt x="401" y="1435"/>
                      <a:pt x="567" y="1135"/>
                      <a:pt x="768" y="834"/>
                    </a:cubicBezTo>
                    <a:cubicBezTo>
                      <a:pt x="968" y="568"/>
                      <a:pt x="1168" y="301"/>
                      <a:pt x="13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9"/>
              <p:cNvSpPr/>
              <p:nvPr/>
            </p:nvSpPr>
            <p:spPr>
              <a:xfrm>
                <a:off x="9810275" y="1989025"/>
                <a:ext cx="127625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5093" extrusionOk="0">
                    <a:moveTo>
                      <a:pt x="4854" y="0"/>
                    </a:moveTo>
                    <a:cubicBezTo>
                      <a:pt x="4816" y="0"/>
                      <a:pt x="4777" y="4"/>
                      <a:pt x="4738" y="14"/>
                    </a:cubicBezTo>
                    <a:cubicBezTo>
                      <a:pt x="4371" y="81"/>
                      <a:pt x="4070" y="281"/>
                      <a:pt x="3837" y="548"/>
                    </a:cubicBezTo>
                    <a:cubicBezTo>
                      <a:pt x="3503" y="948"/>
                      <a:pt x="3303" y="1415"/>
                      <a:pt x="3270" y="1949"/>
                    </a:cubicBezTo>
                    <a:cubicBezTo>
                      <a:pt x="3203" y="2549"/>
                      <a:pt x="3103" y="3150"/>
                      <a:pt x="2936" y="3717"/>
                    </a:cubicBezTo>
                    <a:cubicBezTo>
                      <a:pt x="2803" y="4284"/>
                      <a:pt x="2336" y="4718"/>
                      <a:pt x="1802" y="4884"/>
                    </a:cubicBezTo>
                    <a:cubicBezTo>
                      <a:pt x="1749" y="4892"/>
                      <a:pt x="1696" y="4896"/>
                      <a:pt x="1643" y="4896"/>
                    </a:cubicBezTo>
                    <a:cubicBezTo>
                      <a:pt x="1231" y="4896"/>
                      <a:pt x="838" y="4672"/>
                      <a:pt x="601" y="4317"/>
                    </a:cubicBezTo>
                    <a:cubicBezTo>
                      <a:pt x="401" y="4050"/>
                      <a:pt x="234" y="3750"/>
                      <a:pt x="134" y="3450"/>
                    </a:cubicBezTo>
                    <a:cubicBezTo>
                      <a:pt x="101" y="3350"/>
                      <a:pt x="68" y="3216"/>
                      <a:pt x="1" y="3116"/>
                    </a:cubicBezTo>
                    <a:lnTo>
                      <a:pt x="1" y="3116"/>
                    </a:lnTo>
                    <a:cubicBezTo>
                      <a:pt x="1" y="3250"/>
                      <a:pt x="1" y="3350"/>
                      <a:pt x="68" y="3483"/>
                    </a:cubicBezTo>
                    <a:cubicBezTo>
                      <a:pt x="134" y="3817"/>
                      <a:pt x="268" y="4150"/>
                      <a:pt x="468" y="4417"/>
                    </a:cubicBezTo>
                    <a:cubicBezTo>
                      <a:pt x="601" y="4617"/>
                      <a:pt x="801" y="4784"/>
                      <a:pt x="1002" y="4918"/>
                    </a:cubicBezTo>
                    <a:cubicBezTo>
                      <a:pt x="1195" y="5028"/>
                      <a:pt x="1434" y="5093"/>
                      <a:pt x="1681" y="5093"/>
                    </a:cubicBezTo>
                    <a:cubicBezTo>
                      <a:pt x="1733" y="5093"/>
                      <a:pt x="1784" y="5090"/>
                      <a:pt x="1836" y="5084"/>
                    </a:cubicBezTo>
                    <a:cubicBezTo>
                      <a:pt x="2469" y="4918"/>
                      <a:pt x="2970" y="4417"/>
                      <a:pt x="3136" y="3784"/>
                    </a:cubicBezTo>
                    <a:cubicBezTo>
                      <a:pt x="3303" y="3183"/>
                      <a:pt x="3403" y="2583"/>
                      <a:pt x="3470" y="1982"/>
                    </a:cubicBezTo>
                    <a:cubicBezTo>
                      <a:pt x="3503" y="1482"/>
                      <a:pt x="3670" y="1015"/>
                      <a:pt x="3970" y="648"/>
                    </a:cubicBezTo>
                    <a:cubicBezTo>
                      <a:pt x="4171" y="381"/>
                      <a:pt x="4437" y="181"/>
                      <a:pt x="4738" y="114"/>
                    </a:cubicBezTo>
                    <a:cubicBezTo>
                      <a:pt x="4971" y="48"/>
                      <a:pt x="5105" y="48"/>
                      <a:pt x="5105" y="48"/>
                    </a:cubicBezTo>
                    <a:cubicBezTo>
                      <a:pt x="5034" y="24"/>
                      <a:pt x="4946" y="0"/>
                      <a:pt x="48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9"/>
              <p:cNvSpPr/>
              <p:nvPr/>
            </p:nvSpPr>
            <p:spPr>
              <a:xfrm>
                <a:off x="9733575" y="2709875"/>
                <a:ext cx="204325" cy="348175"/>
              </a:xfrm>
              <a:custGeom>
                <a:avLst/>
                <a:gdLst/>
                <a:ahLst/>
                <a:cxnLst/>
                <a:rect l="l" t="t" r="r" b="b"/>
                <a:pathLst>
                  <a:path w="8173" h="13927" extrusionOk="0">
                    <a:moveTo>
                      <a:pt x="1568" y="1"/>
                    </a:moveTo>
                    <a:cubicBezTo>
                      <a:pt x="1568" y="1"/>
                      <a:pt x="0" y="11442"/>
                      <a:pt x="1568" y="12877"/>
                    </a:cubicBezTo>
                    <a:cubicBezTo>
                      <a:pt x="2500" y="13749"/>
                      <a:pt x="3397" y="13926"/>
                      <a:pt x="3971" y="13926"/>
                    </a:cubicBezTo>
                    <a:cubicBezTo>
                      <a:pt x="4362" y="13926"/>
                      <a:pt x="4603" y="13844"/>
                      <a:pt x="4603" y="13844"/>
                    </a:cubicBezTo>
                    <a:lnTo>
                      <a:pt x="7605" y="11342"/>
                    </a:lnTo>
                    <a:lnTo>
                      <a:pt x="81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9"/>
              <p:cNvSpPr/>
              <p:nvPr/>
            </p:nvSpPr>
            <p:spPr>
              <a:xfrm>
                <a:off x="10580000" y="1736675"/>
                <a:ext cx="366950" cy="288575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1543" extrusionOk="0">
                    <a:moveTo>
                      <a:pt x="12843" y="1"/>
                    </a:moveTo>
                    <a:lnTo>
                      <a:pt x="5271" y="7339"/>
                    </a:lnTo>
                    <a:lnTo>
                      <a:pt x="1969" y="4704"/>
                    </a:lnTo>
                    <a:lnTo>
                      <a:pt x="1" y="6839"/>
                    </a:lnTo>
                    <a:lnTo>
                      <a:pt x="5138" y="11543"/>
                    </a:lnTo>
                    <a:lnTo>
                      <a:pt x="14678" y="2136"/>
                    </a:lnTo>
                    <a:lnTo>
                      <a:pt x="128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9"/>
              <p:cNvSpPr/>
              <p:nvPr/>
            </p:nvSpPr>
            <p:spPr>
              <a:xfrm>
                <a:off x="10389875" y="1921825"/>
                <a:ext cx="442825" cy="632125"/>
              </a:xfrm>
              <a:custGeom>
                <a:avLst/>
                <a:gdLst/>
                <a:ahLst/>
                <a:cxnLst/>
                <a:rect l="l" t="t" r="r" b="b"/>
                <a:pathLst>
                  <a:path w="17713" h="25285" extrusionOk="0">
                    <a:moveTo>
                      <a:pt x="16912" y="0"/>
                    </a:moveTo>
                    <a:lnTo>
                      <a:pt x="14043" y="1868"/>
                    </a:lnTo>
                    <a:cubicBezTo>
                      <a:pt x="13935" y="942"/>
                      <a:pt x="13336" y="16"/>
                      <a:pt x="13139" y="16"/>
                    </a:cubicBezTo>
                    <a:cubicBezTo>
                      <a:pt x="13094" y="16"/>
                      <a:pt x="13070" y="63"/>
                      <a:pt x="13076" y="167"/>
                    </a:cubicBezTo>
                    <a:cubicBezTo>
                      <a:pt x="13143" y="734"/>
                      <a:pt x="13076" y="3703"/>
                      <a:pt x="13076" y="3703"/>
                    </a:cubicBezTo>
                    <a:lnTo>
                      <a:pt x="7972" y="14511"/>
                    </a:lnTo>
                    <a:cubicBezTo>
                      <a:pt x="7272" y="16212"/>
                      <a:pt x="5871" y="17279"/>
                      <a:pt x="4804" y="17546"/>
                    </a:cubicBezTo>
                    <a:lnTo>
                      <a:pt x="0" y="18980"/>
                    </a:lnTo>
                    <a:lnTo>
                      <a:pt x="1868" y="25285"/>
                    </a:lnTo>
                    <a:lnTo>
                      <a:pt x="8540" y="23083"/>
                    </a:lnTo>
                    <a:cubicBezTo>
                      <a:pt x="10274" y="22516"/>
                      <a:pt x="11608" y="21149"/>
                      <a:pt x="12209" y="19414"/>
                    </a:cubicBezTo>
                    <a:lnTo>
                      <a:pt x="16779" y="5437"/>
                    </a:lnTo>
                    <a:cubicBezTo>
                      <a:pt x="17079" y="4570"/>
                      <a:pt x="17312" y="3636"/>
                      <a:pt x="17513" y="2702"/>
                    </a:cubicBezTo>
                    <a:cubicBezTo>
                      <a:pt x="17713" y="1535"/>
                      <a:pt x="16912" y="0"/>
                      <a:pt x="169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9"/>
              <p:cNvSpPr/>
              <p:nvPr/>
            </p:nvSpPr>
            <p:spPr>
              <a:xfrm>
                <a:off x="10072150" y="4793875"/>
                <a:ext cx="279375" cy="122200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4888" extrusionOk="0">
                    <a:moveTo>
                      <a:pt x="5971" y="0"/>
                    </a:moveTo>
                    <a:lnTo>
                      <a:pt x="0" y="101"/>
                    </a:lnTo>
                    <a:lnTo>
                      <a:pt x="33" y="4771"/>
                    </a:lnTo>
                    <a:lnTo>
                      <a:pt x="434" y="4804"/>
                    </a:lnTo>
                    <a:cubicBezTo>
                      <a:pt x="1268" y="4837"/>
                      <a:pt x="3369" y="4887"/>
                      <a:pt x="5400" y="4887"/>
                    </a:cubicBezTo>
                    <a:cubicBezTo>
                      <a:pt x="7430" y="4887"/>
                      <a:pt x="9390" y="4837"/>
                      <a:pt x="9940" y="4670"/>
                    </a:cubicBezTo>
                    <a:cubicBezTo>
                      <a:pt x="11175" y="4270"/>
                      <a:pt x="6071" y="3203"/>
                      <a:pt x="6071" y="3203"/>
                    </a:cubicBezTo>
                    <a:lnTo>
                      <a:pt x="59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9"/>
              <p:cNvSpPr/>
              <p:nvPr/>
            </p:nvSpPr>
            <p:spPr>
              <a:xfrm>
                <a:off x="10208075" y="4868100"/>
                <a:ext cx="1587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1" extrusionOk="0">
                    <a:moveTo>
                      <a:pt x="334" y="0"/>
                    </a:moveTo>
                    <a:cubicBezTo>
                      <a:pt x="234" y="0"/>
                      <a:pt x="100" y="0"/>
                      <a:pt x="0" y="34"/>
                    </a:cubicBezTo>
                    <a:cubicBezTo>
                      <a:pt x="71" y="57"/>
                      <a:pt x="158" y="81"/>
                      <a:pt x="239" y="81"/>
                    </a:cubicBezTo>
                    <a:cubicBezTo>
                      <a:pt x="272" y="81"/>
                      <a:pt x="305" y="77"/>
                      <a:pt x="334" y="67"/>
                    </a:cubicBezTo>
                    <a:cubicBezTo>
                      <a:pt x="434" y="67"/>
                      <a:pt x="534" y="67"/>
                      <a:pt x="634" y="34"/>
                    </a:cubicBezTo>
                    <a:cubicBezTo>
                      <a:pt x="534" y="0"/>
                      <a:pt x="434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59"/>
              <p:cNvSpPr/>
              <p:nvPr/>
            </p:nvSpPr>
            <p:spPr>
              <a:xfrm>
                <a:off x="10205575" y="4858925"/>
                <a:ext cx="1752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15" extrusionOk="0">
                    <a:moveTo>
                      <a:pt x="0" y="0"/>
                    </a:moveTo>
                    <a:cubicBezTo>
                      <a:pt x="100" y="67"/>
                      <a:pt x="234" y="100"/>
                      <a:pt x="367" y="100"/>
                    </a:cubicBezTo>
                    <a:cubicBezTo>
                      <a:pt x="396" y="110"/>
                      <a:pt x="429" y="114"/>
                      <a:pt x="462" y="114"/>
                    </a:cubicBezTo>
                    <a:cubicBezTo>
                      <a:pt x="542" y="114"/>
                      <a:pt x="630" y="91"/>
                      <a:pt x="701" y="67"/>
                    </a:cubicBezTo>
                    <a:cubicBezTo>
                      <a:pt x="651" y="50"/>
                      <a:pt x="592" y="42"/>
                      <a:pt x="534" y="42"/>
                    </a:cubicBezTo>
                    <a:cubicBezTo>
                      <a:pt x="476" y="42"/>
                      <a:pt x="417" y="50"/>
                      <a:pt x="367" y="67"/>
                    </a:cubicBezTo>
                    <a:cubicBezTo>
                      <a:pt x="234" y="34"/>
                      <a:pt x="13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9"/>
              <p:cNvSpPr/>
              <p:nvPr/>
            </p:nvSpPr>
            <p:spPr>
              <a:xfrm>
                <a:off x="10233925" y="4862450"/>
                <a:ext cx="283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660" extrusionOk="0">
                    <a:moveTo>
                      <a:pt x="746" y="71"/>
                    </a:moveTo>
                    <a:cubicBezTo>
                      <a:pt x="833" y="71"/>
                      <a:pt x="923" y="87"/>
                      <a:pt x="1001" y="126"/>
                    </a:cubicBezTo>
                    <a:cubicBezTo>
                      <a:pt x="1068" y="193"/>
                      <a:pt x="1068" y="260"/>
                      <a:pt x="1001" y="293"/>
                    </a:cubicBezTo>
                    <a:cubicBezTo>
                      <a:pt x="934" y="326"/>
                      <a:pt x="834" y="360"/>
                      <a:pt x="768" y="393"/>
                    </a:cubicBezTo>
                    <a:cubicBezTo>
                      <a:pt x="634" y="426"/>
                      <a:pt x="501" y="460"/>
                      <a:pt x="367" y="493"/>
                    </a:cubicBezTo>
                    <a:cubicBezTo>
                      <a:pt x="262" y="508"/>
                      <a:pt x="177" y="516"/>
                      <a:pt x="116" y="524"/>
                    </a:cubicBezTo>
                    <a:lnTo>
                      <a:pt x="116" y="524"/>
                    </a:lnTo>
                    <a:cubicBezTo>
                      <a:pt x="150" y="452"/>
                      <a:pt x="192" y="389"/>
                      <a:pt x="234" y="326"/>
                    </a:cubicBezTo>
                    <a:cubicBezTo>
                      <a:pt x="301" y="226"/>
                      <a:pt x="434" y="160"/>
                      <a:pt x="567" y="93"/>
                    </a:cubicBezTo>
                    <a:cubicBezTo>
                      <a:pt x="623" y="79"/>
                      <a:pt x="684" y="71"/>
                      <a:pt x="746" y="71"/>
                    </a:cubicBezTo>
                    <a:close/>
                    <a:moveTo>
                      <a:pt x="754" y="1"/>
                    </a:moveTo>
                    <a:cubicBezTo>
                      <a:pt x="530" y="1"/>
                      <a:pt x="308" y="106"/>
                      <a:pt x="167" y="293"/>
                    </a:cubicBezTo>
                    <a:cubicBezTo>
                      <a:pt x="137" y="353"/>
                      <a:pt x="80" y="440"/>
                      <a:pt x="69" y="530"/>
                    </a:cubicBezTo>
                    <a:lnTo>
                      <a:pt x="69" y="530"/>
                    </a:lnTo>
                    <a:cubicBezTo>
                      <a:pt x="24" y="538"/>
                      <a:pt x="0" y="546"/>
                      <a:pt x="0" y="560"/>
                    </a:cubicBezTo>
                    <a:lnTo>
                      <a:pt x="67" y="560"/>
                    </a:lnTo>
                    <a:cubicBezTo>
                      <a:pt x="67" y="593"/>
                      <a:pt x="67" y="627"/>
                      <a:pt x="67" y="660"/>
                    </a:cubicBezTo>
                    <a:cubicBezTo>
                      <a:pt x="76" y="624"/>
                      <a:pt x="87" y="591"/>
                      <a:pt x="100" y="560"/>
                    </a:cubicBezTo>
                    <a:lnTo>
                      <a:pt x="367" y="560"/>
                    </a:lnTo>
                    <a:cubicBezTo>
                      <a:pt x="501" y="526"/>
                      <a:pt x="634" y="493"/>
                      <a:pt x="768" y="460"/>
                    </a:cubicBezTo>
                    <a:cubicBezTo>
                      <a:pt x="868" y="426"/>
                      <a:pt x="934" y="393"/>
                      <a:pt x="1001" y="360"/>
                    </a:cubicBezTo>
                    <a:cubicBezTo>
                      <a:pt x="1068" y="326"/>
                      <a:pt x="1101" y="293"/>
                      <a:pt x="1101" y="226"/>
                    </a:cubicBezTo>
                    <a:cubicBezTo>
                      <a:pt x="1134" y="160"/>
                      <a:pt x="1101" y="126"/>
                      <a:pt x="1034" y="59"/>
                    </a:cubicBezTo>
                    <a:cubicBezTo>
                      <a:pt x="945" y="20"/>
                      <a:pt x="849" y="1"/>
                      <a:pt x="7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9"/>
              <p:cNvSpPr/>
              <p:nvPr/>
            </p:nvSpPr>
            <p:spPr>
              <a:xfrm>
                <a:off x="10223075" y="4858075"/>
                <a:ext cx="14200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69" extrusionOk="0">
                    <a:moveTo>
                      <a:pt x="134" y="1"/>
                    </a:moveTo>
                    <a:cubicBezTo>
                      <a:pt x="34" y="34"/>
                      <a:pt x="1" y="101"/>
                      <a:pt x="1" y="201"/>
                    </a:cubicBezTo>
                    <a:cubicBezTo>
                      <a:pt x="1" y="268"/>
                      <a:pt x="34" y="301"/>
                      <a:pt x="67" y="368"/>
                    </a:cubicBezTo>
                    <a:cubicBezTo>
                      <a:pt x="134" y="435"/>
                      <a:pt x="201" y="535"/>
                      <a:pt x="268" y="601"/>
                    </a:cubicBezTo>
                    <a:cubicBezTo>
                      <a:pt x="334" y="668"/>
                      <a:pt x="401" y="701"/>
                      <a:pt x="468" y="735"/>
                    </a:cubicBezTo>
                    <a:cubicBezTo>
                      <a:pt x="468" y="735"/>
                      <a:pt x="401" y="668"/>
                      <a:pt x="301" y="568"/>
                    </a:cubicBezTo>
                    <a:cubicBezTo>
                      <a:pt x="234" y="501"/>
                      <a:pt x="167" y="401"/>
                      <a:pt x="134" y="335"/>
                    </a:cubicBezTo>
                    <a:cubicBezTo>
                      <a:pt x="67" y="268"/>
                      <a:pt x="34" y="101"/>
                      <a:pt x="134" y="101"/>
                    </a:cubicBezTo>
                    <a:cubicBezTo>
                      <a:pt x="148" y="96"/>
                      <a:pt x="161" y="94"/>
                      <a:pt x="175" y="94"/>
                    </a:cubicBezTo>
                    <a:cubicBezTo>
                      <a:pt x="260" y="94"/>
                      <a:pt x="339" y="177"/>
                      <a:pt x="368" y="234"/>
                    </a:cubicBezTo>
                    <a:cubicBezTo>
                      <a:pt x="434" y="301"/>
                      <a:pt x="468" y="401"/>
                      <a:pt x="501" y="501"/>
                    </a:cubicBezTo>
                    <a:cubicBezTo>
                      <a:pt x="501" y="568"/>
                      <a:pt x="501" y="668"/>
                      <a:pt x="501" y="768"/>
                    </a:cubicBezTo>
                    <a:cubicBezTo>
                      <a:pt x="568" y="668"/>
                      <a:pt x="568" y="568"/>
                      <a:pt x="568" y="501"/>
                    </a:cubicBezTo>
                    <a:cubicBezTo>
                      <a:pt x="534" y="368"/>
                      <a:pt x="501" y="301"/>
                      <a:pt x="434" y="201"/>
                    </a:cubicBezTo>
                    <a:cubicBezTo>
                      <a:pt x="368" y="101"/>
                      <a:pt x="268" y="34"/>
                      <a:pt x="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9"/>
              <p:cNvSpPr/>
              <p:nvPr/>
            </p:nvSpPr>
            <p:spPr>
              <a:xfrm>
                <a:off x="10073800" y="4867475"/>
                <a:ext cx="53400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694" extrusionOk="0">
                    <a:moveTo>
                      <a:pt x="268" y="0"/>
                    </a:moveTo>
                    <a:cubicBezTo>
                      <a:pt x="209" y="0"/>
                      <a:pt x="151" y="9"/>
                      <a:pt x="101" y="25"/>
                    </a:cubicBezTo>
                    <a:cubicBezTo>
                      <a:pt x="67" y="25"/>
                      <a:pt x="34" y="25"/>
                      <a:pt x="1" y="59"/>
                    </a:cubicBezTo>
                    <a:lnTo>
                      <a:pt x="434" y="59"/>
                    </a:lnTo>
                    <a:cubicBezTo>
                      <a:pt x="1168" y="125"/>
                      <a:pt x="1769" y="592"/>
                      <a:pt x="2036" y="1293"/>
                    </a:cubicBezTo>
                    <a:cubicBezTo>
                      <a:pt x="2102" y="1526"/>
                      <a:pt x="2136" y="1693"/>
                      <a:pt x="2136" y="1693"/>
                    </a:cubicBezTo>
                    <a:cubicBezTo>
                      <a:pt x="2136" y="1660"/>
                      <a:pt x="2136" y="1626"/>
                      <a:pt x="2136" y="1593"/>
                    </a:cubicBezTo>
                    <a:cubicBezTo>
                      <a:pt x="2136" y="1460"/>
                      <a:pt x="2102" y="1360"/>
                      <a:pt x="2069" y="1259"/>
                    </a:cubicBezTo>
                    <a:cubicBezTo>
                      <a:pt x="1835" y="559"/>
                      <a:pt x="1168" y="59"/>
                      <a:pt x="434" y="25"/>
                    </a:cubicBezTo>
                    <a:cubicBezTo>
                      <a:pt x="384" y="9"/>
                      <a:pt x="326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9"/>
              <p:cNvSpPr/>
              <p:nvPr/>
            </p:nvSpPr>
            <p:spPr>
              <a:xfrm>
                <a:off x="10087150" y="4806375"/>
                <a:ext cx="2525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470" extrusionOk="0">
                    <a:moveTo>
                      <a:pt x="34" y="1"/>
                    </a:moveTo>
                    <a:cubicBezTo>
                      <a:pt x="0" y="401"/>
                      <a:pt x="0" y="835"/>
                      <a:pt x="0" y="1235"/>
                    </a:cubicBezTo>
                    <a:cubicBezTo>
                      <a:pt x="0" y="1635"/>
                      <a:pt x="0" y="2069"/>
                      <a:pt x="34" y="2469"/>
                    </a:cubicBezTo>
                    <a:cubicBezTo>
                      <a:pt x="67" y="2069"/>
                      <a:pt x="101" y="1635"/>
                      <a:pt x="67" y="1235"/>
                    </a:cubicBezTo>
                    <a:cubicBezTo>
                      <a:pt x="101" y="835"/>
                      <a:pt x="67" y="401"/>
                      <a:pt x="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9"/>
              <p:cNvSpPr/>
              <p:nvPr/>
            </p:nvSpPr>
            <p:spPr>
              <a:xfrm>
                <a:off x="9555100" y="4690475"/>
                <a:ext cx="210550" cy="250400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10016" extrusionOk="0">
                    <a:moveTo>
                      <a:pt x="3003" y="0"/>
                    </a:moveTo>
                    <a:lnTo>
                      <a:pt x="1" y="3603"/>
                    </a:lnTo>
                    <a:lnTo>
                      <a:pt x="267" y="3836"/>
                    </a:lnTo>
                    <a:cubicBezTo>
                      <a:pt x="1468" y="4970"/>
                      <a:pt x="6505" y="9507"/>
                      <a:pt x="7573" y="9974"/>
                    </a:cubicBezTo>
                    <a:cubicBezTo>
                      <a:pt x="7641" y="10002"/>
                      <a:pt x="7695" y="10016"/>
                      <a:pt x="7736" y="10016"/>
                    </a:cubicBezTo>
                    <a:cubicBezTo>
                      <a:pt x="8421" y="10016"/>
                      <a:pt x="5571" y="6305"/>
                      <a:pt x="5571" y="6305"/>
                    </a:cubicBezTo>
                    <a:lnTo>
                      <a:pt x="7606" y="3836"/>
                    </a:lnTo>
                    <a:lnTo>
                      <a:pt x="3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9"/>
              <p:cNvSpPr/>
              <p:nvPr/>
            </p:nvSpPr>
            <p:spPr>
              <a:xfrm>
                <a:off x="9555925" y="4747175"/>
                <a:ext cx="5007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703" extrusionOk="0">
                    <a:moveTo>
                      <a:pt x="1102" y="0"/>
                    </a:moveTo>
                    <a:lnTo>
                      <a:pt x="1" y="1268"/>
                    </a:lnTo>
                    <a:lnTo>
                      <a:pt x="1669" y="2702"/>
                    </a:lnTo>
                    <a:cubicBezTo>
                      <a:pt x="1936" y="2235"/>
                      <a:pt x="2002" y="1702"/>
                      <a:pt x="1902" y="1201"/>
                    </a:cubicBezTo>
                    <a:cubicBezTo>
                      <a:pt x="1802" y="701"/>
                      <a:pt x="1502" y="267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9"/>
              <p:cNvSpPr/>
              <p:nvPr/>
            </p:nvSpPr>
            <p:spPr>
              <a:xfrm>
                <a:off x="9555100" y="4778025"/>
                <a:ext cx="20267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540" extrusionOk="0">
                    <a:moveTo>
                      <a:pt x="67" y="1"/>
                    </a:moveTo>
                    <a:lnTo>
                      <a:pt x="1" y="101"/>
                    </a:lnTo>
                    <a:cubicBezTo>
                      <a:pt x="2119" y="2219"/>
                      <a:pt x="7326" y="6539"/>
                      <a:pt x="7764" y="6539"/>
                    </a:cubicBezTo>
                    <a:cubicBezTo>
                      <a:pt x="7767" y="6539"/>
                      <a:pt x="7770" y="6539"/>
                      <a:pt x="7773" y="6539"/>
                    </a:cubicBezTo>
                    <a:cubicBezTo>
                      <a:pt x="8106" y="6439"/>
                      <a:pt x="7072" y="4904"/>
                      <a:pt x="7072" y="4904"/>
                    </a:cubicBezTo>
                    <a:cubicBezTo>
                      <a:pt x="7025" y="4869"/>
                      <a:pt x="6967" y="4854"/>
                      <a:pt x="6902" y="4854"/>
                    </a:cubicBezTo>
                    <a:cubicBezTo>
                      <a:pt x="6601" y="4854"/>
                      <a:pt x="6172" y="5171"/>
                      <a:pt x="6172" y="5171"/>
                    </a:cubicBez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9"/>
              <p:cNvSpPr/>
              <p:nvPr/>
            </p:nvSpPr>
            <p:spPr>
              <a:xfrm>
                <a:off x="9555100" y="4776350"/>
                <a:ext cx="195175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7807" h="6539" extrusionOk="0">
                    <a:moveTo>
                      <a:pt x="1" y="1"/>
                    </a:moveTo>
                    <a:lnTo>
                      <a:pt x="67" y="68"/>
                    </a:lnTo>
                    <a:lnTo>
                      <a:pt x="301" y="268"/>
                    </a:lnTo>
                    <a:lnTo>
                      <a:pt x="1101" y="1002"/>
                    </a:lnTo>
                    <a:cubicBezTo>
                      <a:pt x="1802" y="1635"/>
                      <a:pt x="2736" y="2469"/>
                      <a:pt x="3837" y="3370"/>
                    </a:cubicBezTo>
                    <a:cubicBezTo>
                      <a:pt x="4904" y="4271"/>
                      <a:pt x="5905" y="5071"/>
                      <a:pt x="6639" y="5638"/>
                    </a:cubicBezTo>
                    <a:lnTo>
                      <a:pt x="7506" y="6305"/>
                    </a:lnTo>
                    <a:lnTo>
                      <a:pt x="7739" y="6472"/>
                    </a:lnTo>
                    <a:lnTo>
                      <a:pt x="7806" y="6539"/>
                    </a:lnTo>
                    <a:lnTo>
                      <a:pt x="7739" y="6439"/>
                    </a:lnTo>
                    <a:lnTo>
                      <a:pt x="7506" y="6272"/>
                    </a:lnTo>
                    <a:lnTo>
                      <a:pt x="6672" y="5572"/>
                    </a:lnTo>
                    <a:cubicBezTo>
                      <a:pt x="5972" y="5005"/>
                      <a:pt x="4971" y="4204"/>
                      <a:pt x="3903" y="3303"/>
                    </a:cubicBezTo>
                    <a:cubicBezTo>
                      <a:pt x="2803" y="2403"/>
                      <a:pt x="1835" y="1569"/>
                      <a:pt x="1168" y="968"/>
                    </a:cubicBezTo>
                    <a:lnTo>
                      <a:pt x="334" y="268"/>
                    </a:lnTo>
                    <a:lnTo>
                      <a:pt x="101" y="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9"/>
              <p:cNvSpPr/>
              <p:nvPr/>
            </p:nvSpPr>
            <p:spPr>
              <a:xfrm>
                <a:off x="9688525" y="4858575"/>
                <a:ext cx="14200" cy="48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95" extrusionOk="0">
                    <a:moveTo>
                      <a:pt x="515" y="0"/>
                    </a:moveTo>
                    <a:cubicBezTo>
                      <a:pt x="456" y="0"/>
                      <a:pt x="362" y="24"/>
                      <a:pt x="268" y="48"/>
                    </a:cubicBezTo>
                    <a:cubicBezTo>
                      <a:pt x="168" y="81"/>
                      <a:pt x="67" y="114"/>
                      <a:pt x="1" y="181"/>
                    </a:cubicBezTo>
                    <a:cubicBezTo>
                      <a:pt x="1" y="191"/>
                      <a:pt x="12" y="195"/>
                      <a:pt x="32" y="195"/>
                    </a:cubicBezTo>
                    <a:cubicBezTo>
                      <a:pt x="79" y="195"/>
                      <a:pt x="173" y="171"/>
                      <a:pt x="268" y="148"/>
                    </a:cubicBezTo>
                    <a:cubicBezTo>
                      <a:pt x="434" y="81"/>
                      <a:pt x="568" y="14"/>
                      <a:pt x="568" y="14"/>
                    </a:cubicBezTo>
                    <a:cubicBezTo>
                      <a:pt x="558" y="5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9"/>
              <p:cNvSpPr/>
              <p:nvPr/>
            </p:nvSpPr>
            <p:spPr>
              <a:xfrm>
                <a:off x="9682700" y="4849375"/>
                <a:ext cx="13350" cy="207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83" extrusionOk="0">
                    <a:moveTo>
                      <a:pt x="396" y="1"/>
                    </a:moveTo>
                    <a:cubicBezTo>
                      <a:pt x="356" y="1"/>
                      <a:pt x="312" y="4"/>
                      <a:pt x="267" y="15"/>
                    </a:cubicBezTo>
                    <a:cubicBezTo>
                      <a:pt x="238" y="6"/>
                      <a:pt x="211" y="2"/>
                      <a:pt x="186" y="2"/>
                    </a:cubicBezTo>
                    <a:cubicBezTo>
                      <a:pt x="125" y="2"/>
                      <a:pt x="71" y="25"/>
                      <a:pt x="0" y="49"/>
                    </a:cubicBezTo>
                    <a:cubicBezTo>
                      <a:pt x="0" y="49"/>
                      <a:pt x="134" y="82"/>
                      <a:pt x="267" y="82"/>
                    </a:cubicBezTo>
                    <a:cubicBezTo>
                      <a:pt x="401" y="82"/>
                      <a:pt x="534" y="49"/>
                      <a:pt x="534" y="15"/>
                    </a:cubicBezTo>
                    <a:cubicBezTo>
                      <a:pt x="534" y="15"/>
                      <a:pt x="475" y="1"/>
                      <a:pt x="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9"/>
              <p:cNvSpPr/>
              <p:nvPr/>
            </p:nvSpPr>
            <p:spPr>
              <a:xfrm>
                <a:off x="9686025" y="4835350"/>
                <a:ext cx="117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410" extrusionOk="0">
                    <a:moveTo>
                      <a:pt x="24" y="1"/>
                    </a:moveTo>
                    <a:cubicBezTo>
                      <a:pt x="14" y="1"/>
                      <a:pt x="6" y="4"/>
                      <a:pt x="1" y="9"/>
                    </a:cubicBezTo>
                    <a:cubicBezTo>
                      <a:pt x="1" y="9"/>
                      <a:pt x="101" y="109"/>
                      <a:pt x="234" y="209"/>
                    </a:cubicBezTo>
                    <a:cubicBezTo>
                      <a:pt x="301" y="310"/>
                      <a:pt x="401" y="343"/>
                      <a:pt x="468" y="410"/>
                    </a:cubicBezTo>
                    <a:cubicBezTo>
                      <a:pt x="468" y="410"/>
                      <a:pt x="401" y="276"/>
                      <a:pt x="268" y="176"/>
                    </a:cubicBezTo>
                    <a:cubicBezTo>
                      <a:pt x="157" y="66"/>
                      <a:pt x="69" y="1"/>
                      <a:pt x="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9"/>
              <p:cNvSpPr/>
              <p:nvPr/>
            </p:nvSpPr>
            <p:spPr>
              <a:xfrm>
                <a:off x="9690200" y="4825425"/>
                <a:ext cx="133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07" extrusionOk="0">
                    <a:moveTo>
                      <a:pt x="22" y="1"/>
                    </a:moveTo>
                    <a:cubicBezTo>
                      <a:pt x="15" y="1"/>
                      <a:pt x="7" y="3"/>
                      <a:pt x="0" y="6"/>
                    </a:cubicBezTo>
                    <a:cubicBezTo>
                      <a:pt x="101" y="240"/>
                      <a:pt x="301" y="406"/>
                      <a:pt x="534" y="506"/>
                    </a:cubicBezTo>
                    <a:cubicBezTo>
                      <a:pt x="434" y="406"/>
                      <a:pt x="367" y="340"/>
                      <a:pt x="267" y="240"/>
                    </a:cubicBezTo>
                    <a:cubicBezTo>
                      <a:pt x="148" y="120"/>
                      <a:pt x="82" y="1"/>
                      <a:pt x="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9"/>
              <p:cNvSpPr/>
              <p:nvPr/>
            </p:nvSpPr>
            <p:spPr>
              <a:xfrm>
                <a:off x="9700200" y="4853550"/>
                <a:ext cx="283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616" extrusionOk="0">
                    <a:moveTo>
                      <a:pt x="334" y="49"/>
                    </a:moveTo>
                    <a:cubicBezTo>
                      <a:pt x="468" y="49"/>
                      <a:pt x="601" y="49"/>
                      <a:pt x="735" y="115"/>
                    </a:cubicBezTo>
                    <a:cubicBezTo>
                      <a:pt x="868" y="149"/>
                      <a:pt x="1001" y="282"/>
                      <a:pt x="1068" y="415"/>
                    </a:cubicBezTo>
                    <a:cubicBezTo>
                      <a:pt x="1068" y="491"/>
                      <a:pt x="1031" y="528"/>
                      <a:pt x="984" y="528"/>
                    </a:cubicBezTo>
                    <a:cubicBezTo>
                      <a:pt x="968" y="528"/>
                      <a:pt x="951" y="524"/>
                      <a:pt x="935" y="516"/>
                    </a:cubicBezTo>
                    <a:cubicBezTo>
                      <a:pt x="868" y="516"/>
                      <a:pt x="768" y="482"/>
                      <a:pt x="701" y="449"/>
                    </a:cubicBezTo>
                    <a:cubicBezTo>
                      <a:pt x="568" y="415"/>
                      <a:pt x="468" y="349"/>
                      <a:pt x="334" y="282"/>
                    </a:cubicBezTo>
                    <a:cubicBezTo>
                      <a:pt x="213" y="241"/>
                      <a:pt x="128" y="189"/>
                      <a:pt x="73" y="153"/>
                    </a:cubicBezTo>
                    <a:lnTo>
                      <a:pt x="73" y="153"/>
                    </a:lnTo>
                    <a:cubicBezTo>
                      <a:pt x="150" y="119"/>
                      <a:pt x="233" y="74"/>
                      <a:pt x="334" y="49"/>
                    </a:cubicBezTo>
                    <a:close/>
                    <a:moveTo>
                      <a:pt x="481" y="1"/>
                    </a:moveTo>
                    <a:cubicBezTo>
                      <a:pt x="433" y="1"/>
                      <a:pt x="384" y="5"/>
                      <a:pt x="334" y="15"/>
                    </a:cubicBezTo>
                    <a:cubicBezTo>
                      <a:pt x="234" y="15"/>
                      <a:pt x="134" y="82"/>
                      <a:pt x="67" y="115"/>
                    </a:cubicBezTo>
                    <a:cubicBezTo>
                      <a:pt x="60" y="122"/>
                      <a:pt x="53" y="130"/>
                      <a:pt x="46" y="136"/>
                    </a:cubicBezTo>
                    <a:lnTo>
                      <a:pt x="46" y="136"/>
                    </a:lnTo>
                    <a:cubicBezTo>
                      <a:pt x="25" y="123"/>
                      <a:pt x="10" y="115"/>
                      <a:pt x="1" y="115"/>
                    </a:cubicBezTo>
                    <a:cubicBezTo>
                      <a:pt x="14" y="124"/>
                      <a:pt x="27" y="133"/>
                      <a:pt x="40" y="143"/>
                    </a:cubicBezTo>
                    <a:lnTo>
                      <a:pt x="40" y="143"/>
                    </a:lnTo>
                    <a:cubicBezTo>
                      <a:pt x="18" y="165"/>
                      <a:pt x="1" y="182"/>
                      <a:pt x="1" y="182"/>
                    </a:cubicBezTo>
                    <a:cubicBezTo>
                      <a:pt x="21" y="175"/>
                      <a:pt x="41" y="167"/>
                      <a:pt x="61" y="159"/>
                    </a:cubicBezTo>
                    <a:lnTo>
                      <a:pt x="61" y="159"/>
                    </a:lnTo>
                    <a:cubicBezTo>
                      <a:pt x="141" y="221"/>
                      <a:pt x="221" y="295"/>
                      <a:pt x="301" y="349"/>
                    </a:cubicBezTo>
                    <a:cubicBezTo>
                      <a:pt x="434" y="415"/>
                      <a:pt x="568" y="482"/>
                      <a:pt x="701" y="549"/>
                    </a:cubicBezTo>
                    <a:cubicBezTo>
                      <a:pt x="768" y="582"/>
                      <a:pt x="835" y="582"/>
                      <a:pt x="935" y="616"/>
                    </a:cubicBezTo>
                    <a:cubicBezTo>
                      <a:pt x="968" y="616"/>
                      <a:pt x="1035" y="616"/>
                      <a:pt x="1068" y="582"/>
                    </a:cubicBezTo>
                    <a:cubicBezTo>
                      <a:pt x="1135" y="549"/>
                      <a:pt x="1135" y="482"/>
                      <a:pt x="1135" y="415"/>
                    </a:cubicBezTo>
                    <a:cubicBezTo>
                      <a:pt x="1021" y="160"/>
                      <a:pt x="762" y="1"/>
                      <a:pt x="4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9"/>
              <p:cNvSpPr/>
              <p:nvPr/>
            </p:nvSpPr>
            <p:spPr>
              <a:xfrm>
                <a:off x="9699375" y="4837750"/>
                <a:ext cx="108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814" extrusionOk="0">
                    <a:moveTo>
                      <a:pt x="227" y="0"/>
                    </a:moveTo>
                    <a:cubicBezTo>
                      <a:pt x="165" y="0"/>
                      <a:pt x="116" y="31"/>
                      <a:pt x="67" y="80"/>
                    </a:cubicBezTo>
                    <a:cubicBezTo>
                      <a:pt x="34" y="113"/>
                      <a:pt x="34" y="180"/>
                      <a:pt x="34" y="247"/>
                    </a:cubicBezTo>
                    <a:cubicBezTo>
                      <a:pt x="0" y="347"/>
                      <a:pt x="0" y="447"/>
                      <a:pt x="34" y="547"/>
                    </a:cubicBezTo>
                    <a:cubicBezTo>
                      <a:pt x="34" y="647"/>
                      <a:pt x="34" y="714"/>
                      <a:pt x="100" y="814"/>
                    </a:cubicBezTo>
                    <a:lnTo>
                      <a:pt x="100" y="547"/>
                    </a:lnTo>
                    <a:cubicBezTo>
                      <a:pt x="100" y="447"/>
                      <a:pt x="100" y="347"/>
                      <a:pt x="100" y="247"/>
                    </a:cubicBezTo>
                    <a:cubicBezTo>
                      <a:pt x="100" y="166"/>
                      <a:pt x="167" y="62"/>
                      <a:pt x="227" y="62"/>
                    </a:cubicBezTo>
                    <a:cubicBezTo>
                      <a:pt x="241" y="62"/>
                      <a:pt x="255" y="68"/>
                      <a:pt x="267" y="80"/>
                    </a:cubicBezTo>
                    <a:cubicBezTo>
                      <a:pt x="367" y="113"/>
                      <a:pt x="367" y="247"/>
                      <a:pt x="367" y="347"/>
                    </a:cubicBezTo>
                    <a:cubicBezTo>
                      <a:pt x="367" y="447"/>
                      <a:pt x="334" y="547"/>
                      <a:pt x="301" y="614"/>
                    </a:cubicBezTo>
                    <a:cubicBezTo>
                      <a:pt x="234" y="681"/>
                      <a:pt x="167" y="781"/>
                      <a:pt x="100" y="814"/>
                    </a:cubicBezTo>
                    <a:cubicBezTo>
                      <a:pt x="100" y="814"/>
                      <a:pt x="201" y="781"/>
                      <a:pt x="301" y="647"/>
                    </a:cubicBezTo>
                    <a:cubicBezTo>
                      <a:pt x="367" y="580"/>
                      <a:pt x="401" y="480"/>
                      <a:pt x="401" y="380"/>
                    </a:cubicBezTo>
                    <a:cubicBezTo>
                      <a:pt x="434" y="247"/>
                      <a:pt x="367" y="113"/>
                      <a:pt x="301" y="13"/>
                    </a:cubicBezTo>
                    <a:cubicBezTo>
                      <a:pt x="274" y="4"/>
                      <a:pt x="249" y="0"/>
                      <a:pt x="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9"/>
              <p:cNvSpPr/>
              <p:nvPr/>
            </p:nvSpPr>
            <p:spPr>
              <a:xfrm>
                <a:off x="9584300" y="4747175"/>
                <a:ext cx="2337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2670" extrusionOk="0">
                    <a:moveTo>
                      <a:pt x="0" y="0"/>
                    </a:moveTo>
                    <a:cubicBezTo>
                      <a:pt x="0" y="0"/>
                      <a:pt x="33" y="17"/>
                      <a:pt x="92" y="59"/>
                    </a:cubicBezTo>
                    <a:lnTo>
                      <a:pt x="92" y="59"/>
                    </a:lnTo>
                    <a:cubicBezTo>
                      <a:pt x="61" y="28"/>
                      <a:pt x="31" y="0"/>
                      <a:pt x="0" y="0"/>
                    </a:cubicBezTo>
                    <a:close/>
                    <a:moveTo>
                      <a:pt x="92" y="59"/>
                    </a:moveTo>
                    <a:lnTo>
                      <a:pt x="92" y="59"/>
                    </a:lnTo>
                    <a:cubicBezTo>
                      <a:pt x="95" y="62"/>
                      <a:pt x="97" y="64"/>
                      <a:pt x="100" y="67"/>
                    </a:cubicBezTo>
                    <a:cubicBezTo>
                      <a:pt x="102" y="68"/>
                      <a:pt x="104" y="69"/>
                      <a:pt x="106" y="69"/>
                    </a:cubicBezTo>
                    <a:lnTo>
                      <a:pt x="106" y="69"/>
                    </a:lnTo>
                    <a:cubicBezTo>
                      <a:pt x="101" y="66"/>
                      <a:pt x="96" y="62"/>
                      <a:pt x="92" y="59"/>
                    </a:cubicBezTo>
                    <a:close/>
                    <a:moveTo>
                      <a:pt x="106" y="69"/>
                    </a:moveTo>
                    <a:cubicBezTo>
                      <a:pt x="164" y="111"/>
                      <a:pt x="242" y="175"/>
                      <a:pt x="334" y="267"/>
                    </a:cubicBezTo>
                    <a:cubicBezTo>
                      <a:pt x="567" y="534"/>
                      <a:pt x="734" y="868"/>
                      <a:pt x="801" y="1201"/>
                    </a:cubicBezTo>
                    <a:cubicBezTo>
                      <a:pt x="867" y="1535"/>
                      <a:pt x="834" y="1902"/>
                      <a:pt x="734" y="2235"/>
                    </a:cubicBezTo>
                    <a:cubicBezTo>
                      <a:pt x="634" y="2502"/>
                      <a:pt x="534" y="2636"/>
                      <a:pt x="534" y="2669"/>
                    </a:cubicBezTo>
                    <a:cubicBezTo>
                      <a:pt x="567" y="2636"/>
                      <a:pt x="601" y="2602"/>
                      <a:pt x="601" y="2569"/>
                    </a:cubicBezTo>
                    <a:cubicBezTo>
                      <a:pt x="667" y="2469"/>
                      <a:pt x="734" y="2369"/>
                      <a:pt x="767" y="2269"/>
                    </a:cubicBezTo>
                    <a:cubicBezTo>
                      <a:pt x="901" y="1935"/>
                      <a:pt x="934" y="1568"/>
                      <a:pt x="867" y="1201"/>
                    </a:cubicBezTo>
                    <a:cubicBezTo>
                      <a:pt x="801" y="834"/>
                      <a:pt x="634" y="501"/>
                      <a:pt x="367" y="267"/>
                    </a:cubicBezTo>
                    <a:cubicBezTo>
                      <a:pt x="269" y="169"/>
                      <a:pt x="203" y="103"/>
                      <a:pt x="106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9"/>
              <p:cNvSpPr/>
              <p:nvPr/>
            </p:nvSpPr>
            <p:spPr>
              <a:xfrm>
                <a:off x="9595975" y="4708825"/>
                <a:ext cx="4005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869" extrusionOk="0">
                    <a:moveTo>
                      <a:pt x="1601" y="0"/>
                    </a:moveTo>
                    <a:lnTo>
                      <a:pt x="1601" y="0"/>
                    </a:lnTo>
                    <a:cubicBezTo>
                      <a:pt x="1301" y="267"/>
                      <a:pt x="1034" y="600"/>
                      <a:pt x="767" y="901"/>
                    </a:cubicBezTo>
                    <a:cubicBezTo>
                      <a:pt x="500" y="1201"/>
                      <a:pt x="234" y="1534"/>
                      <a:pt x="0" y="1868"/>
                    </a:cubicBezTo>
                    <a:cubicBezTo>
                      <a:pt x="300" y="1568"/>
                      <a:pt x="567" y="1268"/>
                      <a:pt x="834" y="967"/>
                    </a:cubicBezTo>
                    <a:cubicBezTo>
                      <a:pt x="1101" y="667"/>
                      <a:pt x="1368" y="334"/>
                      <a:pt x="16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9"/>
              <p:cNvSpPr/>
              <p:nvPr/>
            </p:nvSpPr>
            <p:spPr>
              <a:xfrm>
                <a:off x="9620975" y="4814725"/>
                <a:ext cx="3340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35" extrusionOk="0">
                    <a:moveTo>
                      <a:pt x="1" y="0"/>
                    </a:moveTo>
                    <a:cubicBezTo>
                      <a:pt x="168" y="234"/>
                      <a:pt x="401" y="467"/>
                      <a:pt x="635" y="634"/>
                    </a:cubicBezTo>
                    <a:cubicBezTo>
                      <a:pt x="835" y="834"/>
                      <a:pt x="1068" y="1001"/>
                      <a:pt x="1335" y="1135"/>
                    </a:cubicBezTo>
                    <a:cubicBezTo>
                      <a:pt x="1335" y="1135"/>
                      <a:pt x="1035" y="901"/>
                      <a:pt x="668" y="601"/>
                    </a:cubicBezTo>
                    <a:cubicBezTo>
                      <a:pt x="301" y="26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9"/>
              <p:cNvSpPr/>
              <p:nvPr/>
            </p:nvSpPr>
            <p:spPr>
              <a:xfrm>
                <a:off x="9595975" y="4796375"/>
                <a:ext cx="41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368" extrusionOk="0">
                    <a:moveTo>
                      <a:pt x="100" y="1"/>
                    </a:moveTo>
                    <a:cubicBezTo>
                      <a:pt x="100" y="1"/>
                      <a:pt x="67" y="67"/>
                      <a:pt x="67" y="167"/>
                    </a:cubicBezTo>
                    <a:cubicBezTo>
                      <a:pt x="33" y="267"/>
                      <a:pt x="0" y="334"/>
                      <a:pt x="0" y="367"/>
                    </a:cubicBezTo>
                    <a:cubicBezTo>
                      <a:pt x="33" y="367"/>
                      <a:pt x="100" y="301"/>
                      <a:pt x="134" y="201"/>
                    </a:cubicBezTo>
                    <a:cubicBezTo>
                      <a:pt x="167" y="67"/>
                      <a:pt x="134" y="1"/>
                      <a:pt x="1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9"/>
              <p:cNvSpPr/>
              <p:nvPr/>
            </p:nvSpPr>
            <p:spPr>
              <a:xfrm>
                <a:off x="9598475" y="4778875"/>
                <a:ext cx="167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301" extrusionOk="0">
                    <a:moveTo>
                      <a:pt x="34" y="0"/>
                    </a:moveTo>
                    <a:cubicBezTo>
                      <a:pt x="0" y="0"/>
                      <a:pt x="0" y="67"/>
                      <a:pt x="0" y="133"/>
                    </a:cubicBezTo>
                    <a:cubicBezTo>
                      <a:pt x="0" y="234"/>
                      <a:pt x="34" y="300"/>
                      <a:pt x="34" y="300"/>
                    </a:cubicBezTo>
                    <a:cubicBezTo>
                      <a:pt x="67" y="300"/>
                      <a:pt x="67" y="234"/>
                      <a:pt x="34" y="133"/>
                    </a:cubicBezTo>
                    <a:cubicBezTo>
                      <a:pt x="34" y="67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9"/>
              <p:cNvSpPr/>
              <p:nvPr/>
            </p:nvSpPr>
            <p:spPr>
              <a:xfrm>
                <a:off x="9590950" y="4763550"/>
                <a:ext cx="505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13" extrusionOk="0">
                    <a:moveTo>
                      <a:pt x="18" y="0"/>
                    </a:moveTo>
                    <a:cubicBezTo>
                      <a:pt x="7" y="0"/>
                      <a:pt x="1" y="4"/>
                      <a:pt x="1" y="13"/>
                    </a:cubicBezTo>
                    <a:cubicBezTo>
                      <a:pt x="1" y="13"/>
                      <a:pt x="34" y="79"/>
                      <a:pt x="101" y="146"/>
                    </a:cubicBezTo>
                    <a:cubicBezTo>
                      <a:pt x="134" y="213"/>
                      <a:pt x="168" y="313"/>
                      <a:pt x="168" y="313"/>
                    </a:cubicBezTo>
                    <a:cubicBezTo>
                      <a:pt x="201" y="313"/>
                      <a:pt x="201" y="213"/>
                      <a:pt x="168" y="113"/>
                    </a:cubicBezTo>
                    <a:cubicBezTo>
                      <a:pt x="118" y="38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9"/>
              <p:cNvSpPr/>
              <p:nvPr/>
            </p:nvSpPr>
            <p:spPr>
              <a:xfrm>
                <a:off x="9584300" y="4753850"/>
                <a:ext cx="167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181" extrusionOk="0">
                    <a:moveTo>
                      <a:pt x="0" y="0"/>
                    </a:moveTo>
                    <a:lnTo>
                      <a:pt x="0" y="100"/>
                    </a:lnTo>
                    <a:cubicBezTo>
                      <a:pt x="0" y="149"/>
                      <a:pt x="36" y="180"/>
                      <a:pt x="55" y="180"/>
                    </a:cubicBezTo>
                    <a:cubicBezTo>
                      <a:pt x="62" y="180"/>
                      <a:pt x="67" y="176"/>
                      <a:pt x="67" y="167"/>
                    </a:cubicBezTo>
                    <a:cubicBezTo>
                      <a:pt x="67" y="167"/>
                      <a:pt x="67" y="134"/>
                      <a:pt x="67" y="67"/>
                    </a:cubicBezTo>
                    <a:cubicBezTo>
                      <a:pt x="67" y="3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9"/>
              <p:cNvSpPr/>
              <p:nvPr/>
            </p:nvSpPr>
            <p:spPr>
              <a:xfrm>
                <a:off x="9567600" y="3163550"/>
                <a:ext cx="830625" cy="1685400"/>
              </a:xfrm>
              <a:custGeom>
                <a:avLst/>
                <a:gdLst/>
                <a:ahLst/>
                <a:cxnLst/>
                <a:rect l="l" t="t" r="r" b="b"/>
                <a:pathLst>
                  <a:path w="33225" h="67416" extrusionOk="0">
                    <a:moveTo>
                      <a:pt x="30056" y="0"/>
                    </a:moveTo>
                    <a:lnTo>
                      <a:pt x="17547" y="400"/>
                    </a:lnTo>
                    <a:cubicBezTo>
                      <a:pt x="17547" y="400"/>
                      <a:pt x="15545" y="8840"/>
                      <a:pt x="16112" y="10508"/>
                    </a:cubicBezTo>
                    <a:cubicBezTo>
                      <a:pt x="16680" y="12175"/>
                      <a:pt x="20349" y="13143"/>
                      <a:pt x="20349" y="13143"/>
                    </a:cubicBezTo>
                    <a:lnTo>
                      <a:pt x="20215" y="36293"/>
                    </a:lnTo>
                    <a:lnTo>
                      <a:pt x="1" y="61311"/>
                    </a:lnTo>
                    <a:lnTo>
                      <a:pt x="7473" y="67415"/>
                    </a:lnTo>
                    <a:cubicBezTo>
                      <a:pt x="7473" y="67415"/>
                      <a:pt x="29355" y="42364"/>
                      <a:pt x="31290" y="37794"/>
                    </a:cubicBezTo>
                    <a:cubicBezTo>
                      <a:pt x="33225" y="33257"/>
                      <a:pt x="30056" y="0"/>
                      <a:pt x="300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9"/>
              <p:cNvSpPr/>
              <p:nvPr/>
            </p:nvSpPr>
            <p:spPr>
              <a:xfrm>
                <a:off x="9837800" y="3087650"/>
                <a:ext cx="452025" cy="1757950"/>
              </a:xfrm>
              <a:custGeom>
                <a:avLst/>
                <a:gdLst/>
                <a:ahLst/>
                <a:cxnLst/>
                <a:rect l="l" t="t" r="r" b="b"/>
                <a:pathLst>
                  <a:path w="18081" h="70318" extrusionOk="0">
                    <a:moveTo>
                      <a:pt x="17080" y="1"/>
                    </a:moveTo>
                    <a:lnTo>
                      <a:pt x="434" y="1635"/>
                    </a:lnTo>
                    <a:lnTo>
                      <a:pt x="201" y="6272"/>
                    </a:lnTo>
                    <a:cubicBezTo>
                      <a:pt x="1" y="10241"/>
                      <a:pt x="1535" y="12043"/>
                      <a:pt x="2603" y="13077"/>
                    </a:cubicBezTo>
                    <a:lnTo>
                      <a:pt x="7773" y="70318"/>
                    </a:lnTo>
                    <a:lnTo>
                      <a:pt x="18080" y="70251"/>
                    </a:lnTo>
                    <a:lnTo>
                      <a:pt x="170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9"/>
              <p:cNvSpPr/>
              <p:nvPr/>
            </p:nvSpPr>
            <p:spPr>
              <a:xfrm>
                <a:off x="9993750" y="3442900"/>
                <a:ext cx="100100" cy="7255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29022" extrusionOk="0">
                    <a:moveTo>
                      <a:pt x="1969" y="1"/>
                    </a:moveTo>
                    <a:cubicBezTo>
                      <a:pt x="1935" y="101"/>
                      <a:pt x="1935" y="201"/>
                      <a:pt x="1969" y="301"/>
                    </a:cubicBezTo>
                    <a:cubicBezTo>
                      <a:pt x="1969" y="534"/>
                      <a:pt x="2002" y="835"/>
                      <a:pt x="2002" y="1202"/>
                    </a:cubicBezTo>
                    <a:cubicBezTo>
                      <a:pt x="2002" y="1969"/>
                      <a:pt x="2069" y="3070"/>
                      <a:pt x="2169" y="4437"/>
                    </a:cubicBezTo>
                    <a:cubicBezTo>
                      <a:pt x="2335" y="7206"/>
                      <a:pt x="2636" y="10975"/>
                      <a:pt x="3036" y="15145"/>
                    </a:cubicBezTo>
                    <a:cubicBezTo>
                      <a:pt x="3301" y="18321"/>
                      <a:pt x="3598" y="21267"/>
                      <a:pt x="3798" y="23691"/>
                    </a:cubicBezTo>
                    <a:lnTo>
                      <a:pt x="3798" y="23691"/>
                    </a:lnTo>
                    <a:lnTo>
                      <a:pt x="1035" y="27554"/>
                    </a:lnTo>
                    <a:lnTo>
                      <a:pt x="267" y="28621"/>
                    </a:lnTo>
                    <a:cubicBezTo>
                      <a:pt x="167" y="28755"/>
                      <a:pt x="101" y="28855"/>
                      <a:pt x="67" y="28921"/>
                    </a:cubicBezTo>
                    <a:cubicBezTo>
                      <a:pt x="34" y="28955"/>
                      <a:pt x="0" y="28988"/>
                      <a:pt x="0" y="29022"/>
                    </a:cubicBezTo>
                    <a:cubicBezTo>
                      <a:pt x="0" y="29022"/>
                      <a:pt x="34" y="29022"/>
                      <a:pt x="101" y="28955"/>
                    </a:cubicBezTo>
                    <a:lnTo>
                      <a:pt x="334" y="28655"/>
                    </a:lnTo>
                    <a:lnTo>
                      <a:pt x="1135" y="27621"/>
                    </a:lnTo>
                    <a:lnTo>
                      <a:pt x="4003" y="23784"/>
                    </a:lnTo>
                    <a:lnTo>
                      <a:pt x="4003" y="23751"/>
                    </a:lnTo>
                    <a:cubicBezTo>
                      <a:pt x="3803" y="21283"/>
                      <a:pt x="3503" y="18347"/>
                      <a:pt x="3236" y="15145"/>
                    </a:cubicBezTo>
                    <a:cubicBezTo>
                      <a:pt x="2869" y="10942"/>
                      <a:pt x="2536" y="7173"/>
                      <a:pt x="2335" y="4437"/>
                    </a:cubicBezTo>
                    <a:cubicBezTo>
                      <a:pt x="2202" y="3070"/>
                      <a:pt x="2135" y="1969"/>
                      <a:pt x="2069" y="1202"/>
                    </a:cubicBezTo>
                    <a:cubicBezTo>
                      <a:pt x="2035" y="835"/>
                      <a:pt x="2002" y="534"/>
                      <a:pt x="2002" y="301"/>
                    </a:cubicBezTo>
                    <a:cubicBezTo>
                      <a:pt x="2002" y="201"/>
                      <a:pt x="1969" y="101"/>
                      <a:pt x="19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9"/>
              <p:cNvSpPr/>
              <p:nvPr/>
            </p:nvSpPr>
            <p:spPr>
              <a:xfrm>
                <a:off x="9937875" y="3414550"/>
                <a:ext cx="1351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13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68" y="301"/>
                      <a:pt x="1768" y="568"/>
                      <a:pt x="2669" y="701"/>
                    </a:cubicBezTo>
                    <a:cubicBezTo>
                      <a:pt x="3570" y="935"/>
                      <a:pt x="4470" y="1068"/>
                      <a:pt x="5404" y="1135"/>
                    </a:cubicBezTo>
                    <a:cubicBezTo>
                      <a:pt x="4504" y="868"/>
                      <a:pt x="3603" y="668"/>
                      <a:pt x="2702" y="501"/>
                    </a:cubicBezTo>
                    <a:cubicBezTo>
                      <a:pt x="1802" y="267"/>
                      <a:pt x="901" y="10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9"/>
              <p:cNvSpPr/>
              <p:nvPr/>
            </p:nvSpPr>
            <p:spPr>
              <a:xfrm>
                <a:off x="10108000" y="4018875"/>
                <a:ext cx="14095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979" extrusionOk="0">
                    <a:moveTo>
                      <a:pt x="2417" y="0"/>
                    </a:moveTo>
                    <a:cubicBezTo>
                      <a:pt x="1869" y="0"/>
                      <a:pt x="1324" y="55"/>
                      <a:pt x="801" y="212"/>
                    </a:cubicBezTo>
                    <a:cubicBezTo>
                      <a:pt x="501" y="245"/>
                      <a:pt x="234" y="345"/>
                      <a:pt x="0" y="512"/>
                    </a:cubicBezTo>
                    <a:cubicBezTo>
                      <a:pt x="787" y="315"/>
                      <a:pt x="1596" y="237"/>
                      <a:pt x="2410" y="237"/>
                    </a:cubicBezTo>
                    <a:cubicBezTo>
                      <a:pt x="2563" y="237"/>
                      <a:pt x="2716" y="240"/>
                      <a:pt x="2869" y="245"/>
                    </a:cubicBezTo>
                    <a:cubicBezTo>
                      <a:pt x="3803" y="345"/>
                      <a:pt x="4737" y="579"/>
                      <a:pt x="5638" y="979"/>
                    </a:cubicBezTo>
                    <a:cubicBezTo>
                      <a:pt x="5404" y="779"/>
                      <a:pt x="5171" y="612"/>
                      <a:pt x="4904" y="512"/>
                    </a:cubicBezTo>
                    <a:cubicBezTo>
                      <a:pt x="4270" y="245"/>
                      <a:pt x="3570" y="78"/>
                      <a:pt x="2869" y="12"/>
                    </a:cubicBezTo>
                    <a:cubicBezTo>
                      <a:pt x="2718" y="4"/>
                      <a:pt x="2568" y="0"/>
                      <a:pt x="24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9"/>
              <p:cNvSpPr/>
              <p:nvPr/>
            </p:nvSpPr>
            <p:spPr>
              <a:xfrm>
                <a:off x="10010425" y="4124225"/>
                <a:ext cx="330275" cy="430350"/>
              </a:xfrm>
              <a:custGeom>
                <a:avLst/>
                <a:gdLst/>
                <a:ahLst/>
                <a:cxnLst/>
                <a:rect l="l" t="t" r="r" b="b"/>
                <a:pathLst>
                  <a:path w="13211" h="17214" extrusionOk="0">
                    <a:moveTo>
                      <a:pt x="13176" y="0"/>
                    </a:moveTo>
                    <a:cubicBezTo>
                      <a:pt x="13084" y="0"/>
                      <a:pt x="10125" y="3791"/>
                      <a:pt x="6539" y="8540"/>
                    </a:cubicBezTo>
                    <a:cubicBezTo>
                      <a:pt x="2903" y="13310"/>
                      <a:pt x="1" y="17180"/>
                      <a:pt x="67" y="17213"/>
                    </a:cubicBezTo>
                    <a:cubicBezTo>
                      <a:pt x="67" y="17213"/>
                      <a:pt x="68" y="17213"/>
                      <a:pt x="68" y="17213"/>
                    </a:cubicBezTo>
                    <a:cubicBezTo>
                      <a:pt x="126" y="17213"/>
                      <a:pt x="3085" y="13390"/>
                      <a:pt x="6705" y="8673"/>
                    </a:cubicBezTo>
                    <a:cubicBezTo>
                      <a:pt x="10308" y="3903"/>
                      <a:pt x="13210" y="34"/>
                      <a:pt x="13177" y="1"/>
                    </a:cubicBezTo>
                    <a:cubicBezTo>
                      <a:pt x="13176" y="0"/>
                      <a:pt x="13176" y="0"/>
                      <a:pt x="131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9"/>
              <p:cNvSpPr/>
              <p:nvPr/>
            </p:nvSpPr>
            <p:spPr>
              <a:xfrm>
                <a:off x="10174700" y="3204400"/>
                <a:ext cx="130125" cy="50350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20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8" y="301"/>
                      <a:pt x="201" y="601"/>
                      <a:pt x="435" y="868"/>
                    </a:cubicBezTo>
                    <a:cubicBezTo>
                      <a:pt x="1000" y="1621"/>
                      <a:pt x="1863" y="2013"/>
                      <a:pt x="2735" y="2013"/>
                    </a:cubicBezTo>
                    <a:cubicBezTo>
                      <a:pt x="3408" y="2013"/>
                      <a:pt x="4086" y="1781"/>
                      <a:pt x="4638" y="1302"/>
                    </a:cubicBezTo>
                    <a:cubicBezTo>
                      <a:pt x="4871" y="1101"/>
                      <a:pt x="5071" y="835"/>
                      <a:pt x="5205" y="534"/>
                    </a:cubicBezTo>
                    <a:lnTo>
                      <a:pt x="5205" y="534"/>
                    </a:lnTo>
                    <a:cubicBezTo>
                      <a:pt x="4971" y="768"/>
                      <a:pt x="4771" y="968"/>
                      <a:pt x="4504" y="1168"/>
                    </a:cubicBezTo>
                    <a:cubicBezTo>
                      <a:pt x="3982" y="1589"/>
                      <a:pt x="3353" y="1795"/>
                      <a:pt x="2726" y="1795"/>
                    </a:cubicBezTo>
                    <a:cubicBezTo>
                      <a:pt x="1911" y="1795"/>
                      <a:pt x="1100" y="1447"/>
                      <a:pt x="535" y="768"/>
                    </a:cubicBezTo>
                    <a:cubicBezTo>
                      <a:pt x="335" y="501"/>
                      <a:pt x="168" y="267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9"/>
              <p:cNvSpPr/>
              <p:nvPr/>
            </p:nvSpPr>
            <p:spPr>
              <a:xfrm>
                <a:off x="9859475" y="2001050"/>
                <a:ext cx="93425" cy="31275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2510" extrusionOk="0">
                    <a:moveTo>
                      <a:pt x="3270" y="0"/>
                    </a:moveTo>
                    <a:lnTo>
                      <a:pt x="3270" y="0"/>
                    </a:lnTo>
                    <a:cubicBezTo>
                      <a:pt x="1" y="3603"/>
                      <a:pt x="234" y="9173"/>
                      <a:pt x="3737" y="12509"/>
                    </a:cubicBezTo>
                    <a:lnTo>
                      <a:pt x="32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9"/>
              <p:cNvSpPr/>
              <p:nvPr/>
            </p:nvSpPr>
            <p:spPr>
              <a:xfrm>
                <a:off x="9741075" y="2478050"/>
                <a:ext cx="165125" cy="32755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3102" extrusionOk="0">
                    <a:moveTo>
                      <a:pt x="2702" y="0"/>
                    </a:moveTo>
                    <a:cubicBezTo>
                      <a:pt x="2702" y="0"/>
                      <a:pt x="467" y="2502"/>
                      <a:pt x="0" y="12176"/>
                    </a:cubicBezTo>
                    <a:cubicBezTo>
                      <a:pt x="0" y="12176"/>
                      <a:pt x="4912" y="13102"/>
                      <a:pt x="6178" y="13102"/>
                    </a:cubicBezTo>
                    <a:cubicBezTo>
                      <a:pt x="6354" y="13102"/>
                      <a:pt x="6459" y="13084"/>
                      <a:pt x="6472" y="13043"/>
                    </a:cubicBezTo>
                    <a:cubicBezTo>
                      <a:pt x="6605" y="12676"/>
                      <a:pt x="2702" y="0"/>
                      <a:pt x="2702" y="0"/>
                    </a:cubicBezTo>
                    <a:close/>
                  </a:path>
                </a:pathLst>
              </a:custGeom>
              <a:solidFill>
                <a:srgbClr val="FF72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9"/>
              <p:cNvSpPr/>
              <p:nvPr/>
            </p:nvSpPr>
            <p:spPr>
              <a:xfrm>
                <a:off x="9741075" y="2478050"/>
                <a:ext cx="165125" cy="327550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13102" extrusionOk="0">
                    <a:moveTo>
                      <a:pt x="2702" y="0"/>
                    </a:moveTo>
                    <a:cubicBezTo>
                      <a:pt x="2702" y="0"/>
                      <a:pt x="467" y="2502"/>
                      <a:pt x="0" y="12176"/>
                    </a:cubicBezTo>
                    <a:cubicBezTo>
                      <a:pt x="0" y="12176"/>
                      <a:pt x="4912" y="13102"/>
                      <a:pt x="6178" y="13102"/>
                    </a:cubicBezTo>
                    <a:cubicBezTo>
                      <a:pt x="6354" y="13102"/>
                      <a:pt x="6459" y="13084"/>
                      <a:pt x="6472" y="13043"/>
                    </a:cubicBezTo>
                    <a:cubicBezTo>
                      <a:pt x="6605" y="12676"/>
                      <a:pt x="2702" y="0"/>
                      <a:pt x="2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9"/>
              <p:cNvSpPr/>
              <p:nvPr/>
            </p:nvSpPr>
            <p:spPr>
              <a:xfrm>
                <a:off x="9781925" y="2358800"/>
                <a:ext cx="728875" cy="822275"/>
              </a:xfrm>
              <a:custGeom>
                <a:avLst/>
                <a:gdLst/>
                <a:ahLst/>
                <a:cxnLst/>
                <a:rect l="l" t="t" r="r" b="b"/>
                <a:pathLst>
                  <a:path w="29155" h="32891" extrusionOk="0">
                    <a:moveTo>
                      <a:pt x="26787" y="0"/>
                    </a:moveTo>
                    <a:cubicBezTo>
                      <a:pt x="22450" y="734"/>
                      <a:pt x="15879" y="1568"/>
                      <a:pt x="15879" y="1568"/>
                    </a:cubicBezTo>
                    <a:lnTo>
                      <a:pt x="14911" y="1635"/>
                    </a:lnTo>
                    <a:cubicBezTo>
                      <a:pt x="14911" y="1635"/>
                      <a:pt x="8140" y="2002"/>
                      <a:pt x="7973" y="2002"/>
                    </a:cubicBezTo>
                    <a:cubicBezTo>
                      <a:pt x="5138" y="2369"/>
                      <a:pt x="1869" y="2569"/>
                      <a:pt x="635" y="5604"/>
                    </a:cubicBezTo>
                    <a:cubicBezTo>
                      <a:pt x="1" y="7239"/>
                      <a:pt x="601" y="9674"/>
                      <a:pt x="1669" y="12176"/>
                    </a:cubicBezTo>
                    <a:lnTo>
                      <a:pt x="4170" y="19881"/>
                    </a:lnTo>
                    <a:cubicBezTo>
                      <a:pt x="5171" y="24151"/>
                      <a:pt x="3570" y="23918"/>
                      <a:pt x="2703" y="28187"/>
                    </a:cubicBezTo>
                    <a:cubicBezTo>
                      <a:pt x="2569" y="28854"/>
                      <a:pt x="2102" y="32324"/>
                      <a:pt x="2102" y="32891"/>
                    </a:cubicBezTo>
                    <a:lnTo>
                      <a:pt x="21650" y="32891"/>
                    </a:lnTo>
                    <a:lnTo>
                      <a:pt x="21349" y="29855"/>
                    </a:lnTo>
                    <a:cubicBezTo>
                      <a:pt x="21349" y="29855"/>
                      <a:pt x="19081" y="18213"/>
                      <a:pt x="19114" y="18080"/>
                    </a:cubicBezTo>
                    <a:lnTo>
                      <a:pt x="19481" y="17346"/>
                    </a:lnTo>
                    <a:cubicBezTo>
                      <a:pt x="20382" y="15378"/>
                      <a:pt x="20415" y="13143"/>
                      <a:pt x="19548" y="11175"/>
                    </a:cubicBezTo>
                    <a:lnTo>
                      <a:pt x="29155" y="7906"/>
                    </a:lnTo>
                    <a:lnTo>
                      <a:pt x="26787" y="0"/>
                    </a:lnTo>
                    <a:close/>
                  </a:path>
                </a:pathLst>
              </a:custGeom>
              <a:solidFill>
                <a:srgbClr val="FF72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9"/>
              <p:cNvSpPr/>
              <p:nvPr/>
            </p:nvSpPr>
            <p:spPr>
              <a:xfrm>
                <a:off x="9781925" y="2358800"/>
                <a:ext cx="728875" cy="822275"/>
              </a:xfrm>
              <a:custGeom>
                <a:avLst/>
                <a:gdLst/>
                <a:ahLst/>
                <a:cxnLst/>
                <a:rect l="l" t="t" r="r" b="b"/>
                <a:pathLst>
                  <a:path w="29155" h="32891" extrusionOk="0">
                    <a:moveTo>
                      <a:pt x="26787" y="0"/>
                    </a:moveTo>
                    <a:cubicBezTo>
                      <a:pt x="22450" y="734"/>
                      <a:pt x="15879" y="1568"/>
                      <a:pt x="15879" y="1568"/>
                    </a:cubicBezTo>
                    <a:lnTo>
                      <a:pt x="14911" y="1635"/>
                    </a:lnTo>
                    <a:cubicBezTo>
                      <a:pt x="14911" y="1635"/>
                      <a:pt x="8140" y="2002"/>
                      <a:pt x="7973" y="2002"/>
                    </a:cubicBezTo>
                    <a:cubicBezTo>
                      <a:pt x="5138" y="2369"/>
                      <a:pt x="1869" y="2569"/>
                      <a:pt x="635" y="5604"/>
                    </a:cubicBezTo>
                    <a:cubicBezTo>
                      <a:pt x="1" y="7239"/>
                      <a:pt x="601" y="9674"/>
                      <a:pt x="1669" y="12176"/>
                    </a:cubicBezTo>
                    <a:lnTo>
                      <a:pt x="4170" y="19881"/>
                    </a:lnTo>
                    <a:cubicBezTo>
                      <a:pt x="5171" y="24151"/>
                      <a:pt x="3570" y="23918"/>
                      <a:pt x="2703" y="28187"/>
                    </a:cubicBezTo>
                    <a:cubicBezTo>
                      <a:pt x="2569" y="28854"/>
                      <a:pt x="2102" y="32324"/>
                      <a:pt x="2102" y="32891"/>
                    </a:cubicBezTo>
                    <a:lnTo>
                      <a:pt x="21650" y="32891"/>
                    </a:lnTo>
                    <a:lnTo>
                      <a:pt x="21349" y="29855"/>
                    </a:lnTo>
                    <a:cubicBezTo>
                      <a:pt x="21349" y="29855"/>
                      <a:pt x="19081" y="18213"/>
                      <a:pt x="19114" y="18080"/>
                    </a:cubicBezTo>
                    <a:lnTo>
                      <a:pt x="19481" y="17346"/>
                    </a:lnTo>
                    <a:cubicBezTo>
                      <a:pt x="20382" y="15378"/>
                      <a:pt x="20415" y="13143"/>
                      <a:pt x="19548" y="11175"/>
                    </a:cubicBezTo>
                    <a:lnTo>
                      <a:pt x="29155" y="7906"/>
                    </a:lnTo>
                    <a:lnTo>
                      <a:pt x="267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9"/>
              <p:cNvSpPr/>
              <p:nvPr/>
            </p:nvSpPr>
            <p:spPr>
              <a:xfrm>
                <a:off x="10233925" y="2559775"/>
                <a:ext cx="27355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3904" extrusionOk="0">
                    <a:moveTo>
                      <a:pt x="10941" y="0"/>
                    </a:moveTo>
                    <a:lnTo>
                      <a:pt x="10941" y="0"/>
                    </a:lnTo>
                    <a:cubicBezTo>
                      <a:pt x="10808" y="34"/>
                      <a:pt x="10675" y="67"/>
                      <a:pt x="10508" y="101"/>
                    </a:cubicBezTo>
                    <a:cubicBezTo>
                      <a:pt x="10241" y="201"/>
                      <a:pt x="9841" y="301"/>
                      <a:pt x="9307" y="467"/>
                    </a:cubicBezTo>
                    <a:cubicBezTo>
                      <a:pt x="8306" y="768"/>
                      <a:pt x="6905" y="1168"/>
                      <a:pt x="5371" y="1668"/>
                    </a:cubicBezTo>
                    <a:cubicBezTo>
                      <a:pt x="4070" y="2069"/>
                      <a:pt x="2769" y="2569"/>
                      <a:pt x="1501" y="3103"/>
                    </a:cubicBezTo>
                    <a:cubicBezTo>
                      <a:pt x="1001" y="3336"/>
                      <a:pt x="634" y="3536"/>
                      <a:pt x="367" y="3670"/>
                    </a:cubicBezTo>
                    <a:cubicBezTo>
                      <a:pt x="234" y="3736"/>
                      <a:pt x="100" y="3803"/>
                      <a:pt x="0" y="3903"/>
                    </a:cubicBezTo>
                    <a:cubicBezTo>
                      <a:pt x="134" y="3870"/>
                      <a:pt x="267" y="3803"/>
                      <a:pt x="401" y="3736"/>
                    </a:cubicBezTo>
                    <a:cubicBezTo>
                      <a:pt x="667" y="3636"/>
                      <a:pt x="1068" y="3470"/>
                      <a:pt x="1568" y="3269"/>
                    </a:cubicBezTo>
                    <a:cubicBezTo>
                      <a:pt x="2502" y="2869"/>
                      <a:pt x="3903" y="2369"/>
                      <a:pt x="5438" y="1868"/>
                    </a:cubicBezTo>
                    <a:cubicBezTo>
                      <a:pt x="6972" y="1368"/>
                      <a:pt x="8373" y="934"/>
                      <a:pt x="9374" y="601"/>
                    </a:cubicBezTo>
                    <a:cubicBezTo>
                      <a:pt x="9874" y="434"/>
                      <a:pt x="10274" y="267"/>
                      <a:pt x="10541" y="167"/>
                    </a:cubicBezTo>
                    <a:cubicBezTo>
                      <a:pt x="10675" y="134"/>
                      <a:pt x="10808" y="67"/>
                      <a:pt x="10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9"/>
              <p:cNvSpPr/>
              <p:nvPr/>
            </p:nvSpPr>
            <p:spPr>
              <a:xfrm>
                <a:off x="9832800" y="2452200"/>
                <a:ext cx="64632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5853" h="201" extrusionOk="0">
                    <a:moveTo>
                      <a:pt x="12943" y="0"/>
                    </a:moveTo>
                    <a:cubicBezTo>
                      <a:pt x="5805" y="0"/>
                      <a:pt x="1" y="34"/>
                      <a:pt x="1" y="100"/>
                    </a:cubicBezTo>
                    <a:cubicBezTo>
                      <a:pt x="1" y="167"/>
                      <a:pt x="5805" y="201"/>
                      <a:pt x="12943" y="201"/>
                    </a:cubicBezTo>
                    <a:cubicBezTo>
                      <a:pt x="20082" y="201"/>
                      <a:pt x="25852" y="167"/>
                      <a:pt x="25852" y="100"/>
                    </a:cubicBezTo>
                    <a:cubicBezTo>
                      <a:pt x="25852" y="34"/>
                      <a:pt x="20082" y="0"/>
                      <a:pt x="129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9"/>
              <p:cNvSpPr/>
              <p:nvPr/>
            </p:nvSpPr>
            <p:spPr>
              <a:xfrm>
                <a:off x="9776100" y="2548100"/>
                <a:ext cx="71802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201" extrusionOk="0">
                    <a:moveTo>
                      <a:pt x="14344" y="0"/>
                    </a:moveTo>
                    <a:cubicBezTo>
                      <a:pt x="6405" y="0"/>
                      <a:pt x="0" y="34"/>
                      <a:pt x="0" y="101"/>
                    </a:cubicBezTo>
                    <a:cubicBezTo>
                      <a:pt x="0" y="167"/>
                      <a:pt x="6405" y="201"/>
                      <a:pt x="14344" y="201"/>
                    </a:cubicBezTo>
                    <a:cubicBezTo>
                      <a:pt x="22283" y="201"/>
                      <a:pt x="28721" y="167"/>
                      <a:pt x="28721" y="101"/>
                    </a:cubicBezTo>
                    <a:cubicBezTo>
                      <a:pt x="28721" y="34"/>
                      <a:pt x="22283" y="0"/>
                      <a:pt x="143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9"/>
              <p:cNvSpPr/>
              <p:nvPr/>
            </p:nvSpPr>
            <p:spPr>
              <a:xfrm>
                <a:off x="9756925" y="2657025"/>
                <a:ext cx="600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6" extrusionOk="0">
                    <a:moveTo>
                      <a:pt x="882" y="1"/>
                    </a:moveTo>
                    <a:cubicBezTo>
                      <a:pt x="569" y="1"/>
                      <a:pt x="275" y="38"/>
                      <a:pt x="0" y="113"/>
                    </a:cubicBezTo>
                    <a:cubicBezTo>
                      <a:pt x="275" y="188"/>
                      <a:pt x="569" y="226"/>
                      <a:pt x="882" y="226"/>
                    </a:cubicBezTo>
                    <a:cubicBezTo>
                      <a:pt x="986" y="226"/>
                      <a:pt x="1092" y="222"/>
                      <a:pt x="1201" y="213"/>
                    </a:cubicBezTo>
                    <a:cubicBezTo>
                      <a:pt x="1301" y="222"/>
                      <a:pt x="1401" y="226"/>
                      <a:pt x="1501" y="226"/>
                    </a:cubicBezTo>
                    <a:cubicBezTo>
                      <a:pt x="1801" y="226"/>
                      <a:pt x="2102" y="188"/>
                      <a:pt x="2402" y="113"/>
                    </a:cubicBezTo>
                    <a:cubicBezTo>
                      <a:pt x="2102" y="38"/>
                      <a:pt x="1801" y="1"/>
                      <a:pt x="1501" y="1"/>
                    </a:cubicBezTo>
                    <a:cubicBezTo>
                      <a:pt x="1401" y="1"/>
                      <a:pt x="1301" y="5"/>
                      <a:pt x="1201" y="13"/>
                    </a:cubicBezTo>
                    <a:cubicBezTo>
                      <a:pt x="1092" y="5"/>
                      <a:pt x="986" y="1"/>
                      <a:pt x="8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9"/>
              <p:cNvSpPr/>
              <p:nvPr/>
            </p:nvSpPr>
            <p:spPr>
              <a:xfrm>
                <a:off x="9816125" y="2660675"/>
                <a:ext cx="46952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8781" h="201" extrusionOk="0">
                    <a:moveTo>
                      <a:pt x="9374" y="1"/>
                    </a:moveTo>
                    <a:cubicBezTo>
                      <a:pt x="4203" y="1"/>
                      <a:pt x="0" y="34"/>
                      <a:pt x="0" y="101"/>
                    </a:cubicBezTo>
                    <a:cubicBezTo>
                      <a:pt x="0" y="167"/>
                      <a:pt x="4203" y="201"/>
                      <a:pt x="9374" y="201"/>
                    </a:cubicBezTo>
                    <a:cubicBezTo>
                      <a:pt x="14577" y="201"/>
                      <a:pt x="18780" y="167"/>
                      <a:pt x="18780" y="101"/>
                    </a:cubicBezTo>
                    <a:cubicBezTo>
                      <a:pt x="18780" y="34"/>
                      <a:pt x="14577" y="1"/>
                      <a:pt x="93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9"/>
              <p:cNvSpPr/>
              <p:nvPr/>
            </p:nvSpPr>
            <p:spPr>
              <a:xfrm>
                <a:off x="9853650" y="2773250"/>
                <a:ext cx="42200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16880" h="202" extrusionOk="0">
                    <a:moveTo>
                      <a:pt x="8440" y="1"/>
                    </a:moveTo>
                    <a:cubicBezTo>
                      <a:pt x="3770" y="1"/>
                      <a:pt x="0" y="34"/>
                      <a:pt x="0" y="101"/>
                    </a:cubicBezTo>
                    <a:cubicBezTo>
                      <a:pt x="0" y="168"/>
                      <a:pt x="3770" y="201"/>
                      <a:pt x="8440" y="201"/>
                    </a:cubicBezTo>
                    <a:cubicBezTo>
                      <a:pt x="13076" y="201"/>
                      <a:pt x="16879" y="168"/>
                      <a:pt x="16879" y="101"/>
                    </a:cubicBezTo>
                    <a:cubicBezTo>
                      <a:pt x="16879" y="34"/>
                      <a:pt x="13110" y="1"/>
                      <a:pt x="84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9"/>
              <p:cNvSpPr/>
              <p:nvPr/>
            </p:nvSpPr>
            <p:spPr>
              <a:xfrm>
                <a:off x="9890350" y="2877500"/>
                <a:ext cx="3819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5278" h="201" extrusionOk="0">
                    <a:moveTo>
                      <a:pt x="7639" y="1"/>
                    </a:moveTo>
                    <a:cubicBezTo>
                      <a:pt x="3403" y="1"/>
                      <a:pt x="0" y="34"/>
                      <a:pt x="0" y="101"/>
                    </a:cubicBezTo>
                    <a:cubicBezTo>
                      <a:pt x="0" y="167"/>
                      <a:pt x="3436" y="201"/>
                      <a:pt x="7639" y="201"/>
                    </a:cubicBezTo>
                    <a:cubicBezTo>
                      <a:pt x="11875" y="201"/>
                      <a:pt x="15278" y="167"/>
                      <a:pt x="15278" y="101"/>
                    </a:cubicBezTo>
                    <a:cubicBezTo>
                      <a:pt x="15278" y="34"/>
                      <a:pt x="11875" y="1"/>
                      <a:pt x="76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9"/>
              <p:cNvSpPr/>
              <p:nvPr/>
            </p:nvSpPr>
            <p:spPr>
              <a:xfrm>
                <a:off x="9880325" y="2961725"/>
                <a:ext cx="4086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6346" h="201" extrusionOk="0">
                    <a:moveTo>
                      <a:pt x="8173" y="1"/>
                    </a:moveTo>
                    <a:cubicBezTo>
                      <a:pt x="3670" y="1"/>
                      <a:pt x="1" y="34"/>
                      <a:pt x="1" y="101"/>
                    </a:cubicBezTo>
                    <a:cubicBezTo>
                      <a:pt x="1" y="167"/>
                      <a:pt x="3670" y="201"/>
                      <a:pt x="8173" y="201"/>
                    </a:cubicBezTo>
                    <a:cubicBezTo>
                      <a:pt x="12677" y="201"/>
                      <a:pt x="16346" y="167"/>
                      <a:pt x="16346" y="101"/>
                    </a:cubicBezTo>
                    <a:cubicBezTo>
                      <a:pt x="16346" y="34"/>
                      <a:pt x="12677" y="1"/>
                      <a:pt x="8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9"/>
              <p:cNvSpPr/>
              <p:nvPr/>
            </p:nvSpPr>
            <p:spPr>
              <a:xfrm>
                <a:off x="9850325" y="3069300"/>
                <a:ext cx="4653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8614" h="201" extrusionOk="0">
                    <a:moveTo>
                      <a:pt x="9307" y="1"/>
                    </a:moveTo>
                    <a:cubicBezTo>
                      <a:pt x="4170" y="1"/>
                      <a:pt x="0" y="34"/>
                      <a:pt x="0" y="101"/>
                    </a:cubicBezTo>
                    <a:cubicBezTo>
                      <a:pt x="0" y="168"/>
                      <a:pt x="4170" y="201"/>
                      <a:pt x="9307" y="201"/>
                    </a:cubicBezTo>
                    <a:cubicBezTo>
                      <a:pt x="14444" y="201"/>
                      <a:pt x="18613" y="168"/>
                      <a:pt x="18613" y="101"/>
                    </a:cubicBezTo>
                    <a:cubicBezTo>
                      <a:pt x="18613" y="34"/>
                      <a:pt x="14444" y="1"/>
                      <a:pt x="9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9"/>
              <p:cNvSpPr/>
              <p:nvPr/>
            </p:nvSpPr>
            <p:spPr>
              <a:xfrm>
                <a:off x="9796100" y="2594800"/>
                <a:ext cx="86750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0108" extrusionOk="0">
                    <a:moveTo>
                      <a:pt x="1" y="0"/>
                    </a:moveTo>
                    <a:cubicBezTo>
                      <a:pt x="1" y="134"/>
                      <a:pt x="34" y="267"/>
                      <a:pt x="68" y="401"/>
                    </a:cubicBezTo>
                    <a:cubicBezTo>
                      <a:pt x="134" y="701"/>
                      <a:pt x="234" y="1068"/>
                      <a:pt x="368" y="1535"/>
                    </a:cubicBezTo>
                    <a:cubicBezTo>
                      <a:pt x="635" y="2469"/>
                      <a:pt x="1035" y="3736"/>
                      <a:pt x="1535" y="5104"/>
                    </a:cubicBezTo>
                    <a:cubicBezTo>
                      <a:pt x="2036" y="6505"/>
                      <a:pt x="2536" y="7739"/>
                      <a:pt x="2870" y="8640"/>
                    </a:cubicBezTo>
                    <a:lnTo>
                      <a:pt x="3303" y="9707"/>
                    </a:lnTo>
                    <a:cubicBezTo>
                      <a:pt x="3337" y="9841"/>
                      <a:pt x="3403" y="9974"/>
                      <a:pt x="3470" y="10108"/>
                    </a:cubicBezTo>
                    <a:cubicBezTo>
                      <a:pt x="3437" y="9941"/>
                      <a:pt x="3403" y="9808"/>
                      <a:pt x="3370" y="9674"/>
                    </a:cubicBezTo>
                    <a:cubicBezTo>
                      <a:pt x="3270" y="9441"/>
                      <a:pt x="3170" y="9040"/>
                      <a:pt x="3003" y="8607"/>
                    </a:cubicBezTo>
                    <a:cubicBezTo>
                      <a:pt x="2736" y="7673"/>
                      <a:pt x="2269" y="6438"/>
                      <a:pt x="1769" y="5037"/>
                    </a:cubicBezTo>
                    <a:cubicBezTo>
                      <a:pt x="1235" y="3670"/>
                      <a:pt x="801" y="2402"/>
                      <a:pt x="501" y="1468"/>
                    </a:cubicBezTo>
                    <a:cubicBezTo>
                      <a:pt x="368" y="968"/>
                      <a:pt x="201" y="467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0" name="Google Shape;1510;p59"/>
            <p:cNvSpPr/>
            <p:nvPr/>
          </p:nvSpPr>
          <p:spPr>
            <a:xfrm>
              <a:off x="7520279" y="4796150"/>
              <a:ext cx="64458" cy="49015"/>
            </a:xfrm>
            <a:custGeom>
              <a:avLst/>
              <a:gdLst/>
              <a:ahLst/>
              <a:cxnLst/>
              <a:rect l="l" t="t" r="r" b="b"/>
              <a:pathLst>
                <a:path w="2202" h="1674" extrusionOk="0">
                  <a:moveTo>
                    <a:pt x="149" y="1"/>
                  </a:moveTo>
                  <a:cubicBezTo>
                    <a:pt x="99" y="1"/>
                    <a:pt x="50" y="3"/>
                    <a:pt x="0" y="6"/>
                  </a:cubicBezTo>
                  <a:lnTo>
                    <a:pt x="0" y="1674"/>
                  </a:lnTo>
                  <a:lnTo>
                    <a:pt x="2202" y="1674"/>
                  </a:lnTo>
                  <a:cubicBezTo>
                    <a:pt x="2069" y="1173"/>
                    <a:pt x="1802" y="740"/>
                    <a:pt x="1401" y="440"/>
                  </a:cubicBezTo>
                  <a:cubicBezTo>
                    <a:pt x="1041" y="139"/>
                    <a:pt x="599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7520279" y="4818781"/>
              <a:ext cx="301741" cy="32120"/>
            </a:xfrm>
            <a:custGeom>
              <a:avLst/>
              <a:gdLst/>
              <a:ahLst/>
              <a:cxnLst/>
              <a:rect l="l" t="t" r="r" b="b"/>
              <a:pathLst>
                <a:path w="10308" h="1097" extrusionOk="0">
                  <a:moveTo>
                    <a:pt x="8506" y="0"/>
                  </a:moveTo>
                  <a:cubicBezTo>
                    <a:pt x="8173" y="34"/>
                    <a:pt x="7973" y="801"/>
                    <a:pt x="7973" y="801"/>
                  </a:cubicBezTo>
                  <a:lnTo>
                    <a:pt x="0" y="834"/>
                  </a:lnTo>
                  <a:lnTo>
                    <a:pt x="0" y="968"/>
                  </a:lnTo>
                  <a:cubicBezTo>
                    <a:pt x="1150" y="1056"/>
                    <a:pt x="2845" y="1097"/>
                    <a:pt x="4518" y="1097"/>
                  </a:cubicBezTo>
                  <a:cubicBezTo>
                    <a:pt x="7263" y="1097"/>
                    <a:pt x="9950" y="987"/>
                    <a:pt x="10074" y="801"/>
                  </a:cubicBezTo>
                  <a:cubicBezTo>
                    <a:pt x="10308" y="501"/>
                    <a:pt x="8506" y="0"/>
                    <a:pt x="8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7517351" y="4838308"/>
              <a:ext cx="295886" cy="6617"/>
            </a:xfrm>
            <a:custGeom>
              <a:avLst/>
              <a:gdLst/>
              <a:ahLst/>
              <a:cxnLst/>
              <a:rect l="l" t="t" r="r" b="b"/>
              <a:pathLst>
                <a:path w="10108" h="226" extrusionOk="0">
                  <a:moveTo>
                    <a:pt x="9807" y="0"/>
                  </a:moveTo>
                  <a:lnTo>
                    <a:pt x="8707" y="67"/>
                  </a:lnTo>
                  <a:cubicBezTo>
                    <a:pt x="7806" y="67"/>
                    <a:pt x="6505" y="134"/>
                    <a:pt x="5104" y="134"/>
                  </a:cubicBezTo>
                  <a:cubicBezTo>
                    <a:pt x="4637" y="145"/>
                    <a:pt x="4185" y="149"/>
                    <a:pt x="3755" y="149"/>
                  </a:cubicBezTo>
                  <a:cubicBezTo>
                    <a:pt x="2895" y="149"/>
                    <a:pt x="2124" y="134"/>
                    <a:pt x="1501" y="134"/>
                  </a:cubicBezTo>
                  <a:lnTo>
                    <a:pt x="0" y="134"/>
                  </a:lnTo>
                  <a:lnTo>
                    <a:pt x="34" y="167"/>
                  </a:lnTo>
                  <a:lnTo>
                    <a:pt x="434" y="167"/>
                  </a:lnTo>
                  <a:lnTo>
                    <a:pt x="1501" y="200"/>
                  </a:lnTo>
                  <a:cubicBezTo>
                    <a:pt x="1968" y="217"/>
                    <a:pt x="2519" y="225"/>
                    <a:pt x="3128" y="225"/>
                  </a:cubicBezTo>
                  <a:cubicBezTo>
                    <a:pt x="3736" y="225"/>
                    <a:pt x="4403" y="217"/>
                    <a:pt x="5104" y="200"/>
                  </a:cubicBezTo>
                  <a:cubicBezTo>
                    <a:pt x="6505" y="167"/>
                    <a:pt x="7806" y="134"/>
                    <a:pt x="8707" y="100"/>
                  </a:cubicBezTo>
                  <a:lnTo>
                    <a:pt x="9807" y="34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7753654" y="4816819"/>
              <a:ext cx="17622" cy="28343"/>
            </a:xfrm>
            <a:custGeom>
              <a:avLst/>
              <a:gdLst/>
              <a:ahLst/>
              <a:cxnLst/>
              <a:rect l="l" t="t" r="r" b="b"/>
              <a:pathLst>
                <a:path w="602" h="968" extrusionOk="0">
                  <a:moveTo>
                    <a:pt x="601" y="0"/>
                  </a:moveTo>
                  <a:lnTo>
                    <a:pt x="601" y="0"/>
                  </a:lnTo>
                  <a:cubicBezTo>
                    <a:pt x="234" y="167"/>
                    <a:pt x="1" y="568"/>
                    <a:pt x="34" y="968"/>
                  </a:cubicBezTo>
                  <a:cubicBezTo>
                    <a:pt x="67" y="768"/>
                    <a:pt x="134" y="601"/>
                    <a:pt x="234" y="434"/>
                  </a:cubicBezTo>
                  <a:cubicBezTo>
                    <a:pt x="334" y="267"/>
                    <a:pt x="468" y="134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7701897" y="4804113"/>
              <a:ext cx="9806" cy="14699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34" y="1"/>
                  </a:moveTo>
                  <a:cubicBezTo>
                    <a:pt x="301" y="1"/>
                    <a:pt x="234" y="101"/>
                    <a:pt x="134" y="234"/>
                  </a:cubicBezTo>
                  <a:cubicBezTo>
                    <a:pt x="68" y="368"/>
                    <a:pt x="1" y="501"/>
                    <a:pt x="34" y="501"/>
                  </a:cubicBezTo>
                  <a:cubicBezTo>
                    <a:pt x="34" y="501"/>
                    <a:pt x="134" y="434"/>
                    <a:pt x="201" y="301"/>
                  </a:cubicBezTo>
                  <a:cubicBezTo>
                    <a:pt x="301" y="134"/>
                    <a:pt x="334" y="34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7687260" y="4801917"/>
              <a:ext cx="11738" cy="10043"/>
            </a:xfrm>
            <a:custGeom>
              <a:avLst/>
              <a:gdLst/>
              <a:ahLst/>
              <a:cxnLst/>
              <a:rect l="l" t="t" r="r" b="b"/>
              <a:pathLst>
                <a:path w="401" h="343" extrusionOk="0">
                  <a:moveTo>
                    <a:pt x="380" y="0"/>
                  </a:moveTo>
                  <a:cubicBezTo>
                    <a:pt x="343" y="0"/>
                    <a:pt x="283" y="60"/>
                    <a:pt x="201" y="143"/>
                  </a:cubicBezTo>
                  <a:cubicBezTo>
                    <a:pt x="101" y="243"/>
                    <a:pt x="0" y="343"/>
                    <a:pt x="34" y="343"/>
                  </a:cubicBezTo>
                  <a:cubicBezTo>
                    <a:pt x="34" y="343"/>
                    <a:pt x="134" y="309"/>
                    <a:pt x="234" y="209"/>
                  </a:cubicBezTo>
                  <a:cubicBezTo>
                    <a:pt x="334" y="109"/>
                    <a:pt x="401" y="9"/>
                    <a:pt x="401" y="9"/>
                  </a:cubicBezTo>
                  <a:cubicBezTo>
                    <a:pt x="395" y="3"/>
                    <a:pt x="388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7606199" y="4827125"/>
              <a:ext cx="50817" cy="2811"/>
            </a:xfrm>
            <a:custGeom>
              <a:avLst/>
              <a:gdLst/>
              <a:ahLst/>
              <a:cxnLst/>
              <a:rect l="l" t="t" r="r" b="b"/>
              <a:pathLst>
                <a:path w="1736" h="96" extrusionOk="0">
                  <a:moveTo>
                    <a:pt x="1614" y="1"/>
                  </a:moveTo>
                  <a:cubicBezTo>
                    <a:pt x="1461" y="1"/>
                    <a:pt x="1179" y="15"/>
                    <a:pt x="868" y="15"/>
                  </a:cubicBezTo>
                  <a:lnTo>
                    <a:pt x="1" y="15"/>
                  </a:lnTo>
                  <a:cubicBezTo>
                    <a:pt x="196" y="64"/>
                    <a:pt x="409" y="95"/>
                    <a:pt x="627" y="95"/>
                  </a:cubicBezTo>
                  <a:cubicBezTo>
                    <a:pt x="707" y="95"/>
                    <a:pt x="788" y="91"/>
                    <a:pt x="868" y="82"/>
                  </a:cubicBezTo>
                  <a:cubicBezTo>
                    <a:pt x="949" y="91"/>
                    <a:pt x="1029" y="95"/>
                    <a:pt x="1109" y="95"/>
                  </a:cubicBezTo>
                  <a:cubicBezTo>
                    <a:pt x="1327" y="95"/>
                    <a:pt x="1540" y="64"/>
                    <a:pt x="1735" y="15"/>
                  </a:cubicBezTo>
                  <a:cubicBezTo>
                    <a:pt x="1735" y="4"/>
                    <a:pt x="1691" y="1"/>
                    <a:pt x="1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7572036" y="4828296"/>
              <a:ext cx="4918" cy="10043"/>
            </a:xfrm>
            <a:custGeom>
              <a:avLst/>
              <a:gdLst/>
              <a:ahLst/>
              <a:cxnLst/>
              <a:rect l="l" t="t" r="r" b="b"/>
              <a:pathLst>
                <a:path w="168" h="343" extrusionOk="0">
                  <a:moveTo>
                    <a:pt x="6" y="0"/>
                  </a:moveTo>
                  <a:cubicBezTo>
                    <a:pt x="2" y="0"/>
                    <a:pt x="0" y="3"/>
                    <a:pt x="0" y="9"/>
                  </a:cubicBezTo>
                  <a:cubicBezTo>
                    <a:pt x="0" y="9"/>
                    <a:pt x="34" y="75"/>
                    <a:pt x="67" y="176"/>
                  </a:cubicBezTo>
                  <a:cubicBezTo>
                    <a:pt x="100" y="276"/>
                    <a:pt x="134" y="342"/>
                    <a:pt x="134" y="342"/>
                  </a:cubicBezTo>
                  <a:cubicBezTo>
                    <a:pt x="167" y="342"/>
                    <a:pt x="167" y="242"/>
                    <a:pt x="134" y="142"/>
                  </a:cubicBezTo>
                  <a:cubicBezTo>
                    <a:pt x="79" y="60"/>
                    <a:pt x="24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7558365" y="4811930"/>
              <a:ext cx="6850" cy="6881"/>
            </a:xfrm>
            <a:custGeom>
              <a:avLst/>
              <a:gdLst/>
              <a:ahLst/>
              <a:cxnLst/>
              <a:rect l="l" t="t" r="r" b="b"/>
              <a:pathLst>
                <a:path w="234" h="235" extrusionOk="0">
                  <a:moveTo>
                    <a:pt x="0" y="1"/>
                  </a:moveTo>
                  <a:cubicBezTo>
                    <a:pt x="0" y="1"/>
                    <a:pt x="34" y="101"/>
                    <a:pt x="100" y="134"/>
                  </a:cubicBezTo>
                  <a:cubicBezTo>
                    <a:pt x="167" y="201"/>
                    <a:pt x="234" y="234"/>
                    <a:pt x="234" y="234"/>
                  </a:cubicBezTo>
                  <a:cubicBezTo>
                    <a:pt x="234" y="234"/>
                    <a:pt x="200" y="167"/>
                    <a:pt x="134" y="101"/>
                  </a:cubicBezTo>
                  <a:cubicBezTo>
                    <a:pt x="67" y="34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7539805" y="4803850"/>
              <a:ext cx="10772" cy="4216"/>
            </a:xfrm>
            <a:custGeom>
              <a:avLst/>
              <a:gdLst/>
              <a:ahLst/>
              <a:cxnLst/>
              <a:rect l="l" t="t" r="r" b="b"/>
              <a:pathLst>
                <a:path w="368" h="144" extrusionOk="0">
                  <a:moveTo>
                    <a:pt x="129" y="0"/>
                  </a:moveTo>
                  <a:cubicBezTo>
                    <a:pt x="43" y="0"/>
                    <a:pt x="1" y="43"/>
                    <a:pt x="1" y="43"/>
                  </a:cubicBezTo>
                  <a:cubicBezTo>
                    <a:pt x="1" y="43"/>
                    <a:pt x="101" y="43"/>
                    <a:pt x="167" y="77"/>
                  </a:cubicBezTo>
                  <a:cubicBezTo>
                    <a:pt x="267" y="110"/>
                    <a:pt x="334" y="143"/>
                    <a:pt x="334" y="143"/>
                  </a:cubicBezTo>
                  <a:cubicBezTo>
                    <a:pt x="367" y="110"/>
                    <a:pt x="301" y="43"/>
                    <a:pt x="201" y="10"/>
                  </a:cubicBezTo>
                  <a:cubicBezTo>
                    <a:pt x="174" y="3"/>
                    <a:pt x="150" y="0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7526133" y="4801449"/>
              <a:ext cx="5884" cy="2694"/>
            </a:xfrm>
            <a:custGeom>
              <a:avLst/>
              <a:gdLst/>
              <a:ahLst/>
              <a:cxnLst/>
              <a:rect l="l" t="t" r="r" b="b"/>
              <a:pathLst>
                <a:path w="201" h="92" extrusionOk="0">
                  <a:moveTo>
                    <a:pt x="51" y="0"/>
                  </a:moveTo>
                  <a:cubicBezTo>
                    <a:pt x="34" y="0"/>
                    <a:pt x="17" y="8"/>
                    <a:pt x="1" y="25"/>
                  </a:cubicBezTo>
                  <a:cubicBezTo>
                    <a:pt x="1" y="25"/>
                    <a:pt x="34" y="58"/>
                    <a:pt x="101" y="92"/>
                  </a:cubicBezTo>
                  <a:lnTo>
                    <a:pt x="201" y="92"/>
                  </a:lnTo>
                  <a:cubicBezTo>
                    <a:pt x="201" y="58"/>
                    <a:pt x="167" y="25"/>
                    <a:pt x="101" y="25"/>
                  </a:cubicBezTo>
                  <a:cubicBezTo>
                    <a:pt x="84" y="8"/>
                    <a:pt x="67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7096122" y="4828803"/>
              <a:ext cx="30326" cy="12239"/>
            </a:xfrm>
            <a:custGeom>
              <a:avLst/>
              <a:gdLst/>
              <a:ahLst/>
              <a:cxnLst/>
              <a:rect l="l" t="t" r="r" b="b"/>
              <a:pathLst>
                <a:path w="1036" h="418" extrusionOk="0">
                  <a:moveTo>
                    <a:pt x="764" y="1"/>
                  </a:moveTo>
                  <a:cubicBezTo>
                    <a:pt x="668" y="1"/>
                    <a:pt x="568" y="17"/>
                    <a:pt x="468" y="51"/>
                  </a:cubicBezTo>
                  <a:cubicBezTo>
                    <a:pt x="268" y="118"/>
                    <a:pt x="101" y="251"/>
                    <a:pt x="1" y="418"/>
                  </a:cubicBezTo>
                  <a:cubicBezTo>
                    <a:pt x="168" y="318"/>
                    <a:pt x="335" y="218"/>
                    <a:pt x="501" y="151"/>
                  </a:cubicBezTo>
                  <a:cubicBezTo>
                    <a:pt x="668" y="84"/>
                    <a:pt x="868" y="84"/>
                    <a:pt x="1035" y="51"/>
                  </a:cubicBezTo>
                  <a:cubicBezTo>
                    <a:pt x="952" y="17"/>
                    <a:pt x="860" y="1"/>
                    <a:pt x="7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2" name="Google Shape;1522;p59"/>
          <p:cNvSpPr/>
          <p:nvPr/>
        </p:nvSpPr>
        <p:spPr>
          <a:xfrm>
            <a:off x="8691591" y="4085050"/>
            <a:ext cx="272118" cy="164290"/>
          </a:xfrm>
          <a:custGeom>
            <a:avLst/>
            <a:gdLst/>
            <a:ahLst/>
            <a:cxnLst/>
            <a:rect l="l" t="t" r="r" b="b"/>
            <a:pathLst>
              <a:path w="10579" h="6387" extrusionOk="0">
                <a:moveTo>
                  <a:pt x="5510" y="1"/>
                </a:moveTo>
                <a:cubicBezTo>
                  <a:pt x="4300" y="1"/>
                  <a:pt x="3097" y="222"/>
                  <a:pt x="2006" y="778"/>
                </a:cubicBezTo>
                <a:cubicBezTo>
                  <a:pt x="1064" y="1264"/>
                  <a:pt x="395" y="2176"/>
                  <a:pt x="213" y="3209"/>
                </a:cubicBezTo>
                <a:cubicBezTo>
                  <a:pt x="0" y="3969"/>
                  <a:pt x="92" y="4760"/>
                  <a:pt x="456" y="5459"/>
                </a:cubicBezTo>
                <a:cubicBezTo>
                  <a:pt x="758" y="6037"/>
                  <a:pt x="1372" y="6387"/>
                  <a:pt x="2006" y="6387"/>
                </a:cubicBezTo>
                <a:cubicBezTo>
                  <a:pt x="2138" y="6387"/>
                  <a:pt x="2271" y="6372"/>
                  <a:pt x="2402" y="6340"/>
                </a:cubicBezTo>
                <a:cubicBezTo>
                  <a:pt x="3161" y="6097"/>
                  <a:pt x="3587" y="5307"/>
                  <a:pt x="4195" y="4851"/>
                </a:cubicBezTo>
                <a:cubicBezTo>
                  <a:pt x="4880" y="4333"/>
                  <a:pt x="5710" y="4231"/>
                  <a:pt x="6564" y="4231"/>
                </a:cubicBezTo>
                <a:cubicBezTo>
                  <a:pt x="7113" y="4231"/>
                  <a:pt x="7672" y="4273"/>
                  <a:pt x="8207" y="4273"/>
                </a:cubicBezTo>
                <a:cubicBezTo>
                  <a:pt x="8291" y="4282"/>
                  <a:pt x="8374" y="4286"/>
                  <a:pt x="8457" y="4286"/>
                </a:cubicBezTo>
                <a:cubicBezTo>
                  <a:pt x="8950" y="4286"/>
                  <a:pt x="9432" y="4134"/>
                  <a:pt x="9849" y="3848"/>
                </a:cubicBezTo>
                <a:cubicBezTo>
                  <a:pt x="10578" y="3240"/>
                  <a:pt x="10456" y="1963"/>
                  <a:pt x="9818" y="1294"/>
                </a:cubicBezTo>
                <a:cubicBezTo>
                  <a:pt x="9180" y="595"/>
                  <a:pt x="8177" y="291"/>
                  <a:pt x="7235" y="139"/>
                </a:cubicBezTo>
                <a:cubicBezTo>
                  <a:pt x="6665" y="51"/>
                  <a:pt x="6087" y="1"/>
                  <a:pt x="55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59"/>
          <p:cNvSpPr/>
          <p:nvPr/>
        </p:nvSpPr>
        <p:spPr>
          <a:xfrm>
            <a:off x="8625922" y="3553573"/>
            <a:ext cx="200172" cy="393246"/>
          </a:xfrm>
          <a:custGeom>
            <a:avLst/>
            <a:gdLst/>
            <a:ahLst/>
            <a:cxnLst/>
            <a:rect l="l" t="t" r="r" b="b"/>
            <a:pathLst>
              <a:path w="7782" h="15288" extrusionOk="0">
                <a:moveTo>
                  <a:pt x="4368" y="0"/>
                </a:moveTo>
                <a:cubicBezTo>
                  <a:pt x="4219" y="0"/>
                  <a:pt x="4070" y="14"/>
                  <a:pt x="3921" y="41"/>
                </a:cubicBezTo>
                <a:cubicBezTo>
                  <a:pt x="2948" y="284"/>
                  <a:pt x="2371" y="1227"/>
                  <a:pt x="1945" y="2108"/>
                </a:cubicBezTo>
                <a:cubicBezTo>
                  <a:pt x="669" y="4753"/>
                  <a:pt x="30" y="7610"/>
                  <a:pt x="0" y="10528"/>
                </a:cubicBezTo>
                <a:cubicBezTo>
                  <a:pt x="0" y="11865"/>
                  <a:pt x="152" y="13294"/>
                  <a:pt x="942" y="14388"/>
                </a:cubicBezTo>
                <a:lnTo>
                  <a:pt x="942" y="14418"/>
                </a:lnTo>
                <a:cubicBezTo>
                  <a:pt x="1373" y="15043"/>
                  <a:pt x="2006" y="15287"/>
                  <a:pt x="2648" y="15287"/>
                </a:cubicBezTo>
                <a:cubicBezTo>
                  <a:pt x="3412" y="15287"/>
                  <a:pt x="4188" y="14942"/>
                  <a:pt x="4651" y="14479"/>
                </a:cubicBezTo>
                <a:cubicBezTo>
                  <a:pt x="5532" y="13628"/>
                  <a:pt x="5897" y="12412"/>
                  <a:pt x="6231" y="11257"/>
                </a:cubicBezTo>
                <a:cubicBezTo>
                  <a:pt x="6991" y="8582"/>
                  <a:pt x="7781" y="5756"/>
                  <a:pt x="7234" y="3050"/>
                </a:cubicBezTo>
                <a:cubicBezTo>
                  <a:pt x="7082" y="2199"/>
                  <a:pt x="6718" y="1439"/>
                  <a:pt x="6170" y="801"/>
                </a:cubicBezTo>
                <a:cubicBezTo>
                  <a:pt x="5697" y="278"/>
                  <a:pt x="5041" y="0"/>
                  <a:pt x="4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59"/>
          <p:cNvSpPr/>
          <p:nvPr/>
        </p:nvSpPr>
        <p:spPr>
          <a:xfrm>
            <a:off x="8285022" y="3668655"/>
            <a:ext cx="328039" cy="324849"/>
          </a:xfrm>
          <a:custGeom>
            <a:avLst/>
            <a:gdLst/>
            <a:ahLst/>
            <a:cxnLst/>
            <a:rect l="l" t="t" r="r" b="b"/>
            <a:pathLst>
              <a:path w="12753" h="12629" extrusionOk="0">
                <a:moveTo>
                  <a:pt x="11642" y="11768"/>
                </a:moveTo>
                <a:lnTo>
                  <a:pt x="11623" y="11793"/>
                </a:lnTo>
                <a:lnTo>
                  <a:pt x="11623" y="11793"/>
                </a:lnTo>
                <a:cubicBezTo>
                  <a:pt x="11629" y="11784"/>
                  <a:pt x="11636" y="11776"/>
                  <a:pt x="11642" y="11768"/>
                </a:cubicBezTo>
                <a:close/>
                <a:moveTo>
                  <a:pt x="11607" y="11812"/>
                </a:moveTo>
                <a:lnTo>
                  <a:pt x="11521" y="11920"/>
                </a:lnTo>
                <a:cubicBezTo>
                  <a:pt x="11550" y="11884"/>
                  <a:pt x="11579" y="11848"/>
                  <a:pt x="11607" y="11812"/>
                </a:cubicBezTo>
                <a:close/>
                <a:moveTo>
                  <a:pt x="2629" y="0"/>
                </a:moveTo>
                <a:cubicBezTo>
                  <a:pt x="2554" y="0"/>
                  <a:pt x="2478" y="2"/>
                  <a:pt x="2402" y="5"/>
                </a:cubicBezTo>
                <a:cubicBezTo>
                  <a:pt x="1612" y="35"/>
                  <a:pt x="912" y="461"/>
                  <a:pt x="517" y="1130"/>
                </a:cubicBezTo>
                <a:cubicBezTo>
                  <a:pt x="1" y="2133"/>
                  <a:pt x="517" y="3318"/>
                  <a:pt x="1034" y="4291"/>
                </a:cubicBezTo>
                <a:cubicBezTo>
                  <a:pt x="2007" y="6023"/>
                  <a:pt x="3071" y="7695"/>
                  <a:pt x="4286" y="9245"/>
                </a:cubicBezTo>
                <a:cubicBezTo>
                  <a:pt x="5259" y="10491"/>
                  <a:pt x="6353" y="11738"/>
                  <a:pt x="7843" y="12285"/>
                </a:cubicBezTo>
                <a:cubicBezTo>
                  <a:pt x="8446" y="12506"/>
                  <a:pt x="9054" y="12628"/>
                  <a:pt x="9616" y="12628"/>
                </a:cubicBezTo>
                <a:cubicBezTo>
                  <a:pt x="10426" y="12628"/>
                  <a:pt x="11142" y="12376"/>
                  <a:pt x="11613" y="11804"/>
                </a:cubicBezTo>
                <a:lnTo>
                  <a:pt x="11613" y="11804"/>
                </a:lnTo>
                <a:cubicBezTo>
                  <a:pt x="11611" y="11807"/>
                  <a:pt x="11609" y="11809"/>
                  <a:pt x="11607" y="11812"/>
                </a:cubicBezTo>
                <a:lnTo>
                  <a:pt x="11607" y="11812"/>
                </a:lnTo>
                <a:lnTo>
                  <a:pt x="11623" y="11793"/>
                </a:lnTo>
                <a:lnTo>
                  <a:pt x="11623" y="11793"/>
                </a:lnTo>
                <a:cubicBezTo>
                  <a:pt x="11619" y="11797"/>
                  <a:pt x="11616" y="11801"/>
                  <a:pt x="11613" y="11804"/>
                </a:cubicBezTo>
                <a:lnTo>
                  <a:pt x="11613" y="11804"/>
                </a:lnTo>
                <a:cubicBezTo>
                  <a:pt x="12566" y="10563"/>
                  <a:pt x="12753" y="8802"/>
                  <a:pt x="12311" y="7270"/>
                </a:cubicBezTo>
                <a:cubicBezTo>
                  <a:pt x="11764" y="5719"/>
                  <a:pt x="10821" y="4352"/>
                  <a:pt x="9545" y="3288"/>
                </a:cubicBezTo>
                <a:cubicBezTo>
                  <a:pt x="8116" y="2011"/>
                  <a:pt x="6414" y="1008"/>
                  <a:pt x="4621" y="370"/>
                </a:cubicBezTo>
                <a:cubicBezTo>
                  <a:pt x="3964" y="124"/>
                  <a:pt x="3308" y="0"/>
                  <a:pt x="26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59"/>
          <p:cNvSpPr/>
          <p:nvPr/>
        </p:nvSpPr>
        <p:spPr>
          <a:xfrm>
            <a:off x="8647014" y="4134154"/>
            <a:ext cx="187671" cy="328991"/>
          </a:xfrm>
          <a:custGeom>
            <a:avLst/>
            <a:gdLst/>
            <a:ahLst/>
            <a:cxnLst/>
            <a:rect l="l" t="t" r="r" b="b"/>
            <a:pathLst>
              <a:path w="7296" h="12790" extrusionOk="0">
                <a:moveTo>
                  <a:pt x="6977" y="1"/>
                </a:moveTo>
                <a:cubicBezTo>
                  <a:pt x="6870" y="1"/>
                  <a:pt x="6764" y="9"/>
                  <a:pt x="6657" y="24"/>
                </a:cubicBezTo>
                <a:cubicBezTo>
                  <a:pt x="6050" y="85"/>
                  <a:pt x="5502" y="236"/>
                  <a:pt x="4955" y="480"/>
                </a:cubicBezTo>
                <a:cubicBezTo>
                  <a:pt x="4165" y="844"/>
                  <a:pt x="3466" y="1392"/>
                  <a:pt x="2919" y="2091"/>
                </a:cubicBezTo>
                <a:cubicBezTo>
                  <a:pt x="2280" y="2911"/>
                  <a:pt x="1733" y="3854"/>
                  <a:pt x="1338" y="4826"/>
                </a:cubicBezTo>
                <a:cubicBezTo>
                  <a:pt x="943" y="5829"/>
                  <a:pt x="639" y="6832"/>
                  <a:pt x="457" y="7866"/>
                </a:cubicBezTo>
                <a:cubicBezTo>
                  <a:pt x="274" y="8717"/>
                  <a:pt x="153" y="9568"/>
                  <a:pt x="92" y="10419"/>
                </a:cubicBezTo>
                <a:cubicBezTo>
                  <a:pt x="62" y="11149"/>
                  <a:pt x="31" y="11756"/>
                  <a:pt x="31" y="12152"/>
                </a:cubicBezTo>
                <a:cubicBezTo>
                  <a:pt x="1" y="12364"/>
                  <a:pt x="1" y="12577"/>
                  <a:pt x="31" y="12790"/>
                </a:cubicBezTo>
                <a:cubicBezTo>
                  <a:pt x="92" y="12577"/>
                  <a:pt x="122" y="12364"/>
                  <a:pt x="122" y="12152"/>
                </a:cubicBezTo>
                <a:cubicBezTo>
                  <a:pt x="183" y="11696"/>
                  <a:pt x="244" y="11118"/>
                  <a:pt x="305" y="10419"/>
                </a:cubicBezTo>
                <a:cubicBezTo>
                  <a:pt x="366" y="9750"/>
                  <a:pt x="487" y="8838"/>
                  <a:pt x="669" y="7896"/>
                </a:cubicBezTo>
                <a:cubicBezTo>
                  <a:pt x="913" y="6893"/>
                  <a:pt x="1217" y="5890"/>
                  <a:pt x="1581" y="4917"/>
                </a:cubicBezTo>
                <a:cubicBezTo>
                  <a:pt x="1977" y="3945"/>
                  <a:pt x="2493" y="3033"/>
                  <a:pt x="3101" y="2212"/>
                </a:cubicBezTo>
                <a:cubicBezTo>
                  <a:pt x="3618" y="1544"/>
                  <a:pt x="4287" y="996"/>
                  <a:pt x="5046" y="632"/>
                </a:cubicBezTo>
                <a:cubicBezTo>
                  <a:pt x="5533" y="358"/>
                  <a:pt x="6080" y="206"/>
                  <a:pt x="6657" y="115"/>
                </a:cubicBezTo>
                <a:cubicBezTo>
                  <a:pt x="6870" y="115"/>
                  <a:pt x="7083" y="85"/>
                  <a:pt x="7296" y="24"/>
                </a:cubicBezTo>
                <a:cubicBezTo>
                  <a:pt x="7189" y="9"/>
                  <a:pt x="7083" y="1"/>
                  <a:pt x="69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59"/>
          <p:cNvSpPr/>
          <p:nvPr/>
        </p:nvSpPr>
        <p:spPr>
          <a:xfrm>
            <a:off x="8647812" y="3696924"/>
            <a:ext cx="86016" cy="731831"/>
          </a:xfrm>
          <a:custGeom>
            <a:avLst/>
            <a:gdLst/>
            <a:ahLst/>
            <a:cxnLst/>
            <a:rect l="l" t="t" r="r" b="b"/>
            <a:pathLst>
              <a:path w="3344" h="28451" extrusionOk="0">
                <a:moveTo>
                  <a:pt x="3344" y="0"/>
                </a:moveTo>
                <a:cubicBezTo>
                  <a:pt x="3283" y="91"/>
                  <a:pt x="3253" y="183"/>
                  <a:pt x="3222" y="274"/>
                </a:cubicBezTo>
                <a:cubicBezTo>
                  <a:pt x="3161" y="487"/>
                  <a:pt x="3101" y="760"/>
                  <a:pt x="2979" y="1064"/>
                </a:cubicBezTo>
                <a:cubicBezTo>
                  <a:pt x="2888" y="1398"/>
                  <a:pt x="2766" y="1854"/>
                  <a:pt x="2645" y="2371"/>
                </a:cubicBezTo>
                <a:cubicBezTo>
                  <a:pt x="2523" y="2857"/>
                  <a:pt x="2371" y="3435"/>
                  <a:pt x="2249" y="4073"/>
                </a:cubicBezTo>
                <a:cubicBezTo>
                  <a:pt x="1520" y="7386"/>
                  <a:pt x="1003" y="10730"/>
                  <a:pt x="669" y="14104"/>
                </a:cubicBezTo>
                <a:cubicBezTo>
                  <a:pt x="213" y="18055"/>
                  <a:pt x="31" y="21642"/>
                  <a:pt x="0" y="24256"/>
                </a:cubicBezTo>
                <a:cubicBezTo>
                  <a:pt x="0" y="25532"/>
                  <a:pt x="0" y="26596"/>
                  <a:pt x="61" y="27326"/>
                </a:cubicBezTo>
                <a:cubicBezTo>
                  <a:pt x="61" y="27660"/>
                  <a:pt x="91" y="27934"/>
                  <a:pt x="122" y="28147"/>
                </a:cubicBezTo>
                <a:lnTo>
                  <a:pt x="122" y="27326"/>
                </a:lnTo>
                <a:cubicBezTo>
                  <a:pt x="122" y="26596"/>
                  <a:pt x="122" y="25532"/>
                  <a:pt x="152" y="24256"/>
                </a:cubicBezTo>
                <a:cubicBezTo>
                  <a:pt x="243" y="21642"/>
                  <a:pt x="456" y="18845"/>
                  <a:pt x="882" y="14924"/>
                </a:cubicBezTo>
                <a:cubicBezTo>
                  <a:pt x="1307" y="11216"/>
                  <a:pt x="1824" y="6900"/>
                  <a:pt x="2401" y="4104"/>
                </a:cubicBezTo>
                <a:cubicBezTo>
                  <a:pt x="2523" y="3465"/>
                  <a:pt x="2645" y="2888"/>
                  <a:pt x="2797" y="2401"/>
                </a:cubicBezTo>
                <a:cubicBezTo>
                  <a:pt x="2918" y="1885"/>
                  <a:pt x="2979" y="1459"/>
                  <a:pt x="3101" y="1094"/>
                </a:cubicBezTo>
                <a:cubicBezTo>
                  <a:pt x="3192" y="760"/>
                  <a:pt x="3222" y="517"/>
                  <a:pt x="3283" y="304"/>
                </a:cubicBezTo>
                <a:cubicBezTo>
                  <a:pt x="3313" y="183"/>
                  <a:pt x="3313" y="91"/>
                  <a:pt x="3344" y="0"/>
                </a:cubicBezTo>
                <a:close/>
                <a:moveTo>
                  <a:pt x="122" y="28147"/>
                </a:moveTo>
                <a:cubicBezTo>
                  <a:pt x="91" y="28268"/>
                  <a:pt x="122" y="28359"/>
                  <a:pt x="122" y="28450"/>
                </a:cubicBezTo>
                <a:cubicBezTo>
                  <a:pt x="152" y="28359"/>
                  <a:pt x="152" y="28238"/>
                  <a:pt x="122" y="2814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9"/>
          <p:cNvSpPr/>
          <p:nvPr/>
        </p:nvSpPr>
        <p:spPr>
          <a:xfrm>
            <a:off x="8413249" y="3750864"/>
            <a:ext cx="239271" cy="499634"/>
          </a:xfrm>
          <a:custGeom>
            <a:avLst/>
            <a:gdLst/>
            <a:ahLst/>
            <a:cxnLst/>
            <a:rect l="l" t="t" r="r" b="b"/>
            <a:pathLst>
              <a:path w="9302" h="19424" extrusionOk="0">
                <a:moveTo>
                  <a:pt x="0" y="0"/>
                </a:moveTo>
                <a:lnTo>
                  <a:pt x="0" y="0"/>
                </a:lnTo>
                <a:cubicBezTo>
                  <a:pt x="852" y="669"/>
                  <a:pt x="1672" y="1399"/>
                  <a:pt x="2432" y="2159"/>
                </a:cubicBezTo>
                <a:cubicBezTo>
                  <a:pt x="4165" y="4104"/>
                  <a:pt x="5563" y="6323"/>
                  <a:pt x="6566" y="8724"/>
                </a:cubicBezTo>
                <a:cubicBezTo>
                  <a:pt x="7143" y="10031"/>
                  <a:pt x="7630" y="11399"/>
                  <a:pt x="8025" y="12767"/>
                </a:cubicBezTo>
                <a:cubicBezTo>
                  <a:pt x="8390" y="14043"/>
                  <a:pt x="8633" y="15198"/>
                  <a:pt x="8815" y="16201"/>
                </a:cubicBezTo>
                <a:cubicBezTo>
                  <a:pt x="9028" y="17174"/>
                  <a:pt x="9119" y="17995"/>
                  <a:pt x="9180" y="18542"/>
                </a:cubicBezTo>
                <a:cubicBezTo>
                  <a:pt x="9180" y="18846"/>
                  <a:pt x="9210" y="19119"/>
                  <a:pt x="9271" y="19423"/>
                </a:cubicBezTo>
                <a:cubicBezTo>
                  <a:pt x="9302" y="19119"/>
                  <a:pt x="9302" y="18846"/>
                  <a:pt x="9271" y="18542"/>
                </a:cubicBezTo>
                <a:cubicBezTo>
                  <a:pt x="9210" y="17752"/>
                  <a:pt x="9119" y="16961"/>
                  <a:pt x="8998" y="16171"/>
                </a:cubicBezTo>
                <a:cubicBezTo>
                  <a:pt x="8815" y="15016"/>
                  <a:pt x="8542" y="13861"/>
                  <a:pt x="8238" y="12736"/>
                </a:cubicBezTo>
                <a:cubicBezTo>
                  <a:pt x="7873" y="11338"/>
                  <a:pt x="7387" y="9970"/>
                  <a:pt x="6809" y="8633"/>
                </a:cubicBezTo>
                <a:cubicBezTo>
                  <a:pt x="5806" y="6201"/>
                  <a:pt x="4347" y="3982"/>
                  <a:pt x="2554" y="2037"/>
                </a:cubicBezTo>
                <a:cubicBezTo>
                  <a:pt x="2250" y="1703"/>
                  <a:pt x="1915" y="1399"/>
                  <a:pt x="1551" y="1125"/>
                </a:cubicBezTo>
                <a:cubicBezTo>
                  <a:pt x="1399" y="1004"/>
                  <a:pt x="1277" y="852"/>
                  <a:pt x="1125" y="730"/>
                </a:cubicBezTo>
                <a:lnTo>
                  <a:pt x="760" y="487"/>
                </a:lnTo>
                <a:cubicBezTo>
                  <a:pt x="517" y="304"/>
                  <a:pt x="274" y="15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9"/>
          <p:cNvSpPr/>
          <p:nvPr/>
        </p:nvSpPr>
        <p:spPr>
          <a:xfrm>
            <a:off x="8478918" y="4564773"/>
            <a:ext cx="350289" cy="244750"/>
          </a:xfrm>
          <a:custGeom>
            <a:avLst/>
            <a:gdLst/>
            <a:ahLst/>
            <a:cxnLst/>
            <a:rect l="l" t="t" r="r" b="b"/>
            <a:pathLst>
              <a:path w="13618" h="9515" extrusionOk="0">
                <a:moveTo>
                  <a:pt x="1" y="0"/>
                </a:moveTo>
                <a:lnTo>
                  <a:pt x="700" y="9514"/>
                </a:lnTo>
                <a:lnTo>
                  <a:pt x="12919" y="9514"/>
                </a:lnTo>
                <a:lnTo>
                  <a:pt x="136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9"/>
          <p:cNvSpPr/>
          <p:nvPr/>
        </p:nvSpPr>
        <p:spPr>
          <a:xfrm>
            <a:off x="8448437" y="4468597"/>
            <a:ext cx="418299" cy="96202"/>
          </a:xfrm>
          <a:custGeom>
            <a:avLst/>
            <a:gdLst/>
            <a:ahLst/>
            <a:cxnLst/>
            <a:rect l="l" t="t" r="r" b="b"/>
            <a:pathLst>
              <a:path w="16262" h="3740" extrusionOk="0">
                <a:moveTo>
                  <a:pt x="0" y="1"/>
                </a:moveTo>
                <a:lnTo>
                  <a:pt x="0" y="3739"/>
                </a:lnTo>
                <a:lnTo>
                  <a:pt x="16262" y="3739"/>
                </a:lnTo>
                <a:lnTo>
                  <a:pt x="162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59"/>
          <p:cNvSpPr/>
          <p:nvPr/>
        </p:nvSpPr>
        <p:spPr>
          <a:xfrm>
            <a:off x="8449209" y="4800107"/>
            <a:ext cx="410505" cy="26597"/>
          </a:xfrm>
          <a:custGeom>
            <a:avLst/>
            <a:gdLst/>
            <a:ahLst/>
            <a:cxnLst/>
            <a:rect l="l" t="t" r="r" b="b"/>
            <a:pathLst>
              <a:path w="15959" h="1034" extrusionOk="0">
                <a:moveTo>
                  <a:pt x="1" y="0"/>
                </a:moveTo>
                <a:lnTo>
                  <a:pt x="1" y="1034"/>
                </a:lnTo>
                <a:lnTo>
                  <a:pt x="15958" y="1034"/>
                </a:lnTo>
                <a:lnTo>
                  <a:pt x="1595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59"/>
          <p:cNvSpPr/>
          <p:nvPr/>
        </p:nvSpPr>
        <p:spPr>
          <a:xfrm>
            <a:off x="8468758" y="4826679"/>
            <a:ext cx="376089" cy="47715"/>
          </a:xfrm>
          <a:custGeom>
            <a:avLst/>
            <a:gdLst/>
            <a:ahLst/>
            <a:cxnLst/>
            <a:rect l="l" t="t" r="r" b="b"/>
            <a:pathLst>
              <a:path w="14621" h="1855" extrusionOk="0">
                <a:moveTo>
                  <a:pt x="1" y="1"/>
                </a:moveTo>
                <a:lnTo>
                  <a:pt x="730" y="1855"/>
                </a:lnTo>
                <a:lnTo>
                  <a:pt x="13770" y="1855"/>
                </a:lnTo>
                <a:lnTo>
                  <a:pt x="146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59"/>
          <p:cNvSpPr/>
          <p:nvPr/>
        </p:nvSpPr>
        <p:spPr>
          <a:xfrm>
            <a:off x="8484397" y="4610893"/>
            <a:ext cx="339357" cy="68062"/>
          </a:xfrm>
          <a:custGeom>
            <a:avLst/>
            <a:gdLst/>
            <a:ahLst/>
            <a:cxnLst/>
            <a:rect l="l" t="t" r="r" b="b"/>
            <a:pathLst>
              <a:path w="13193" h="2646" extrusionOk="0">
                <a:moveTo>
                  <a:pt x="13192" y="1338"/>
                </a:moveTo>
                <a:cubicBezTo>
                  <a:pt x="13162" y="1338"/>
                  <a:pt x="13162" y="1368"/>
                  <a:pt x="13131" y="1399"/>
                </a:cubicBezTo>
                <a:lnTo>
                  <a:pt x="13192" y="1338"/>
                </a:lnTo>
                <a:close/>
                <a:moveTo>
                  <a:pt x="3010" y="1"/>
                </a:moveTo>
                <a:lnTo>
                  <a:pt x="2979" y="61"/>
                </a:lnTo>
                <a:lnTo>
                  <a:pt x="917" y="2482"/>
                </a:lnTo>
                <a:lnTo>
                  <a:pt x="917" y="2482"/>
                </a:lnTo>
                <a:lnTo>
                  <a:pt x="244" y="1399"/>
                </a:lnTo>
                <a:lnTo>
                  <a:pt x="61" y="1125"/>
                </a:lnTo>
                <a:cubicBezTo>
                  <a:pt x="31" y="1064"/>
                  <a:pt x="0" y="1034"/>
                  <a:pt x="0" y="1034"/>
                </a:cubicBezTo>
                <a:lnTo>
                  <a:pt x="0" y="1034"/>
                </a:lnTo>
                <a:cubicBezTo>
                  <a:pt x="0" y="1064"/>
                  <a:pt x="31" y="1095"/>
                  <a:pt x="31" y="1125"/>
                </a:cubicBezTo>
                <a:lnTo>
                  <a:pt x="213" y="1429"/>
                </a:lnTo>
                <a:cubicBezTo>
                  <a:pt x="365" y="1703"/>
                  <a:pt x="608" y="2068"/>
                  <a:pt x="882" y="2554"/>
                </a:cubicBezTo>
                <a:lnTo>
                  <a:pt x="912" y="2615"/>
                </a:lnTo>
                <a:lnTo>
                  <a:pt x="943" y="2554"/>
                </a:lnTo>
                <a:cubicBezTo>
                  <a:pt x="1479" y="1928"/>
                  <a:pt x="2190" y="1128"/>
                  <a:pt x="3019" y="209"/>
                </a:cubicBezTo>
                <a:lnTo>
                  <a:pt x="3019" y="209"/>
                </a:lnTo>
                <a:lnTo>
                  <a:pt x="4681" y="2584"/>
                </a:lnTo>
                <a:lnTo>
                  <a:pt x="4742" y="2645"/>
                </a:lnTo>
                <a:lnTo>
                  <a:pt x="4803" y="2584"/>
                </a:lnTo>
                <a:lnTo>
                  <a:pt x="6627" y="305"/>
                </a:lnTo>
                <a:lnTo>
                  <a:pt x="6689" y="226"/>
                </a:lnTo>
                <a:lnTo>
                  <a:pt x="6689" y="226"/>
                </a:lnTo>
                <a:lnTo>
                  <a:pt x="8694" y="2584"/>
                </a:lnTo>
                <a:lnTo>
                  <a:pt x="8754" y="2645"/>
                </a:lnTo>
                <a:lnTo>
                  <a:pt x="8815" y="2584"/>
                </a:lnTo>
                <a:lnTo>
                  <a:pt x="10472" y="217"/>
                </a:lnTo>
                <a:lnTo>
                  <a:pt x="12159" y="2554"/>
                </a:lnTo>
                <a:lnTo>
                  <a:pt x="12189" y="2615"/>
                </a:lnTo>
                <a:lnTo>
                  <a:pt x="12220" y="2554"/>
                </a:lnTo>
                <a:lnTo>
                  <a:pt x="12244" y="2523"/>
                </a:lnTo>
                <a:lnTo>
                  <a:pt x="12250" y="2523"/>
                </a:lnTo>
                <a:cubicBezTo>
                  <a:pt x="12249" y="2522"/>
                  <a:pt x="12248" y="2521"/>
                  <a:pt x="12247" y="2519"/>
                </a:cubicBezTo>
                <a:lnTo>
                  <a:pt x="12247" y="2519"/>
                </a:lnTo>
                <a:lnTo>
                  <a:pt x="12949" y="1642"/>
                </a:lnTo>
                <a:lnTo>
                  <a:pt x="13131" y="1399"/>
                </a:lnTo>
                <a:lnTo>
                  <a:pt x="12949" y="1612"/>
                </a:lnTo>
                <a:lnTo>
                  <a:pt x="12222" y="2484"/>
                </a:lnTo>
                <a:lnTo>
                  <a:pt x="12222" y="2484"/>
                </a:lnTo>
                <a:cubicBezTo>
                  <a:pt x="11770" y="1852"/>
                  <a:pt x="11202" y="1044"/>
                  <a:pt x="10517" y="61"/>
                </a:cubicBezTo>
                <a:lnTo>
                  <a:pt x="10487" y="1"/>
                </a:lnTo>
                <a:lnTo>
                  <a:pt x="10426" y="61"/>
                </a:lnTo>
                <a:lnTo>
                  <a:pt x="8750" y="2415"/>
                </a:lnTo>
                <a:lnTo>
                  <a:pt x="8750" y="2415"/>
                </a:lnTo>
                <a:lnTo>
                  <a:pt x="6779" y="61"/>
                </a:lnTo>
                <a:lnTo>
                  <a:pt x="6718" y="1"/>
                </a:lnTo>
                <a:lnTo>
                  <a:pt x="6657" y="61"/>
                </a:lnTo>
                <a:cubicBezTo>
                  <a:pt x="6627" y="122"/>
                  <a:pt x="6596" y="153"/>
                  <a:pt x="6536" y="213"/>
                </a:cubicBezTo>
                <a:lnTo>
                  <a:pt x="4774" y="2453"/>
                </a:lnTo>
                <a:lnTo>
                  <a:pt x="4774" y="2453"/>
                </a:lnTo>
                <a:lnTo>
                  <a:pt x="3070" y="61"/>
                </a:lnTo>
                <a:lnTo>
                  <a:pt x="301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59"/>
          <p:cNvSpPr/>
          <p:nvPr/>
        </p:nvSpPr>
        <p:spPr>
          <a:xfrm>
            <a:off x="8482056" y="4561635"/>
            <a:ext cx="351858" cy="3936"/>
          </a:xfrm>
          <a:custGeom>
            <a:avLst/>
            <a:gdLst/>
            <a:ahLst/>
            <a:cxnLst/>
            <a:rect l="l" t="t" r="r" b="b"/>
            <a:pathLst>
              <a:path w="13679" h="153" extrusionOk="0">
                <a:moveTo>
                  <a:pt x="6839" y="1"/>
                </a:moveTo>
                <a:cubicBezTo>
                  <a:pt x="3070" y="1"/>
                  <a:pt x="0" y="31"/>
                  <a:pt x="0" y="62"/>
                </a:cubicBezTo>
                <a:cubicBezTo>
                  <a:pt x="0" y="92"/>
                  <a:pt x="3070" y="153"/>
                  <a:pt x="6839" y="153"/>
                </a:cubicBezTo>
                <a:cubicBezTo>
                  <a:pt x="10608" y="153"/>
                  <a:pt x="13678" y="92"/>
                  <a:pt x="13678" y="62"/>
                </a:cubicBezTo>
                <a:cubicBezTo>
                  <a:pt x="13678" y="31"/>
                  <a:pt x="10608" y="1"/>
                  <a:pt x="6839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59"/>
          <p:cNvSpPr/>
          <p:nvPr/>
        </p:nvSpPr>
        <p:spPr>
          <a:xfrm>
            <a:off x="8467189" y="4827476"/>
            <a:ext cx="382365" cy="3936"/>
          </a:xfrm>
          <a:custGeom>
            <a:avLst/>
            <a:gdLst/>
            <a:ahLst/>
            <a:cxnLst/>
            <a:rect l="l" t="t" r="r" b="b"/>
            <a:pathLst>
              <a:path w="14865" h="153" extrusionOk="0">
                <a:moveTo>
                  <a:pt x="7448" y="0"/>
                </a:moveTo>
                <a:cubicBezTo>
                  <a:pt x="3344" y="0"/>
                  <a:pt x="1" y="31"/>
                  <a:pt x="1" y="91"/>
                </a:cubicBezTo>
                <a:cubicBezTo>
                  <a:pt x="1" y="122"/>
                  <a:pt x="3314" y="152"/>
                  <a:pt x="7448" y="152"/>
                </a:cubicBezTo>
                <a:cubicBezTo>
                  <a:pt x="11551" y="152"/>
                  <a:pt x="14864" y="122"/>
                  <a:pt x="14864" y="91"/>
                </a:cubicBezTo>
                <a:cubicBezTo>
                  <a:pt x="14864" y="31"/>
                  <a:pt x="11551" y="0"/>
                  <a:pt x="744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59"/>
          <p:cNvSpPr/>
          <p:nvPr/>
        </p:nvSpPr>
        <p:spPr>
          <a:xfrm>
            <a:off x="7395386" y="190500"/>
            <a:ext cx="377658" cy="377658"/>
          </a:xfrm>
          <a:custGeom>
            <a:avLst/>
            <a:gdLst/>
            <a:ahLst/>
            <a:cxnLst/>
            <a:rect l="l" t="t" r="r" b="b"/>
            <a:pathLst>
              <a:path w="14682" h="14682" extrusionOk="0">
                <a:moveTo>
                  <a:pt x="7418" y="4690"/>
                </a:moveTo>
                <a:cubicBezTo>
                  <a:pt x="8715" y="4690"/>
                  <a:pt x="9863" y="5645"/>
                  <a:pt x="10031" y="6961"/>
                </a:cubicBezTo>
                <a:cubicBezTo>
                  <a:pt x="10254" y="8658"/>
                  <a:pt x="8902" y="9929"/>
                  <a:pt x="7434" y="9929"/>
                </a:cubicBezTo>
                <a:cubicBezTo>
                  <a:pt x="6904" y="9929"/>
                  <a:pt x="6358" y="9764"/>
                  <a:pt x="5867" y="9393"/>
                </a:cubicBezTo>
                <a:cubicBezTo>
                  <a:pt x="4012" y="7994"/>
                  <a:pt x="4772" y="5046"/>
                  <a:pt x="7082" y="4712"/>
                </a:cubicBezTo>
                <a:cubicBezTo>
                  <a:pt x="7195" y="4697"/>
                  <a:pt x="7307" y="4690"/>
                  <a:pt x="7418" y="4690"/>
                </a:cubicBezTo>
                <a:close/>
                <a:moveTo>
                  <a:pt x="7569" y="0"/>
                </a:moveTo>
                <a:lnTo>
                  <a:pt x="5168" y="335"/>
                </a:lnTo>
                <a:lnTo>
                  <a:pt x="5046" y="1794"/>
                </a:lnTo>
                <a:cubicBezTo>
                  <a:pt x="4529" y="2007"/>
                  <a:pt x="4073" y="2250"/>
                  <a:pt x="3648" y="2584"/>
                </a:cubicBezTo>
                <a:lnTo>
                  <a:pt x="2310" y="1976"/>
                </a:lnTo>
                <a:lnTo>
                  <a:pt x="851" y="3921"/>
                </a:lnTo>
                <a:lnTo>
                  <a:pt x="1794" y="5046"/>
                </a:lnTo>
                <a:cubicBezTo>
                  <a:pt x="1581" y="5532"/>
                  <a:pt x="1459" y="6049"/>
                  <a:pt x="1398" y="6596"/>
                </a:cubicBezTo>
                <a:lnTo>
                  <a:pt x="0" y="7113"/>
                </a:lnTo>
                <a:lnTo>
                  <a:pt x="335" y="9514"/>
                </a:lnTo>
                <a:lnTo>
                  <a:pt x="1794" y="9666"/>
                </a:lnTo>
                <a:cubicBezTo>
                  <a:pt x="2006" y="10153"/>
                  <a:pt x="2280" y="10608"/>
                  <a:pt x="2584" y="11034"/>
                </a:cubicBezTo>
                <a:lnTo>
                  <a:pt x="1976" y="12371"/>
                </a:lnTo>
                <a:lnTo>
                  <a:pt x="3921" y="13830"/>
                </a:lnTo>
                <a:lnTo>
                  <a:pt x="5076" y="12888"/>
                </a:lnTo>
                <a:cubicBezTo>
                  <a:pt x="5563" y="13101"/>
                  <a:pt x="6049" y="13223"/>
                  <a:pt x="6596" y="13314"/>
                </a:cubicBezTo>
                <a:lnTo>
                  <a:pt x="7113" y="14681"/>
                </a:lnTo>
                <a:lnTo>
                  <a:pt x="9514" y="14347"/>
                </a:lnTo>
                <a:lnTo>
                  <a:pt x="9636" y="12888"/>
                </a:lnTo>
                <a:cubicBezTo>
                  <a:pt x="10122" y="12675"/>
                  <a:pt x="10608" y="12402"/>
                  <a:pt x="11034" y="12098"/>
                </a:cubicBezTo>
                <a:lnTo>
                  <a:pt x="12341" y="12675"/>
                </a:lnTo>
                <a:lnTo>
                  <a:pt x="13830" y="10730"/>
                </a:lnTo>
                <a:lnTo>
                  <a:pt x="12888" y="9605"/>
                </a:lnTo>
                <a:cubicBezTo>
                  <a:pt x="13070" y="9119"/>
                  <a:pt x="13222" y="8602"/>
                  <a:pt x="13283" y="8086"/>
                </a:cubicBezTo>
                <a:lnTo>
                  <a:pt x="14681" y="7569"/>
                </a:lnTo>
                <a:lnTo>
                  <a:pt x="14347" y="5137"/>
                </a:lnTo>
                <a:lnTo>
                  <a:pt x="12888" y="5016"/>
                </a:lnTo>
                <a:cubicBezTo>
                  <a:pt x="12675" y="4529"/>
                  <a:pt x="12402" y="4073"/>
                  <a:pt x="12067" y="3648"/>
                </a:cubicBezTo>
                <a:lnTo>
                  <a:pt x="12675" y="2310"/>
                </a:lnTo>
                <a:lnTo>
                  <a:pt x="10760" y="821"/>
                </a:lnTo>
                <a:lnTo>
                  <a:pt x="9605" y="1794"/>
                </a:lnTo>
                <a:cubicBezTo>
                  <a:pt x="9119" y="1581"/>
                  <a:pt x="8602" y="1429"/>
                  <a:pt x="8086" y="1368"/>
                </a:cubicBezTo>
                <a:lnTo>
                  <a:pt x="75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59"/>
          <p:cNvSpPr/>
          <p:nvPr/>
        </p:nvSpPr>
        <p:spPr>
          <a:xfrm>
            <a:off x="7355516" y="621299"/>
            <a:ext cx="239271" cy="239271"/>
          </a:xfrm>
          <a:custGeom>
            <a:avLst/>
            <a:gdLst/>
            <a:ahLst/>
            <a:cxnLst/>
            <a:rect l="l" t="t" r="r" b="b"/>
            <a:pathLst>
              <a:path w="9302" h="9302" extrusionOk="0">
                <a:moveTo>
                  <a:pt x="4987" y="483"/>
                </a:moveTo>
                <a:lnTo>
                  <a:pt x="5046" y="669"/>
                </a:lnTo>
                <a:lnTo>
                  <a:pt x="5107" y="821"/>
                </a:lnTo>
                <a:cubicBezTo>
                  <a:pt x="5114" y="828"/>
                  <a:pt x="5119" y="836"/>
                  <a:pt x="5124" y="843"/>
                </a:cubicBezTo>
                <a:lnTo>
                  <a:pt x="5124" y="843"/>
                </a:lnTo>
                <a:lnTo>
                  <a:pt x="5076" y="699"/>
                </a:lnTo>
                <a:cubicBezTo>
                  <a:pt x="5051" y="638"/>
                  <a:pt x="5022" y="565"/>
                  <a:pt x="4987" y="483"/>
                </a:cubicBezTo>
                <a:close/>
                <a:moveTo>
                  <a:pt x="5124" y="843"/>
                </a:moveTo>
                <a:lnTo>
                  <a:pt x="5137" y="882"/>
                </a:lnTo>
                <a:lnTo>
                  <a:pt x="5167" y="912"/>
                </a:lnTo>
                <a:cubicBezTo>
                  <a:pt x="5144" y="889"/>
                  <a:pt x="5139" y="866"/>
                  <a:pt x="5124" y="843"/>
                </a:cubicBezTo>
                <a:close/>
                <a:moveTo>
                  <a:pt x="4833" y="0"/>
                </a:moveTo>
                <a:lnTo>
                  <a:pt x="3313" y="213"/>
                </a:lnTo>
                <a:lnTo>
                  <a:pt x="3283" y="213"/>
                </a:lnTo>
                <a:lnTo>
                  <a:pt x="3283" y="244"/>
                </a:lnTo>
                <a:lnTo>
                  <a:pt x="3194" y="1136"/>
                </a:lnTo>
                <a:lnTo>
                  <a:pt x="3194" y="1136"/>
                </a:lnTo>
                <a:cubicBezTo>
                  <a:pt x="2881" y="1254"/>
                  <a:pt x="2622" y="1425"/>
                  <a:pt x="2363" y="1624"/>
                </a:cubicBezTo>
                <a:lnTo>
                  <a:pt x="2363" y="1624"/>
                </a:lnTo>
                <a:lnTo>
                  <a:pt x="1550" y="1247"/>
                </a:lnTo>
                <a:lnTo>
                  <a:pt x="1520" y="1247"/>
                </a:lnTo>
                <a:lnTo>
                  <a:pt x="1489" y="1277"/>
                </a:lnTo>
                <a:lnTo>
                  <a:pt x="547" y="2493"/>
                </a:lnTo>
                <a:lnTo>
                  <a:pt x="547" y="2523"/>
                </a:lnTo>
                <a:lnTo>
                  <a:pt x="578" y="2554"/>
                </a:lnTo>
                <a:lnTo>
                  <a:pt x="1137" y="3260"/>
                </a:lnTo>
                <a:lnTo>
                  <a:pt x="1137" y="3260"/>
                </a:lnTo>
                <a:cubicBezTo>
                  <a:pt x="1001" y="3547"/>
                  <a:pt x="942" y="3860"/>
                  <a:pt x="885" y="4174"/>
                </a:cubicBezTo>
                <a:lnTo>
                  <a:pt x="885" y="4174"/>
                </a:lnTo>
                <a:lnTo>
                  <a:pt x="61" y="4469"/>
                </a:lnTo>
                <a:lnTo>
                  <a:pt x="0" y="4469"/>
                </a:lnTo>
                <a:lnTo>
                  <a:pt x="0" y="4529"/>
                </a:lnTo>
                <a:cubicBezTo>
                  <a:pt x="91" y="5016"/>
                  <a:pt x="152" y="5532"/>
                  <a:pt x="213" y="6049"/>
                </a:cubicBezTo>
                <a:lnTo>
                  <a:pt x="213" y="6110"/>
                </a:lnTo>
                <a:lnTo>
                  <a:pt x="274" y="6110"/>
                </a:lnTo>
                <a:lnTo>
                  <a:pt x="1138" y="6168"/>
                </a:lnTo>
                <a:lnTo>
                  <a:pt x="1138" y="6168"/>
                </a:lnTo>
                <a:cubicBezTo>
                  <a:pt x="1282" y="6454"/>
                  <a:pt x="1427" y="6740"/>
                  <a:pt x="1624" y="7000"/>
                </a:cubicBezTo>
                <a:lnTo>
                  <a:pt x="1624" y="7000"/>
                </a:lnTo>
                <a:lnTo>
                  <a:pt x="1277" y="7782"/>
                </a:lnTo>
                <a:lnTo>
                  <a:pt x="1246" y="7842"/>
                </a:lnTo>
                <a:lnTo>
                  <a:pt x="1277" y="7873"/>
                </a:lnTo>
                <a:lnTo>
                  <a:pt x="2493" y="8785"/>
                </a:lnTo>
                <a:lnTo>
                  <a:pt x="2523" y="8815"/>
                </a:lnTo>
                <a:lnTo>
                  <a:pt x="2584" y="8785"/>
                </a:lnTo>
                <a:lnTo>
                  <a:pt x="3264" y="8193"/>
                </a:lnTo>
                <a:lnTo>
                  <a:pt x="3264" y="8193"/>
                </a:lnTo>
                <a:cubicBezTo>
                  <a:pt x="3538" y="8299"/>
                  <a:pt x="3835" y="8381"/>
                  <a:pt x="4134" y="8439"/>
                </a:cubicBezTo>
                <a:lnTo>
                  <a:pt x="4134" y="8439"/>
                </a:lnTo>
                <a:lnTo>
                  <a:pt x="4134" y="8450"/>
                </a:lnTo>
                <a:lnTo>
                  <a:pt x="4134" y="8511"/>
                </a:lnTo>
                <a:lnTo>
                  <a:pt x="4195" y="8602"/>
                </a:lnTo>
                <a:lnTo>
                  <a:pt x="4286" y="8815"/>
                </a:lnTo>
                <a:lnTo>
                  <a:pt x="4438" y="9271"/>
                </a:lnTo>
                <a:lnTo>
                  <a:pt x="4438" y="9301"/>
                </a:lnTo>
                <a:lnTo>
                  <a:pt x="4499" y="9301"/>
                </a:lnTo>
                <a:lnTo>
                  <a:pt x="6018" y="9089"/>
                </a:lnTo>
                <a:lnTo>
                  <a:pt x="6079" y="9089"/>
                </a:lnTo>
                <a:lnTo>
                  <a:pt x="6079" y="9058"/>
                </a:lnTo>
                <a:cubicBezTo>
                  <a:pt x="6108" y="8742"/>
                  <a:pt x="6137" y="8452"/>
                  <a:pt x="6140" y="8165"/>
                </a:cubicBezTo>
                <a:lnTo>
                  <a:pt x="6140" y="8165"/>
                </a:lnTo>
                <a:cubicBezTo>
                  <a:pt x="6425" y="8047"/>
                  <a:pt x="6709" y="7876"/>
                  <a:pt x="6968" y="7678"/>
                </a:cubicBezTo>
                <a:lnTo>
                  <a:pt x="6968" y="7678"/>
                </a:lnTo>
                <a:lnTo>
                  <a:pt x="7751" y="8055"/>
                </a:lnTo>
                <a:lnTo>
                  <a:pt x="7812" y="8055"/>
                </a:lnTo>
                <a:lnTo>
                  <a:pt x="7842" y="7994"/>
                </a:lnTo>
                <a:lnTo>
                  <a:pt x="8754" y="6779"/>
                </a:lnTo>
                <a:lnTo>
                  <a:pt x="8784" y="6748"/>
                </a:lnTo>
                <a:lnTo>
                  <a:pt x="8754" y="6718"/>
                </a:lnTo>
                <a:lnTo>
                  <a:pt x="8192" y="6037"/>
                </a:lnTo>
                <a:lnTo>
                  <a:pt x="8192" y="6037"/>
                </a:lnTo>
                <a:cubicBezTo>
                  <a:pt x="8300" y="5734"/>
                  <a:pt x="8381" y="5431"/>
                  <a:pt x="8415" y="5128"/>
                </a:cubicBezTo>
                <a:lnTo>
                  <a:pt x="8415" y="5128"/>
                </a:lnTo>
                <a:lnTo>
                  <a:pt x="9271" y="4803"/>
                </a:lnTo>
                <a:lnTo>
                  <a:pt x="9301" y="4803"/>
                </a:lnTo>
                <a:lnTo>
                  <a:pt x="9301" y="4772"/>
                </a:lnTo>
                <a:cubicBezTo>
                  <a:pt x="9240" y="4225"/>
                  <a:pt x="9149" y="3709"/>
                  <a:pt x="9088" y="3253"/>
                </a:cubicBezTo>
                <a:lnTo>
                  <a:pt x="9088" y="3192"/>
                </a:lnTo>
                <a:lnTo>
                  <a:pt x="9058" y="3192"/>
                </a:lnTo>
                <a:lnTo>
                  <a:pt x="8166" y="3134"/>
                </a:lnTo>
                <a:lnTo>
                  <a:pt x="8166" y="3134"/>
                </a:lnTo>
                <a:cubicBezTo>
                  <a:pt x="8048" y="2821"/>
                  <a:pt x="7877" y="2561"/>
                  <a:pt x="7677" y="2303"/>
                </a:cubicBezTo>
                <a:lnTo>
                  <a:pt x="7677" y="2303"/>
                </a:lnTo>
                <a:cubicBezTo>
                  <a:pt x="7821" y="1985"/>
                  <a:pt x="7937" y="1724"/>
                  <a:pt x="8025" y="1490"/>
                </a:cubicBezTo>
                <a:lnTo>
                  <a:pt x="8025" y="1459"/>
                </a:lnTo>
                <a:lnTo>
                  <a:pt x="6778" y="548"/>
                </a:lnTo>
                <a:lnTo>
                  <a:pt x="6079" y="1125"/>
                </a:lnTo>
                <a:cubicBezTo>
                  <a:pt x="5866" y="1034"/>
                  <a:pt x="5623" y="973"/>
                  <a:pt x="5350" y="943"/>
                </a:cubicBezTo>
                <a:lnTo>
                  <a:pt x="5350" y="943"/>
                </a:lnTo>
                <a:cubicBezTo>
                  <a:pt x="5593" y="1003"/>
                  <a:pt x="5836" y="1064"/>
                  <a:pt x="6079" y="1155"/>
                </a:cubicBezTo>
                <a:lnTo>
                  <a:pt x="6764" y="590"/>
                </a:lnTo>
                <a:lnTo>
                  <a:pt x="6764" y="590"/>
                </a:lnTo>
                <a:lnTo>
                  <a:pt x="7944" y="1505"/>
                </a:lnTo>
                <a:lnTo>
                  <a:pt x="7944" y="1505"/>
                </a:lnTo>
                <a:cubicBezTo>
                  <a:pt x="7829" y="1763"/>
                  <a:pt x="7714" y="2023"/>
                  <a:pt x="7599" y="2310"/>
                </a:cubicBezTo>
                <a:lnTo>
                  <a:pt x="7599" y="2341"/>
                </a:lnTo>
                <a:cubicBezTo>
                  <a:pt x="7781" y="2614"/>
                  <a:pt x="7964" y="2888"/>
                  <a:pt x="8085" y="3192"/>
                </a:cubicBezTo>
                <a:lnTo>
                  <a:pt x="8085" y="3222"/>
                </a:lnTo>
                <a:lnTo>
                  <a:pt x="8116" y="3222"/>
                </a:lnTo>
                <a:lnTo>
                  <a:pt x="9001" y="3311"/>
                </a:lnTo>
                <a:lnTo>
                  <a:pt x="9001" y="3311"/>
                </a:lnTo>
                <a:cubicBezTo>
                  <a:pt x="9059" y="3747"/>
                  <a:pt x="9116" y="4237"/>
                  <a:pt x="9174" y="4755"/>
                </a:cubicBezTo>
                <a:lnTo>
                  <a:pt x="9174" y="4755"/>
                </a:lnTo>
                <a:lnTo>
                  <a:pt x="8359" y="5046"/>
                </a:lnTo>
                <a:lnTo>
                  <a:pt x="8328" y="5046"/>
                </a:lnTo>
                <a:lnTo>
                  <a:pt x="8328" y="5076"/>
                </a:lnTo>
                <a:cubicBezTo>
                  <a:pt x="8268" y="5411"/>
                  <a:pt x="8207" y="5745"/>
                  <a:pt x="8055" y="6049"/>
                </a:cubicBezTo>
                <a:lnTo>
                  <a:pt x="8055" y="6080"/>
                </a:lnTo>
                <a:lnTo>
                  <a:pt x="8085" y="6110"/>
                </a:lnTo>
                <a:lnTo>
                  <a:pt x="8657" y="6768"/>
                </a:lnTo>
                <a:lnTo>
                  <a:pt x="8657" y="6768"/>
                </a:lnTo>
                <a:cubicBezTo>
                  <a:pt x="8378" y="7157"/>
                  <a:pt x="8098" y="7522"/>
                  <a:pt x="7793" y="7911"/>
                </a:cubicBezTo>
                <a:lnTo>
                  <a:pt x="7793" y="7911"/>
                </a:lnTo>
                <a:lnTo>
                  <a:pt x="6991" y="7538"/>
                </a:lnTo>
                <a:lnTo>
                  <a:pt x="6961" y="7538"/>
                </a:lnTo>
                <a:lnTo>
                  <a:pt x="6930" y="7569"/>
                </a:lnTo>
                <a:cubicBezTo>
                  <a:pt x="6657" y="7782"/>
                  <a:pt x="6383" y="7934"/>
                  <a:pt x="6079" y="8055"/>
                </a:cubicBezTo>
                <a:lnTo>
                  <a:pt x="6049" y="8055"/>
                </a:lnTo>
                <a:lnTo>
                  <a:pt x="6049" y="8116"/>
                </a:lnTo>
                <a:cubicBezTo>
                  <a:pt x="6020" y="8402"/>
                  <a:pt x="5992" y="8689"/>
                  <a:pt x="5963" y="8975"/>
                </a:cubicBezTo>
                <a:lnTo>
                  <a:pt x="5963" y="8975"/>
                </a:lnTo>
                <a:lnTo>
                  <a:pt x="4551" y="9173"/>
                </a:lnTo>
                <a:lnTo>
                  <a:pt x="4551" y="9173"/>
                </a:lnTo>
                <a:cubicBezTo>
                  <a:pt x="4519" y="9038"/>
                  <a:pt x="4463" y="8924"/>
                  <a:pt x="4407" y="8785"/>
                </a:cubicBezTo>
                <a:lnTo>
                  <a:pt x="4316" y="8572"/>
                </a:lnTo>
                <a:lnTo>
                  <a:pt x="4286" y="8450"/>
                </a:lnTo>
                <a:lnTo>
                  <a:pt x="4255" y="8390"/>
                </a:lnTo>
                <a:lnTo>
                  <a:pt x="4255" y="8359"/>
                </a:lnTo>
                <a:lnTo>
                  <a:pt x="4225" y="8298"/>
                </a:lnTo>
                <a:cubicBezTo>
                  <a:pt x="3891" y="8268"/>
                  <a:pt x="3556" y="8177"/>
                  <a:pt x="3283" y="8055"/>
                </a:cubicBezTo>
                <a:lnTo>
                  <a:pt x="3222" y="8055"/>
                </a:lnTo>
                <a:lnTo>
                  <a:pt x="3192" y="8086"/>
                </a:lnTo>
                <a:cubicBezTo>
                  <a:pt x="2969" y="8281"/>
                  <a:pt x="2746" y="8450"/>
                  <a:pt x="2546" y="8641"/>
                </a:cubicBezTo>
                <a:lnTo>
                  <a:pt x="2546" y="8641"/>
                </a:lnTo>
                <a:lnTo>
                  <a:pt x="1428" y="7774"/>
                </a:lnTo>
                <a:lnTo>
                  <a:pt x="1428" y="7774"/>
                </a:lnTo>
                <a:lnTo>
                  <a:pt x="1763" y="6991"/>
                </a:lnTo>
                <a:lnTo>
                  <a:pt x="1763" y="6961"/>
                </a:lnTo>
                <a:lnTo>
                  <a:pt x="1763" y="6931"/>
                </a:lnTo>
                <a:cubicBezTo>
                  <a:pt x="1550" y="6657"/>
                  <a:pt x="1398" y="6383"/>
                  <a:pt x="1246" y="6080"/>
                </a:cubicBezTo>
                <a:lnTo>
                  <a:pt x="1246" y="6049"/>
                </a:lnTo>
                <a:lnTo>
                  <a:pt x="1216" y="6049"/>
                </a:lnTo>
                <a:lnTo>
                  <a:pt x="355" y="5963"/>
                </a:lnTo>
                <a:lnTo>
                  <a:pt x="355" y="5963"/>
                </a:lnTo>
                <a:cubicBezTo>
                  <a:pt x="272" y="5481"/>
                  <a:pt x="215" y="5001"/>
                  <a:pt x="158" y="4546"/>
                </a:cubicBezTo>
                <a:lnTo>
                  <a:pt x="158" y="4546"/>
                </a:lnTo>
                <a:lnTo>
                  <a:pt x="973" y="4225"/>
                </a:lnTo>
                <a:lnTo>
                  <a:pt x="1003" y="4225"/>
                </a:lnTo>
                <a:lnTo>
                  <a:pt x="1003" y="4195"/>
                </a:lnTo>
                <a:cubicBezTo>
                  <a:pt x="1034" y="3891"/>
                  <a:pt x="1125" y="3557"/>
                  <a:pt x="1246" y="3253"/>
                </a:cubicBezTo>
                <a:lnTo>
                  <a:pt x="1246" y="3222"/>
                </a:lnTo>
                <a:lnTo>
                  <a:pt x="1246" y="3192"/>
                </a:lnTo>
                <a:lnTo>
                  <a:pt x="663" y="2521"/>
                </a:lnTo>
                <a:lnTo>
                  <a:pt x="663" y="2521"/>
                </a:lnTo>
                <a:lnTo>
                  <a:pt x="1565" y="1328"/>
                </a:lnTo>
                <a:lnTo>
                  <a:pt x="1565" y="1328"/>
                </a:lnTo>
                <a:lnTo>
                  <a:pt x="2371" y="1703"/>
                </a:lnTo>
                <a:lnTo>
                  <a:pt x="2401" y="1703"/>
                </a:lnTo>
                <a:cubicBezTo>
                  <a:pt x="2645" y="1490"/>
                  <a:pt x="2948" y="1307"/>
                  <a:pt x="3252" y="1186"/>
                </a:cubicBezTo>
                <a:lnTo>
                  <a:pt x="3252" y="1155"/>
                </a:lnTo>
                <a:cubicBezTo>
                  <a:pt x="3282" y="832"/>
                  <a:pt x="3311" y="537"/>
                  <a:pt x="3341" y="270"/>
                </a:cubicBezTo>
                <a:lnTo>
                  <a:pt x="3341" y="270"/>
                </a:lnTo>
                <a:lnTo>
                  <a:pt x="4804" y="65"/>
                </a:lnTo>
                <a:lnTo>
                  <a:pt x="4804" y="65"/>
                </a:lnTo>
                <a:cubicBezTo>
                  <a:pt x="4876" y="226"/>
                  <a:pt x="4936" y="365"/>
                  <a:pt x="4987" y="483"/>
                </a:cubicBezTo>
                <a:lnTo>
                  <a:pt x="4987" y="483"/>
                </a:lnTo>
                <a:lnTo>
                  <a:pt x="48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60"/>
          <p:cNvSpPr txBox="1">
            <a:spLocks noGrp="1"/>
          </p:cNvSpPr>
          <p:nvPr>
            <p:ph type="title"/>
          </p:nvPr>
        </p:nvSpPr>
        <p:spPr>
          <a:xfrm>
            <a:off x="1727550" y="540000"/>
            <a:ext cx="56889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Well</a:t>
            </a:r>
            <a:endParaRPr/>
          </a:p>
        </p:txBody>
      </p:sp>
      <p:sp>
        <p:nvSpPr>
          <p:cNvPr id="1542" name="Google Shape;1542;p60"/>
          <p:cNvSpPr/>
          <p:nvPr/>
        </p:nvSpPr>
        <p:spPr>
          <a:xfrm>
            <a:off x="1067450" y="2419400"/>
            <a:ext cx="635400" cy="63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60"/>
          <p:cNvSpPr/>
          <p:nvPr/>
        </p:nvSpPr>
        <p:spPr>
          <a:xfrm>
            <a:off x="3197039" y="2419400"/>
            <a:ext cx="635400" cy="63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60"/>
          <p:cNvSpPr/>
          <p:nvPr/>
        </p:nvSpPr>
        <p:spPr>
          <a:xfrm>
            <a:off x="5326629" y="2419400"/>
            <a:ext cx="635400" cy="63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60"/>
          <p:cNvSpPr/>
          <p:nvPr/>
        </p:nvSpPr>
        <p:spPr>
          <a:xfrm>
            <a:off x="7456218" y="2419400"/>
            <a:ext cx="635400" cy="63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6" name="Google Shape;1546;p60"/>
          <p:cNvGrpSpPr/>
          <p:nvPr/>
        </p:nvGrpSpPr>
        <p:grpSpPr>
          <a:xfrm>
            <a:off x="3335636" y="2558863"/>
            <a:ext cx="358211" cy="356250"/>
            <a:chOff x="-5971525" y="3273750"/>
            <a:chExt cx="292250" cy="290650"/>
          </a:xfrm>
        </p:grpSpPr>
        <p:sp>
          <p:nvSpPr>
            <p:cNvPr id="1547" name="Google Shape;1547;p60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60"/>
          <p:cNvGrpSpPr/>
          <p:nvPr/>
        </p:nvGrpSpPr>
        <p:grpSpPr>
          <a:xfrm>
            <a:off x="1203335" y="2558979"/>
            <a:ext cx="358180" cy="356250"/>
            <a:chOff x="-4118225" y="3253275"/>
            <a:chExt cx="292225" cy="290650"/>
          </a:xfrm>
        </p:grpSpPr>
        <p:sp>
          <p:nvSpPr>
            <p:cNvPr id="1550" name="Google Shape;1550;p60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2" name="Google Shape;1552;p60"/>
          <p:cNvSpPr/>
          <p:nvPr/>
        </p:nvSpPr>
        <p:spPr>
          <a:xfrm>
            <a:off x="5475897" y="2570529"/>
            <a:ext cx="336864" cy="333142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60"/>
          <p:cNvGrpSpPr/>
          <p:nvPr/>
        </p:nvGrpSpPr>
        <p:grpSpPr>
          <a:xfrm>
            <a:off x="7601445" y="2568384"/>
            <a:ext cx="344946" cy="337429"/>
            <a:chOff x="2404875" y="3592725"/>
            <a:chExt cx="298525" cy="293825"/>
          </a:xfrm>
        </p:grpSpPr>
        <p:sp>
          <p:nvSpPr>
            <p:cNvPr id="1554" name="Google Shape;1554;p60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60"/>
          <p:cNvSpPr txBox="1"/>
          <p:nvPr/>
        </p:nvSpPr>
        <p:spPr>
          <a:xfrm>
            <a:off x="717775" y="3130134"/>
            <a:ext cx="1329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Day 1</a:t>
            </a:r>
            <a:endParaRPr sz="180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58" name="Google Shape;1558;p60"/>
          <p:cNvSpPr txBox="1"/>
          <p:nvPr/>
        </p:nvSpPr>
        <p:spPr>
          <a:xfrm>
            <a:off x="2848713" y="3130134"/>
            <a:ext cx="1329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Day 2</a:t>
            </a:r>
            <a:endParaRPr sz="180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59" name="Google Shape;1559;p60"/>
          <p:cNvSpPr txBox="1"/>
          <p:nvPr/>
        </p:nvSpPr>
        <p:spPr>
          <a:xfrm>
            <a:off x="677125" y="3390906"/>
            <a:ext cx="14106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Mercury is the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closest planet to the Sun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0" name="Google Shape;1560;p60"/>
          <p:cNvSpPr txBox="1"/>
          <p:nvPr/>
        </p:nvSpPr>
        <p:spPr>
          <a:xfrm>
            <a:off x="2808075" y="3390906"/>
            <a:ext cx="14106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It’s the biggest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planet in the Solar System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1" name="Google Shape;1561;p60"/>
          <p:cNvSpPr txBox="1"/>
          <p:nvPr/>
        </p:nvSpPr>
        <p:spPr>
          <a:xfrm>
            <a:off x="7110625" y="3130134"/>
            <a:ext cx="1329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Day 4</a:t>
            </a:r>
            <a:endParaRPr sz="180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62" name="Google Shape;1562;p60"/>
          <p:cNvSpPr txBox="1"/>
          <p:nvPr/>
        </p:nvSpPr>
        <p:spPr>
          <a:xfrm>
            <a:off x="7069975" y="3390906"/>
            <a:ext cx="14106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Venus has a poisonous atmosphere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3" name="Google Shape;1563;p60"/>
          <p:cNvSpPr txBox="1"/>
          <p:nvPr/>
        </p:nvSpPr>
        <p:spPr>
          <a:xfrm>
            <a:off x="4979675" y="3130134"/>
            <a:ext cx="1329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Day 3</a:t>
            </a:r>
            <a:endParaRPr sz="1800"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564" name="Google Shape;1564;p60"/>
          <p:cNvSpPr txBox="1"/>
          <p:nvPr/>
        </p:nvSpPr>
        <p:spPr>
          <a:xfrm>
            <a:off x="4939025" y="3390906"/>
            <a:ext cx="14106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Despite being red, Mars is a cold place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5" name="Google Shape;1565;p60"/>
          <p:cNvSpPr/>
          <p:nvPr/>
        </p:nvSpPr>
        <p:spPr>
          <a:xfrm flipH="1">
            <a:off x="1991457" y="2673093"/>
            <a:ext cx="916973" cy="128013"/>
          </a:xfrm>
          <a:custGeom>
            <a:avLst/>
            <a:gdLst/>
            <a:ahLst/>
            <a:cxnLst/>
            <a:rect l="l" t="t" r="r" b="b"/>
            <a:pathLst>
              <a:path w="45780" h="5309" extrusionOk="0">
                <a:moveTo>
                  <a:pt x="2674" y="1"/>
                </a:moveTo>
                <a:cubicBezTo>
                  <a:pt x="2136" y="1"/>
                  <a:pt x="1593" y="696"/>
                  <a:pt x="1239" y="1040"/>
                </a:cubicBezTo>
                <a:cubicBezTo>
                  <a:pt x="905" y="1350"/>
                  <a:pt x="560" y="1659"/>
                  <a:pt x="286" y="2004"/>
                </a:cubicBezTo>
                <a:cubicBezTo>
                  <a:pt x="131" y="2183"/>
                  <a:pt x="0" y="2350"/>
                  <a:pt x="0" y="2600"/>
                </a:cubicBezTo>
                <a:cubicBezTo>
                  <a:pt x="0" y="2945"/>
                  <a:pt x="357" y="3266"/>
                  <a:pt x="584" y="3540"/>
                </a:cubicBezTo>
                <a:cubicBezTo>
                  <a:pt x="1108" y="4147"/>
                  <a:pt x="1667" y="4814"/>
                  <a:pt x="2370" y="5255"/>
                </a:cubicBezTo>
                <a:cubicBezTo>
                  <a:pt x="2424" y="5292"/>
                  <a:pt x="2485" y="5308"/>
                  <a:pt x="2546" y="5308"/>
                </a:cubicBezTo>
                <a:cubicBezTo>
                  <a:pt x="2781" y="5308"/>
                  <a:pt x="3024" y="5067"/>
                  <a:pt x="2929" y="4802"/>
                </a:cubicBezTo>
                <a:cubicBezTo>
                  <a:pt x="2739" y="4255"/>
                  <a:pt x="2429" y="3743"/>
                  <a:pt x="2072" y="3266"/>
                </a:cubicBezTo>
                <a:cubicBezTo>
                  <a:pt x="2536" y="3255"/>
                  <a:pt x="2977" y="3219"/>
                  <a:pt x="3429" y="3207"/>
                </a:cubicBezTo>
                <a:cubicBezTo>
                  <a:pt x="4441" y="3183"/>
                  <a:pt x="38434" y="3171"/>
                  <a:pt x="39446" y="3124"/>
                </a:cubicBezTo>
                <a:cubicBezTo>
                  <a:pt x="40458" y="3088"/>
                  <a:pt x="41470" y="3064"/>
                  <a:pt x="42482" y="3016"/>
                </a:cubicBezTo>
                <a:cubicBezTo>
                  <a:pt x="43446" y="2969"/>
                  <a:pt x="44399" y="2874"/>
                  <a:pt x="45351" y="2766"/>
                </a:cubicBezTo>
                <a:cubicBezTo>
                  <a:pt x="45768" y="2719"/>
                  <a:pt x="45780" y="2123"/>
                  <a:pt x="45351" y="2100"/>
                </a:cubicBezTo>
                <a:cubicBezTo>
                  <a:pt x="44387" y="2040"/>
                  <a:pt x="43446" y="1945"/>
                  <a:pt x="42482" y="1933"/>
                </a:cubicBezTo>
                <a:cubicBezTo>
                  <a:pt x="41470" y="1909"/>
                  <a:pt x="40458" y="1897"/>
                  <a:pt x="39446" y="1897"/>
                </a:cubicBezTo>
                <a:cubicBezTo>
                  <a:pt x="38434" y="1897"/>
                  <a:pt x="4441" y="1885"/>
                  <a:pt x="3429" y="1885"/>
                </a:cubicBezTo>
                <a:cubicBezTo>
                  <a:pt x="3084" y="1885"/>
                  <a:pt x="2739" y="1873"/>
                  <a:pt x="2382" y="1873"/>
                </a:cubicBezTo>
                <a:cubicBezTo>
                  <a:pt x="2810" y="1516"/>
                  <a:pt x="3322" y="1111"/>
                  <a:pt x="3334" y="599"/>
                </a:cubicBezTo>
                <a:cubicBezTo>
                  <a:pt x="3346" y="266"/>
                  <a:pt x="3048" y="40"/>
                  <a:pt x="2739" y="4"/>
                </a:cubicBezTo>
                <a:cubicBezTo>
                  <a:pt x="2717" y="2"/>
                  <a:pt x="2696" y="1"/>
                  <a:pt x="26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60"/>
          <p:cNvSpPr/>
          <p:nvPr/>
        </p:nvSpPr>
        <p:spPr>
          <a:xfrm flipH="1">
            <a:off x="4121057" y="2673093"/>
            <a:ext cx="916973" cy="128013"/>
          </a:xfrm>
          <a:custGeom>
            <a:avLst/>
            <a:gdLst/>
            <a:ahLst/>
            <a:cxnLst/>
            <a:rect l="l" t="t" r="r" b="b"/>
            <a:pathLst>
              <a:path w="45780" h="5309" extrusionOk="0">
                <a:moveTo>
                  <a:pt x="2674" y="1"/>
                </a:moveTo>
                <a:cubicBezTo>
                  <a:pt x="2136" y="1"/>
                  <a:pt x="1593" y="696"/>
                  <a:pt x="1239" y="1040"/>
                </a:cubicBezTo>
                <a:cubicBezTo>
                  <a:pt x="905" y="1350"/>
                  <a:pt x="560" y="1659"/>
                  <a:pt x="286" y="2004"/>
                </a:cubicBezTo>
                <a:cubicBezTo>
                  <a:pt x="131" y="2183"/>
                  <a:pt x="0" y="2350"/>
                  <a:pt x="0" y="2600"/>
                </a:cubicBezTo>
                <a:cubicBezTo>
                  <a:pt x="0" y="2945"/>
                  <a:pt x="357" y="3266"/>
                  <a:pt x="584" y="3540"/>
                </a:cubicBezTo>
                <a:cubicBezTo>
                  <a:pt x="1108" y="4147"/>
                  <a:pt x="1667" y="4814"/>
                  <a:pt x="2370" y="5255"/>
                </a:cubicBezTo>
                <a:cubicBezTo>
                  <a:pt x="2424" y="5292"/>
                  <a:pt x="2485" y="5308"/>
                  <a:pt x="2546" y="5308"/>
                </a:cubicBezTo>
                <a:cubicBezTo>
                  <a:pt x="2781" y="5308"/>
                  <a:pt x="3024" y="5067"/>
                  <a:pt x="2929" y="4802"/>
                </a:cubicBezTo>
                <a:cubicBezTo>
                  <a:pt x="2739" y="4255"/>
                  <a:pt x="2429" y="3743"/>
                  <a:pt x="2072" y="3266"/>
                </a:cubicBezTo>
                <a:cubicBezTo>
                  <a:pt x="2536" y="3255"/>
                  <a:pt x="2977" y="3219"/>
                  <a:pt x="3429" y="3207"/>
                </a:cubicBezTo>
                <a:cubicBezTo>
                  <a:pt x="4441" y="3183"/>
                  <a:pt x="38434" y="3171"/>
                  <a:pt x="39446" y="3124"/>
                </a:cubicBezTo>
                <a:cubicBezTo>
                  <a:pt x="40458" y="3088"/>
                  <a:pt x="41470" y="3064"/>
                  <a:pt x="42482" y="3016"/>
                </a:cubicBezTo>
                <a:cubicBezTo>
                  <a:pt x="43446" y="2969"/>
                  <a:pt x="44399" y="2874"/>
                  <a:pt x="45351" y="2766"/>
                </a:cubicBezTo>
                <a:cubicBezTo>
                  <a:pt x="45768" y="2719"/>
                  <a:pt x="45780" y="2123"/>
                  <a:pt x="45351" y="2100"/>
                </a:cubicBezTo>
                <a:cubicBezTo>
                  <a:pt x="44387" y="2040"/>
                  <a:pt x="43446" y="1945"/>
                  <a:pt x="42482" y="1933"/>
                </a:cubicBezTo>
                <a:cubicBezTo>
                  <a:pt x="41470" y="1909"/>
                  <a:pt x="40458" y="1897"/>
                  <a:pt x="39446" y="1897"/>
                </a:cubicBezTo>
                <a:cubicBezTo>
                  <a:pt x="38434" y="1897"/>
                  <a:pt x="4441" y="1885"/>
                  <a:pt x="3429" y="1885"/>
                </a:cubicBezTo>
                <a:cubicBezTo>
                  <a:pt x="3084" y="1885"/>
                  <a:pt x="2739" y="1873"/>
                  <a:pt x="2382" y="1873"/>
                </a:cubicBezTo>
                <a:cubicBezTo>
                  <a:pt x="2810" y="1516"/>
                  <a:pt x="3322" y="1111"/>
                  <a:pt x="3334" y="599"/>
                </a:cubicBezTo>
                <a:cubicBezTo>
                  <a:pt x="3346" y="266"/>
                  <a:pt x="3048" y="40"/>
                  <a:pt x="2739" y="4"/>
                </a:cubicBezTo>
                <a:cubicBezTo>
                  <a:pt x="2717" y="2"/>
                  <a:pt x="2696" y="1"/>
                  <a:pt x="26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60"/>
          <p:cNvSpPr/>
          <p:nvPr/>
        </p:nvSpPr>
        <p:spPr>
          <a:xfrm flipH="1">
            <a:off x="6313882" y="2673093"/>
            <a:ext cx="916973" cy="128013"/>
          </a:xfrm>
          <a:custGeom>
            <a:avLst/>
            <a:gdLst/>
            <a:ahLst/>
            <a:cxnLst/>
            <a:rect l="l" t="t" r="r" b="b"/>
            <a:pathLst>
              <a:path w="45780" h="5309" extrusionOk="0">
                <a:moveTo>
                  <a:pt x="2674" y="1"/>
                </a:moveTo>
                <a:cubicBezTo>
                  <a:pt x="2136" y="1"/>
                  <a:pt x="1593" y="696"/>
                  <a:pt x="1239" y="1040"/>
                </a:cubicBezTo>
                <a:cubicBezTo>
                  <a:pt x="905" y="1350"/>
                  <a:pt x="560" y="1659"/>
                  <a:pt x="286" y="2004"/>
                </a:cubicBezTo>
                <a:cubicBezTo>
                  <a:pt x="131" y="2183"/>
                  <a:pt x="0" y="2350"/>
                  <a:pt x="0" y="2600"/>
                </a:cubicBezTo>
                <a:cubicBezTo>
                  <a:pt x="0" y="2945"/>
                  <a:pt x="357" y="3266"/>
                  <a:pt x="584" y="3540"/>
                </a:cubicBezTo>
                <a:cubicBezTo>
                  <a:pt x="1108" y="4147"/>
                  <a:pt x="1667" y="4814"/>
                  <a:pt x="2370" y="5255"/>
                </a:cubicBezTo>
                <a:cubicBezTo>
                  <a:pt x="2424" y="5292"/>
                  <a:pt x="2485" y="5308"/>
                  <a:pt x="2546" y="5308"/>
                </a:cubicBezTo>
                <a:cubicBezTo>
                  <a:pt x="2781" y="5308"/>
                  <a:pt x="3024" y="5067"/>
                  <a:pt x="2929" y="4802"/>
                </a:cubicBezTo>
                <a:cubicBezTo>
                  <a:pt x="2739" y="4255"/>
                  <a:pt x="2429" y="3743"/>
                  <a:pt x="2072" y="3266"/>
                </a:cubicBezTo>
                <a:cubicBezTo>
                  <a:pt x="2536" y="3255"/>
                  <a:pt x="2977" y="3219"/>
                  <a:pt x="3429" y="3207"/>
                </a:cubicBezTo>
                <a:cubicBezTo>
                  <a:pt x="4441" y="3183"/>
                  <a:pt x="38434" y="3171"/>
                  <a:pt x="39446" y="3124"/>
                </a:cubicBezTo>
                <a:cubicBezTo>
                  <a:pt x="40458" y="3088"/>
                  <a:pt x="41470" y="3064"/>
                  <a:pt x="42482" y="3016"/>
                </a:cubicBezTo>
                <a:cubicBezTo>
                  <a:pt x="43446" y="2969"/>
                  <a:pt x="44399" y="2874"/>
                  <a:pt x="45351" y="2766"/>
                </a:cubicBezTo>
                <a:cubicBezTo>
                  <a:pt x="45768" y="2719"/>
                  <a:pt x="45780" y="2123"/>
                  <a:pt x="45351" y="2100"/>
                </a:cubicBezTo>
                <a:cubicBezTo>
                  <a:pt x="44387" y="2040"/>
                  <a:pt x="43446" y="1945"/>
                  <a:pt x="42482" y="1933"/>
                </a:cubicBezTo>
                <a:cubicBezTo>
                  <a:pt x="41470" y="1909"/>
                  <a:pt x="40458" y="1897"/>
                  <a:pt x="39446" y="1897"/>
                </a:cubicBezTo>
                <a:cubicBezTo>
                  <a:pt x="38434" y="1897"/>
                  <a:pt x="4441" y="1885"/>
                  <a:pt x="3429" y="1885"/>
                </a:cubicBezTo>
                <a:cubicBezTo>
                  <a:pt x="3084" y="1885"/>
                  <a:pt x="2739" y="1873"/>
                  <a:pt x="2382" y="1873"/>
                </a:cubicBezTo>
                <a:cubicBezTo>
                  <a:pt x="2810" y="1516"/>
                  <a:pt x="3322" y="1111"/>
                  <a:pt x="3334" y="599"/>
                </a:cubicBezTo>
                <a:cubicBezTo>
                  <a:pt x="3346" y="266"/>
                  <a:pt x="3048" y="40"/>
                  <a:pt x="2739" y="4"/>
                </a:cubicBezTo>
                <a:cubicBezTo>
                  <a:pt x="2717" y="2"/>
                  <a:pt x="2696" y="1"/>
                  <a:pt x="26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61"/>
          <p:cNvSpPr txBox="1">
            <a:spLocks noGrp="1"/>
          </p:cNvSpPr>
          <p:nvPr>
            <p:ph type="title"/>
          </p:nvPr>
        </p:nvSpPr>
        <p:spPr>
          <a:xfrm>
            <a:off x="720000" y="1914450"/>
            <a:ext cx="5765400" cy="9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</a:t>
            </a:r>
            <a:endParaRPr/>
          </a:p>
        </p:txBody>
      </p:sp>
      <p:sp>
        <p:nvSpPr>
          <p:cNvPr id="1573" name="Google Shape;1573;p61"/>
          <p:cNvSpPr txBox="1">
            <a:spLocks noGrp="1"/>
          </p:cNvSpPr>
          <p:nvPr>
            <p:ph type="body" idx="1"/>
          </p:nvPr>
        </p:nvSpPr>
        <p:spPr>
          <a:xfrm>
            <a:off x="720000" y="2793450"/>
            <a:ext cx="48711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1574" name="Google Shape;1574;p61"/>
          <p:cNvGrpSpPr/>
          <p:nvPr/>
        </p:nvGrpSpPr>
        <p:grpSpPr>
          <a:xfrm>
            <a:off x="5326815" y="1161632"/>
            <a:ext cx="3442087" cy="3521263"/>
            <a:chOff x="1660525" y="678425"/>
            <a:chExt cx="4386500" cy="4487400"/>
          </a:xfrm>
        </p:grpSpPr>
        <p:sp>
          <p:nvSpPr>
            <p:cNvPr id="1575" name="Google Shape;1575;p61"/>
            <p:cNvSpPr/>
            <p:nvPr/>
          </p:nvSpPr>
          <p:spPr>
            <a:xfrm>
              <a:off x="4695200" y="2763250"/>
              <a:ext cx="557925" cy="147625"/>
            </a:xfrm>
            <a:custGeom>
              <a:avLst/>
              <a:gdLst/>
              <a:ahLst/>
              <a:cxnLst/>
              <a:rect l="l" t="t" r="r" b="b"/>
              <a:pathLst>
                <a:path w="22317" h="5905" extrusionOk="0">
                  <a:moveTo>
                    <a:pt x="0" y="1"/>
                  </a:moveTo>
                  <a:lnTo>
                    <a:pt x="0" y="5905"/>
                  </a:lnTo>
                  <a:lnTo>
                    <a:pt x="22316" y="5905"/>
                  </a:lnTo>
                  <a:lnTo>
                    <a:pt x="22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1"/>
            <p:cNvSpPr/>
            <p:nvPr/>
          </p:nvSpPr>
          <p:spPr>
            <a:xfrm>
              <a:off x="4456675" y="2913525"/>
              <a:ext cx="562950" cy="154150"/>
            </a:xfrm>
            <a:custGeom>
              <a:avLst/>
              <a:gdLst/>
              <a:ahLst/>
              <a:cxnLst/>
              <a:rect l="l" t="t" r="r" b="b"/>
              <a:pathLst>
                <a:path w="22518" h="6166" extrusionOk="0">
                  <a:moveTo>
                    <a:pt x="131" y="0"/>
                  </a:moveTo>
                  <a:lnTo>
                    <a:pt x="131" y="0"/>
                  </a:lnTo>
                  <a:cubicBezTo>
                    <a:pt x="128" y="0"/>
                    <a:pt x="102" y="27"/>
                    <a:pt x="1" y="127"/>
                  </a:cubicBezTo>
                  <a:lnTo>
                    <a:pt x="1" y="3130"/>
                  </a:lnTo>
                  <a:lnTo>
                    <a:pt x="1" y="6032"/>
                  </a:lnTo>
                  <a:lnTo>
                    <a:pt x="1" y="6165"/>
                  </a:lnTo>
                  <a:lnTo>
                    <a:pt x="134" y="6165"/>
                  </a:lnTo>
                  <a:lnTo>
                    <a:pt x="16112" y="6098"/>
                  </a:lnTo>
                  <a:lnTo>
                    <a:pt x="20782" y="6065"/>
                  </a:lnTo>
                  <a:lnTo>
                    <a:pt x="20716" y="6065"/>
                  </a:lnTo>
                  <a:lnTo>
                    <a:pt x="16046" y="6032"/>
                  </a:lnTo>
                  <a:lnTo>
                    <a:pt x="234" y="5998"/>
                  </a:lnTo>
                  <a:lnTo>
                    <a:pt x="234" y="5998"/>
                  </a:lnTo>
                  <a:lnTo>
                    <a:pt x="234" y="3196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2384" y="261"/>
                  </a:lnTo>
                  <a:lnTo>
                    <a:pt x="22384" y="261"/>
                  </a:lnTo>
                  <a:cubicBezTo>
                    <a:pt x="22384" y="2064"/>
                    <a:pt x="22417" y="3509"/>
                    <a:pt x="22417" y="4531"/>
                  </a:cubicBezTo>
                  <a:lnTo>
                    <a:pt x="22417" y="5698"/>
                  </a:lnTo>
                  <a:lnTo>
                    <a:pt x="22417" y="5998"/>
                  </a:lnTo>
                  <a:lnTo>
                    <a:pt x="22417" y="6098"/>
                  </a:lnTo>
                  <a:cubicBezTo>
                    <a:pt x="22417" y="6098"/>
                    <a:pt x="22484" y="6032"/>
                    <a:pt x="22484" y="5932"/>
                  </a:cubicBezTo>
                  <a:lnTo>
                    <a:pt x="22484" y="5665"/>
                  </a:lnTo>
                  <a:lnTo>
                    <a:pt x="22484" y="4497"/>
                  </a:lnTo>
                  <a:cubicBezTo>
                    <a:pt x="22484" y="3463"/>
                    <a:pt x="22517" y="1995"/>
                    <a:pt x="22517" y="127"/>
                  </a:cubicBezTo>
                  <a:lnTo>
                    <a:pt x="22517" y="61"/>
                  </a:lnTo>
                  <a:lnTo>
                    <a:pt x="22450" y="61"/>
                  </a:lnTo>
                  <a:lnTo>
                    <a:pt x="134" y="27"/>
                  </a:lnTo>
                  <a:cubicBezTo>
                    <a:pt x="128" y="31"/>
                    <a:pt x="124" y="32"/>
                    <a:pt x="121" y="32"/>
                  </a:cubicBezTo>
                  <a:cubicBezTo>
                    <a:pt x="108" y="32"/>
                    <a:pt x="13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1"/>
            <p:cNvSpPr/>
            <p:nvPr/>
          </p:nvSpPr>
          <p:spPr>
            <a:xfrm>
              <a:off x="5083800" y="1666625"/>
              <a:ext cx="557925" cy="147650"/>
            </a:xfrm>
            <a:custGeom>
              <a:avLst/>
              <a:gdLst/>
              <a:ahLst/>
              <a:cxnLst/>
              <a:rect l="l" t="t" r="r" b="b"/>
              <a:pathLst>
                <a:path w="22317" h="5906" extrusionOk="0">
                  <a:moveTo>
                    <a:pt x="1" y="1"/>
                  </a:moveTo>
                  <a:lnTo>
                    <a:pt x="1" y="5905"/>
                  </a:lnTo>
                  <a:lnTo>
                    <a:pt x="22316" y="5905"/>
                  </a:lnTo>
                  <a:lnTo>
                    <a:pt x="22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1"/>
            <p:cNvSpPr/>
            <p:nvPr/>
          </p:nvSpPr>
          <p:spPr>
            <a:xfrm>
              <a:off x="5246425" y="1515025"/>
              <a:ext cx="562925" cy="152475"/>
            </a:xfrm>
            <a:custGeom>
              <a:avLst/>
              <a:gdLst/>
              <a:ahLst/>
              <a:cxnLst/>
              <a:rect l="l" t="t" r="r" b="b"/>
              <a:pathLst>
                <a:path w="22517" h="6099" extrusionOk="0">
                  <a:moveTo>
                    <a:pt x="130" y="0"/>
                  </a:moveTo>
                  <a:cubicBezTo>
                    <a:pt x="127" y="0"/>
                    <a:pt x="101" y="27"/>
                    <a:pt x="0" y="127"/>
                  </a:cubicBezTo>
                  <a:lnTo>
                    <a:pt x="0" y="3129"/>
                  </a:lnTo>
                  <a:lnTo>
                    <a:pt x="0" y="6065"/>
                  </a:lnTo>
                  <a:lnTo>
                    <a:pt x="0" y="6098"/>
                  </a:lnTo>
                  <a:lnTo>
                    <a:pt x="100" y="6098"/>
                  </a:lnTo>
                  <a:lnTo>
                    <a:pt x="16078" y="6065"/>
                  </a:lnTo>
                  <a:lnTo>
                    <a:pt x="20748" y="6032"/>
                  </a:lnTo>
                  <a:lnTo>
                    <a:pt x="20715" y="6032"/>
                  </a:lnTo>
                  <a:lnTo>
                    <a:pt x="16045" y="5998"/>
                  </a:lnTo>
                  <a:lnTo>
                    <a:pt x="234" y="5932"/>
                  </a:lnTo>
                  <a:lnTo>
                    <a:pt x="234" y="5932"/>
                  </a:lnTo>
                  <a:lnTo>
                    <a:pt x="234" y="261"/>
                  </a:lnTo>
                  <a:lnTo>
                    <a:pt x="234" y="261"/>
                  </a:lnTo>
                  <a:lnTo>
                    <a:pt x="22383" y="227"/>
                  </a:lnTo>
                  <a:lnTo>
                    <a:pt x="22383" y="227"/>
                  </a:lnTo>
                  <a:cubicBezTo>
                    <a:pt x="22384" y="1999"/>
                    <a:pt x="22416" y="3475"/>
                    <a:pt x="22416" y="4464"/>
                  </a:cubicBezTo>
                  <a:lnTo>
                    <a:pt x="22416" y="5631"/>
                  </a:lnTo>
                  <a:lnTo>
                    <a:pt x="22416" y="5931"/>
                  </a:lnTo>
                  <a:lnTo>
                    <a:pt x="22416" y="6065"/>
                  </a:lnTo>
                  <a:cubicBezTo>
                    <a:pt x="22416" y="6065"/>
                    <a:pt x="22450" y="6032"/>
                    <a:pt x="22450" y="5931"/>
                  </a:cubicBezTo>
                  <a:lnTo>
                    <a:pt x="22450" y="5665"/>
                  </a:lnTo>
                  <a:lnTo>
                    <a:pt x="22450" y="4497"/>
                  </a:lnTo>
                  <a:cubicBezTo>
                    <a:pt x="22483" y="3463"/>
                    <a:pt x="22516" y="1995"/>
                    <a:pt x="22516" y="127"/>
                  </a:cubicBezTo>
                  <a:lnTo>
                    <a:pt x="22516" y="61"/>
                  </a:lnTo>
                  <a:lnTo>
                    <a:pt x="22416" y="61"/>
                  </a:lnTo>
                  <a:lnTo>
                    <a:pt x="134" y="27"/>
                  </a:lnTo>
                  <a:cubicBezTo>
                    <a:pt x="127" y="31"/>
                    <a:pt x="123" y="32"/>
                    <a:pt x="120" y="32"/>
                  </a:cubicBezTo>
                  <a:cubicBezTo>
                    <a:pt x="107" y="32"/>
                    <a:pt x="133" y="0"/>
                    <a:pt x="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1"/>
            <p:cNvSpPr/>
            <p:nvPr/>
          </p:nvSpPr>
          <p:spPr>
            <a:xfrm>
              <a:off x="4183150" y="826025"/>
              <a:ext cx="562100" cy="151800"/>
            </a:xfrm>
            <a:custGeom>
              <a:avLst/>
              <a:gdLst/>
              <a:ahLst/>
              <a:cxnLst/>
              <a:rect l="l" t="t" r="r" b="b"/>
              <a:pathLst>
                <a:path w="22484" h="6072" extrusionOk="0">
                  <a:moveTo>
                    <a:pt x="101" y="1"/>
                  </a:moveTo>
                  <a:lnTo>
                    <a:pt x="1" y="101"/>
                  </a:lnTo>
                  <a:lnTo>
                    <a:pt x="1" y="1602"/>
                  </a:lnTo>
                  <a:lnTo>
                    <a:pt x="1" y="3103"/>
                  </a:lnTo>
                  <a:lnTo>
                    <a:pt x="1" y="6072"/>
                  </a:lnTo>
                  <a:lnTo>
                    <a:pt x="101" y="6072"/>
                  </a:lnTo>
                  <a:lnTo>
                    <a:pt x="16079" y="6005"/>
                  </a:lnTo>
                  <a:lnTo>
                    <a:pt x="20749" y="5972"/>
                  </a:lnTo>
                  <a:lnTo>
                    <a:pt x="20716" y="5972"/>
                  </a:lnTo>
                  <a:lnTo>
                    <a:pt x="16046" y="5938"/>
                  </a:lnTo>
                  <a:lnTo>
                    <a:pt x="234" y="5905"/>
                  </a:lnTo>
                  <a:lnTo>
                    <a:pt x="234" y="5905"/>
                  </a:lnTo>
                  <a:lnTo>
                    <a:pt x="234" y="3103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2385" y="168"/>
                  </a:lnTo>
                  <a:lnTo>
                    <a:pt x="22385" y="168"/>
                  </a:lnTo>
                  <a:cubicBezTo>
                    <a:pt x="22417" y="1971"/>
                    <a:pt x="22417" y="3416"/>
                    <a:pt x="22417" y="4437"/>
                  </a:cubicBezTo>
                  <a:lnTo>
                    <a:pt x="22417" y="4471"/>
                  </a:lnTo>
                  <a:cubicBezTo>
                    <a:pt x="22450" y="3437"/>
                    <a:pt x="22484" y="1969"/>
                    <a:pt x="22484" y="101"/>
                  </a:cubicBezTo>
                  <a:lnTo>
                    <a:pt x="22484" y="34"/>
                  </a:lnTo>
                  <a:lnTo>
                    <a:pt x="22417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1"/>
            <p:cNvSpPr/>
            <p:nvPr/>
          </p:nvSpPr>
          <p:spPr>
            <a:xfrm>
              <a:off x="4481700" y="678425"/>
              <a:ext cx="340275" cy="152625"/>
            </a:xfrm>
            <a:custGeom>
              <a:avLst/>
              <a:gdLst/>
              <a:ahLst/>
              <a:cxnLst/>
              <a:rect l="l" t="t" r="r" b="b"/>
              <a:pathLst>
                <a:path w="13611" h="6105" extrusionOk="0">
                  <a:moveTo>
                    <a:pt x="101" y="1"/>
                  </a:moveTo>
                  <a:cubicBezTo>
                    <a:pt x="68" y="33"/>
                    <a:pt x="14" y="87"/>
                    <a:pt x="1" y="101"/>
                  </a:cubicBezTo>
                  <a:lnTo>
                    <a:pt x="1" y="101"/>
                  </a:lnTo>
                  <a:lnTo>
                    <a:pt x="1" y="3136"/>
                  </a:lnTo>
                  <a:lnTo>
                    <a:pt x="1" y="6005"/>
                  </a:lnTo>
                  <a:lnTo>
                    <a:pt x="1" y="6105"/>
                  </a:lnTo>
                  <a:lnTo>
                    <a:pt x="101" y="6105"/>
                  </a:lnTo>
                  <a:lnTo>
                    <a:pt x="9774" y="6005"/>
                  </a:lnTo>
                  <a:lnTo>
                    <a:pt x="12543" y="5972"/>
                  </a:lnTo>
                  <a:lnTo>
                    <a:pt x="12476" y="5972"/>
                  </a:lnTo>
                  <a:lnTo>
                    <a:pt x="9708" y="5938"/>
                  </a:lnTo>
                  <a:lnTo>
                    <a:pt x="201" y="5872"/>
                  </a:lnTo>
                  <a:lnTo>
                    <a:pt x="201" y="5872"/>
                  </a:lnTo>
                  <a:lnTo>
                    <a:pt x="201" y="3136"/>
                  </a:lnTo>
                  <a:lnTo>
                    <a:pt x="201" y="201"/>
                  </a:lnTo>
                  <a:lnTo>
                    <a:pt x="201" y="201"/>
                  </a:lnTo>
                  <a:lnTo>
                    <a:pt x="13412" y="168"/>
                  </a:lnTo>
                  <a:lnTo>
                    <a:pt x="13412" y="168"/>
                  </a:lnTo>
                  <a:cubicBezTo>
                    <a:pt x="13444" y="1938"/>
                    <a:pt x="13477" y="3383"/>
                    <a:pt x="13477" y="4404"/>
                  </a:cubicBezTo>
                  <a:cubicBezTo>
                    <a:pt x="13477" y="4904"/>
                    <a:pt x="13477" y="5304"/>
                    <a:pt x="13477" y="5571"/>
                  </a:cubicBezTo>
                  <a:lnTo>
                    <a:pt x="13477" y="5905"/>
                  </a:lnTo>
                  <a:lnTo>
                    <a:pt x="13477" y="6005"/>
                  </a:lnTo>
                  <a:cubicBezTo>
                    <a:pt x="13510" y="5871"/>
                    <a:pt x="13544" y="5738"/>
                    <a:pt x="13544" y="5605"/>
                  </a:cubicBezTo>
                  <a:lnTo>
                    <a:pt x="13544" y="4437"/>
                  </a:lnTo>
                  <a:cubicBezTo>
                    <a:pt x="13577" y="3403"/>
                    <a:pt x="13610" y="1935"/>
                    <a:pt x="13610" y="101"/>
                  </a:cubicBezTo>
                  <a:lnTo>
                    <a:pt x="13610" y="34"/>
                  </a:lnTo>
                  <a:lnTo>
                    <a:pt x="13510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1"/>
            <p:cNvSpPr/>
            <p:nvPr/>
          </p:nvSpPr>
          <p:spPr>
            <a:xfrm>
              <a:off x="5314800" y="2528400"/>
              <a:ext cx="693025" cy="1331500"/>
            </a:xfrm>
            <a:custGeom>
              <a:avLst/>
              <a:gdLst/>
              <a:ahLst/>
              <a:cxnLst/>
              <a:rect l="l" t="t" r="r" b="b"/>
              <a:pathLst>
                <a:path w="27721" h="53260" extrusionOk="0">
                  <a:moveTo>
                    <a:pt x="18144" y="0"/>
                  </a:moveTo>
                  <a:cubicBezTo>
                    <a:pt x="17436" y="0"/>
                    <a:pt x="15339" y="479"/>
                    <a:pt x="14678" y="5992"/>
                  </a:cubicBezTo>
                  <a:cubicBezTo>
                    <a:pt x="13844" y="12697"/>
                    <a:pt x="13977" y="16333"/>
                    <a:pt x="13977" y="16333"/>
                  </a:cubicBezTo>
                  <a:cubicBezTo>
                    <a:pt x="13977" y="16333"/>
                    <a:pt x="13729" y="17425"/>
                    <a:pt x="12954" y="17425"/>
                  </a:cubicBezTo>
                  <a:cubicBezTo>
                    <a:pt x="12831" y="17425"/>
                    <a:pt x="12694" y="17398"/>
                    <a:pt x="12543" y="17334"/>
                  </a:cubicBezTo>
                  <a:cubicBezTo>
                    <a:pt x="11686" y="16932"/>
                    <a:pt x="10271" y="15714"/>
                    <a:pt x="9108" y="15714"/>
                  </a:cubicBezTo>
                  <a:cubicBezTo>
                    <a:pt x="8821" y="15714"/>
                    <a:pt x="8550" y="15788"/>
                    <a:pt x="8306" y="15966"/>
                  </a:cubicBezTo>
                  <a:cubicBezTo>
                    <a:pt x="7072" y="16867"/>
                    <a:pt x="7172" y="18668"/>
                    <a:pt x="8306" y="20903"/>
                  </a:cubicBezTo>
                  <a:cubicBezTo>
                    <a:pt x="9441" y="23138"/>
                    <a:pt x="11742" y="28141"/>
                    <a:pt x="11942" y="28608"/>
                  </a:cubicBezTo>
                  <a:cubicBezTo>
                    <a:pt x="12120" y="28994"/>
                    <a:pt x="12114" y="29642"/>
                    <a:pt x="11573" y="29642"/>
                  </a:cubicBezTo>
                  <a:cubicBezTo>
                    <a:pt x="11504" y="29642"/>
                    <a:pt x="11428" y="29631"/>
                    <a:pt x="11342" y="29609"/>
                  </a:cubicBezTo>
                  <a:cubicBezTo>
                    <a:pt x="10792" y="29472"/>
                    <a:pt x="8178" y="28153"/>
                    <a:pt x="6229" y="28153"/>
                  </a:cubicBezTo>
                  <a:cubicBezTo>
                    <a:pt x="5342" y="28153"/>
                    <a:pt x="4592" y="28426"/>
                    <a:pt x="4237" y="29209"/>
                  </a:cubicBezTo>
                  <a:cubicBezTo>
                    <a:pt x="3103" y="31711"/>
                    <a:pt x="7272" y="37448"/>
                    <a:pt x="7706" y="38082"/>
                  </a:cubicBezTo>
                  <a:cubicBezTo>
                    <a:pt x="8173" y="38716"/>
                    <a:pt x="8140" y="39083"/>
                    <a:pt x="7873" y="39383"/>
                  </a:cubicBezTo>
                  <a:cubicBezTo>
                    <a:pt x="7844" y="39411"/>
                    <a:pt x="7799" y="39425"/>
                    <a:pt x="7740" y="39425"/>
                  </a:cubicBezTo>
                  <a:cubicBezTo>
                    <a:pt x="7250" y="39425"/>
                    <a:pt x="5781" y="38507"/>
                    <a:pt x="4470" y="37882"/>
                  </a:cubicBezTo>
                  <a:cubicBezTo>
                    <a:pt x="3666" y="37489"/>
                    <a:pt x="2757" y="37143"/>
                    <a:pt x="2004" y="37143"/>
                  </a:cubicBezTo>
                  <a:cubicBezTo>
                    <a:pt x="1351" y="37143"/>
                    <a:pt x="815" y="37403"/>
                    <a:pt x="568" y="38115"/>
                  </a:cubicBezTo>
                  <a:cubicBezTo>
                    <a:pt x="0" y="39616"/>
                    <a:pt x="1468" y="44520"/>
                    <a:pt x="8907" y="50658"/>
                  </a:cubicBezTo>
                  <a:lnTo>
                    <a:pt x="12543" y="53259"/>
                  </a:lnTo>
                  <a:lnTo>
                    <a:pt x="16646" y="51458"/>
                  </a:lnTo>
                  <a:cubicBezTo>
                    <a:pt x="25252" y="47122"/>
                    <a:pt x="27720" y="42618"/>
                    <a:pt x="27520" y="41051"/>
                  </a:cubicBezTo>
                  <a:cubicBezTo>
                    <a:pt x="27394" y="40044"/>
                    <a:pt x="26583" y="39723"/>
                    <a:pt x="25599" y="39723"/>
                  </a:cubicBezTo>
                  <a:cubicBezTo>
                    <a:pt x="25019" y="39723"/>
                    <a:pt x="24378" y="39835"/>
                    <a:pt x="23784" y="39983"/>
                  </a:cubicBezTo>
                  <a:cubicBezTo>
                    <a:pt x="22499" y="40278"/>
                    <a:pt x="21042" y="40787"/>
                    <a:pt x="20414" y="40787"/>
                  </a:cubicBezTo>
                  <a:cubicBezTo>
                    <a:pt x="20259" y="40787"/>
                    <a:pt x="20154" y="40756"/>
                    <a:pt x="20115" y="40684"/>
                  </a:cubicBezTo>
                  <a:cubicBezTo>
                    <a:pt x="19915" y="40350"/>
                    <a:pt x="19981" y="39983"/>
                    <a:pt x="20548" y="39483"/>
                  </a:cubicBezTo>
                  <a:cubicBezTo>
                    <a:pt x="21116" y="38949"/>
                    <a:pt x="26453" y="34279"/>
                    <a:pt x="25852" y="31544"/>
                  </a:cubicBezTo>
                  <a:cubicBezTo>
                    <a:pt x="25588" y="30285"/>
                    <a:pt x="24231" y="29946"/>
                    <a:pt x="22772" y="29946"/>
                  </a:cubicBezTo>
                  <a:cubicBezTo>
                    <a:pt x="21099" y="29946"/>
                    <a:pt x="19293" y="30392"/>
                    <a:pt x="18847" y="30410"/>
                  </a:cubicBezTo>
                  <a:cubicBezTo>
                    <a:pt x="18830" y="30410"/>
                    <a:pt x="18812" y="30411"/>
                    <a:pt x="18796" y="30411"/>
                  </a:cubicBezTo>
                  <a:cubicBezTo>
                    <a:pt x="18020" y="30411"/>
                    <a:pt x="18186" y="29667"/>
                    <a:pt x="18480" y="29276"/>
                  </a:cubicBezTo>
                  <a:cubicBezTo>
                    <a:pt x="18781" y="28909"/>
                    <a:pt x="22116" y="24505"/>
                    <a:pt x="23717" y="22571"/>
                  </a:cubicBezTo>
                  <a:cubicBezTo>
                    <a:pt x="25319" y="20636"/>
                    <a:pt x="25786" y="18935"/>
                    <a:pt x="24752" y="17734"/>
                  </a:cubicBezTo>
                  <a:cubicBezTo>
                    <a:pt x="24444" y="17377"/>
                    <a:pt x="24030" y="17247"/>
                    <a:pt x="23569" y="17247"/>
                  </a:cubicBezTo>
                  <a:cubicBezTo>
                    <a:pt x="22482" y="17247"/>
                    <a:pt x="21135" y="17970"/>
                    <a:pt x="20315" y="18134"/>
                  </a:cubicBezTo>
                  <a:cubicBezTo>
                    <a:pt x="20220" y="18156"/>
                    <a:pt x="20132" y="18166"/>
                    <a:pt x="20052" y="18166"/>
                  </a:cubicBezTo>
                  <a:cubicBezTo>
                    <a:pt x="19147" y="18166"/>
                    <a:pt x="19147" y="16900"/>
                    <a:pt x="19147" y="16900"/>
                  </a:cubicBezTo>
                  <a:cubicBezTo>
                    <a:pt x="19147" y="16900"/>
                    <a:pt x="20048" y="13364"/>
                    <a:pt x="20715" y="6659"/>
                  </a:cubicBezTo>
                  <a:cubicBezTo>
                    <a:pt x="21395" y="151"/>
                    <a:pt x="18492" y="23"/>
                    <a:pt x="18321" y="21"/>
                  </a:cubicBezTo>
                  <a:lnTo>
                    <a:pt x="18380" y="21"/>
                  </a:lnTo>
                  <a:cubicBezTo>
                    <a:pt x="18380" y="21"/>
                    <a:pt x="18293" y="0"/>
                    <a:pt x="18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1"/>
            <p:cNvSpPr/>
            <p:nvPr/>
          </p:nvSpPr>
          <p:spPr>
            <a:xfrm>
              <a:off x="5618350" y="2681525"/>
              <a:ext cx="137625" cy="1203400"/>
            </a:xfrm>
            <a:custGeom>
              <a:avLst/>
              <a:gdLst/>
              <a:ahLst/>
              <a:cxnLst/>
              <a:rect l="l" t="t" r="r" b="b"/>
              <a:pathLst>
                <a:path w="5505" h="48136" extrusionOk="0">
                  <a:moveTo>
                    <a:pt x="5504" y="1"/>
                  </a:moveTo>
                  <a:cubicBezTo>
                    <a:pt x="5504" y="101"/>
                    <a:pt x="5471" y="234"/>
                    <a:pt x="5438" y="401"/>
                  </a:cubicBezTo>
                  <a:cubicBezTo>
                    <a:pt x="5404" y="768"/>
                    <a:pt x="5338" y="1302"/>
                    <a:pt x="5271" y="2002"/>
                  </a:cubicBezTo>
                  <a:lnTo>
                    <a:pt x="4637" y="7840"/>
                  </a:lnTo>
                  <a:cubicBezTo>
                    <a:pt x="4103" y="12743"/>
                    <a:pt x="3303" y="19515"/>
                    <a:pt x="2436" y="27020"/>
                  </a:cubicBezTo>
                  <a:cubicBezTo>
                    <a:pt x="1568" y="34492"/>
                    <a:pt x="501" y="43232"/>
                    <a:pt x="0" y="48135"/>
                  </a:cubicBezTo>
                  <a:lnTo>
                    <a:pt x="67" y="48135"/>
                  </a:lnTo>
                  <a:cubicBezTo>
                    <a:pt x="601" y="43232"/>
                    <a:pt x="1702" y="34492"/>
                    <a:pt x="2569" y="27020"/>
                  </a:cubicBezTo>
                  <a:cubicBezTo>
                    <a:pt x="3436" y="19548"/>
                    <a:pt x="4203" y="12743"/>
                    <a:pt x="4737" y="7840"/>
                  </a:cubicBezTo>
                  <a:cubicBezTo>
                    <a:pt x="4971" y="5371"/>
                    <a:pt x="5171" y="3370"/>
                    <a:pt x="5304" y="2002"/>
                  </a:cubicBezTo>
                  <a:cubicBezTo>
                    <a:pt x="5371" y="1302"/>
                    <a:pt x="5438" y="768"/>
                    <a:pt x="5471" y="401"/>
                  </a:cubicBezTo>
                  <a:cubicBezTo>
                    <a:pt x="5504" y="234"/>
                    <a:pt x="5504" y="10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1"/>
            <p:cNvSpPr/>
            <p:nvPr/>
          </p:nvSpPr>
          <p:spPr>
            <a:xfrm>
              <a:off x="5587500" y="2992575"/>
              <a:ext cx="115925" cy="169325"/>
            </a:xfrm>
            <a:custGeom>
              <a:avLst/>
              <a:gdLst/>
              <a:ahLst/>
              <a:cxnLst/>
              <a:rect l="l" t="t" r="r" b="b"/>
              <a:pathLst>
                <a:path w="4637" h="6773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01"/>
                    <a:pt x="100" y="201"/>
                    <a:pt x="167" y="268"/>
                  </a:cubicBezTo>
                  <a:lnTo>
                    <a:pt x="634" y="1002"/>
                  </a:lnTo>
                  <a:lnTo>
                    <a:pt x="2269" y="3403"/>
                  </a:lnTo>
                  <a:cubicBezTo>
                    <a:pt x="2869" y="4371"/>
                    <a:pt x="3469" y="5205"/>
                    <a:pt x="3870" y="5805"/>
                  </a:cubicBezTo>
                  <a:cubicBezTo>
                    <a:pt x="4103" y="6105"/>
                    <a:pt x="4270" y="6372"/>
                    <a:pt x="4403" y="6539"/>
                  </a:cubicBezTo>
                  <a:cubicBezTo>
                    <a:pt x="4470" y="6606"/>
                    <a:pt x="4537" y="6706"/>
                    <a:pt x="4637" y="6772"/>
                  </a:cubicBezTo>
                  <a:cubicBezTo>
                    <a:pt x="4570" y="6672"/>
                    <a:pt x="4503" y="6572"/>
                    <a:pt x="4437" y="6506"/>
                  </a:cubicBezTo>
                  <a:lnTo>
                    <a:pt x="3970" y="5772"/>
                  </a:lnTo>
                  <a:cubicBezTo>
                    <a:pt x="3536" y="5105"/>
                    <a:pt x="3002" y="4271"/>
                    <a:pt x="2369" y="3337"/>
                  </a:cubicBezTo>
                  <a:cubicBezTo>
                    <a:pt x="1735" y="2403"/>
                    <a:pt x="1168" y="1535"/>
                    <a:pt x="734" y="935"/>
                  </a:cubicBezTo>
                  <a:cubicBezTo>
                    <a:pt x="501" y="668"/>
                    <a:pt x="334" y="401"/>
                    <a:pt x="200" y="234"/>
                  </a:cubicBezTo>
                  <a:cubicBezTo>
                    <a:pt x="134" y="168"/>
                    <a:pt x="67" y="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1"/>
            <p:cNvSpPr/>
            <p:nvPr/>
          </p:nvSpPr>
          <p:spPr>
            <a:xfrm>
              <a:off x="5712575" y="3020075"/>
              <a:ext cx="191825" cy="140175"/>
            </a:xfrm>
            <a:custGeom>
              <a:avLst/>
              <a:gdLst/>
              <a:ahLst/>
              <a:cxnLst/>
              <a:rect l="l" t="t" r="r" b="b"/>
              <a:pathLst>
                <a:path w="7673" h="5607" extrusionOk="0">
                  <a:moveTo>
                    <a:pt x="7637" y="1"/>
                  </a:moveTo>
                  <a:cubicBezTo>
                    <a:pt x="7560" y="1"/>
                    <a:pt x="5844" y="1223"/>
                    <a:pt x="3770" y="2737"/>
                  </a:cubicBezTo>
                  <a:cubicBezTo>
                    <a:pt x="1702" y="4305"/>
                    <a:pt x="1" y="5572"/>
                    <a:pt x="34" y="5606"/>
                  </a:cubicBezTo>
                  <a:cubicBezTo>
                    <a:pt x="35" y="5606"/>
                    <a:pt x="35" y="5606"/>
                    <a:pt x="36" y="5606"/>
                  </a:cubicBezTo>
                  <a:cubicBezTo>
                    <a:pt x="114" y="5606"/>
                    <a:pt x="1830" y="4385"/>
                    <a:pt x="3904" y="2870"/>
                  </a:cubicBezTo>
                  <a:cubicBezTo>
                    <a:pt x="5972" y="1303"/>
                    <a:pt x="7673" y="35"/>
                    <a:pt x="7640" y="2"/>
                  </a:cubicBezTo>
                  <a:cubicBezTo>
                    <a:pt x="7639" y="1"/>
                    <a:pt x="7638" y="1"/>
                    <a:pt x="7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1"/>
            <p:cNvSpPr/>
            <p:nvPr/>
          </p:nvSpPr>
          <p:spPr>
            <a:xfrm>
              <a:off x="5666725" y="3367025"/>
              <a:ext cx="193500" cy="79250"/>
            </a:xfrm>
            <a:custGeom>
              <a:avLst/>
              <a:gdLst/>
              <a:ahLst/>
              <a:cxnLst/>
              <a:rect l="l" t="t" r="r" b="b"/>
              <a:pathLst>
                <a:path w="7740" h="3170" extrusionOk="0">
                  <a:moveTo>
                    <a:pt x="7739" y="0"/>
                  </a:moveTo>
                  <a:cubicBezTo>
                    <a:pt x="7639" y="0"/>
                    <a:pt x="7539" y="67"/>
                    <a:pt x="7439" y="100"/>
                  </a:cubicBezTo>
                  <a:lnTo>
                    <a:pt x="6605" y="501"/>
                  </a:lnTo>
                  <a:cubicBezTo>
                    <a:pt x="5938" y="801"/>
                    <a:pt x="4970" y="1234"/>
                    <a:pt x="3903" y="1668"/>
                  </a:cubicBezTo>
                  <a:cubicBezTo>
                    <a:pt x="2836" y="2102"/>
                    <a:pt x="1868" y="2469"/>
                    <a:pt x="1134" y="2736"/>
                  </a:cubicBezTo>
                  <a:lnTo>
                    <a:pt x="300" y="3036"/>
                  </a:lnTo>
                  <a:cubicBezTo>
                    <a:pt x="200" y="3069"/>
                    <a:pt x="100" y="3102"/>
                    <a:pt x="0" y="3169"/>
                  </a:cubicBezTo>
                  <a:cubicBezTo>
                    <a:pt x="100" y="3169"/>
                    <a:pt x="234" y="3136"/>
                    <a:pt x="334" y="3102"/>
                  </a:cubicBezTo>
                  <a:cubicBezTo>
                    <a:pt x="534" y="3036"/>
                    <a:pt x="834" y="2936"/>
                    <a:pt x="1201" y="2836"/>
                  </a:cubicBezTo>
                  <a:cubicBezTo>
                    <a:pt x="1902" y="2602"/>
                    <a:pt x="2902" y="2235"/>
                    <a:pt x="3970" y="1802"/>
                  </a:cubicBezTo>
                  <a:cubicBezTo>
                    <a:pt x="5037" y="1368"/>
                    <a:pt x="6004" y="901"/>
                    <a:pt x="6672" y="567"/>
                  </a:cubicBezTo>
                  <a:cubicBezTo>
                    <a:pt x="7005" y="401"/>
                    <a:pt x="7272" y="267"/>
                    <a:pt x="7472" y="167"/>
                  </a:cubicBezTo>
                  <a:cubicBezTo>
                    <a:pt x="7572" y="100"/>
                    <a:pt x="7672" y="67"/>
                    <a:pt x="7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1"/>
            <p:cNvSpPr/>
            <p:nvPr/>
          </p:nvSpPr>
          <p:spPr>
            <a:xfrm>
              <a:off x="5519100" y="3319475"/>
              <a:ext cx="148475" cy="124300"/>
            </a:xfrm>
            <a:custGeom>
              <a:avLst/>
              <a:gdLst/>
              <a:ahLst/>
              <a:cxnLst/>
              <a:rect l="l" t="t" r="r" b="b"/>
              <a:pathLst>
                <a:path w="5939" h="4972" extrusionOk="0">
                  <a:moveTo>
                    <a:pt x="1" y="1"/>
                  </a:moveTo>
                  <a:cubicBezTo>
                    <a:pt x="1" y="34"/>
                    <a:pt x="68" y="101"/>
                    <a:pt x="234" y="234"/>
                  </a:cubicBezTo>
                  <a:lnTo>
                    <a:pt x="835" y="768"/>
                  </a:lnTo>
                  <a:cubicBezTo>
                    <a:pt x="1369" y="1235"/>
                    <a:pt x="2102" y="1869"/>
                    <a:pt x="2936" y="2536"/>
                  </a:cubicBezTo>
                  <a:cubicBezTo>
                    <a:pt x="3737" y="3237"/>
                    <a:pt x="4504" y="3837"/>
                    <a:pt x="5038" y="4304"/>
                  </a:cubicBezTo>
                  <a:lnTo>
                    <a:pt x="5705" y="4804"/>
                  </a:lnTo>
                  <a:cubicBezTo>
                    <a:pt x="5772" y="4871"/>
                    <a:pt x="5838" y="4938"/>
                    <a:pt x="5939" y="4971"/>
                  </a:cubicBezTo>
                  <a:cubicBezTo>
                    <a:pt x="5872" y="4904"/>
                    <a:pt x="5805" y="4838"/>
                    <a:pt x="5738" y="4771"/>
                  </a:cubicBezTo>
                  <a:cubicBezTo>
                    <a:pt x="5572" y="4638"/>
                    <a:pt x="5338" y="4437"/>
                    <a:pt x="5105" y="4204"/>
                  </a:cubicBezTo>
                  <a:cubicBezTo>
                    <a:pt x="4571" y="3770"/>
                    <a:pt x="3837" y="3136"/>
                    <a:pt x="3036" y="2436"/>
                  </a:cubicBezTo>
                  <a:cubicBezTo>
                    <a:pt x="2203" y="1769"/>
                    <a:pt x="1469" y="1135"/>
                    <a:pt x="902" y="701"/>
                  </a:cubicBezTo>
                  <a:lnTo>
                    <a:pt x="268" y="201"/>
                  </a:lnTo>
                  <a:cubicBezTo>
                    <a:pt x="168" y="134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1"/>
            <p:cNvSpPr/>
            <p:nvPr/>
          </p:nvSpPr>
          <p:spPr>
            <a:xfrm>
              <a:off x="5446550" y="3567150"/>
              <a:ext cx="191850" cy="157650"/>
            </a:xfrm>
            <a:custGeom>
              <a:avLst/>
              <a:gdLst/>
              <a:ahLst/>
              <a:cxnLst/>
              <a:rect l="l" t="t" r="r" b="b"/>
              <a:pathLst>
                <a:path w="7674" h="6306" extrusionOk="0">
                  <a:moveTo>
                    <a:pt x="1" y="1"/>
                  </a:moveTo>
                  <a:cubicBezTo>
                    <a:pt x="68" y="101"/>
                    <a:pt x="168" y="201"/>
                    <a:pt x="301" y="268"/>
                  </a:cubicBezTo>
                  <a:lnTo>
                    <a:pt x="1068" y="968"/>
                  </a:lnTo>
                  <a:cubicBezTo>
                    <a:pt x="1769" y="1535"/>
                    <a:pt x="2703" y="2336"/>
                    <a:pt x="3770" y="3203"/>
                  </a:cubicBezTo>
                  <a:cubicBezTo>
                    <a:pt x="4838" y="4071"/>
                    <a:pt x="5805" y="4838"/>
                    <a:pt x="6506" y="5405"/>
                  </a:cubicBezTo>
                  <a:lnTo>
                    <a:pt x="7339" y="6072"/>
                  </a:lnTo>
                  <a:cubicBezTo>
                    <a:pt x="7440" y="6139"/>
                    <a:pt x="7540" y="6239"/>
                    <a:pt x="7673" y="6306"/>
                  </a:cubicBezTo>
                  <a:cubicBezTo>
                    <a:pt x="7573" y="6205"/>
                    <a:pt x="7473" y="6105"/>
                    <a:pt x="7373" y="6039"/>
                  </a:cubicBezTo>
                  <a:lnTo>
                    <a:pt x="6572" y="5338"/>
                  </a:lnTo>
                  <a:cubicBezTo>
                    <a:pt x="5872" y="4771"/>
                    <a:pt x="4938" y="3971"/>
                    <a:pt x="3870" y="3103"/>
                  </a:cubicBezTo>
                  <a:cubicBezTo>
                    <a:pt x="2803" y="2236"/>
                    <a:pt x="1836" y="1435"/>
                    <a:pt x="1135" y="902"/>
                  </a:cubicBezTo>
                  <a:lnTo>
                    <a:pt x="301" y="234"/>
                  </a:lnTo>
                  <a:cubicBezTo>
                    <a:pt x="201" y="134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1"/>
            <p:cNvSpPr/>
            <p:nvPr/>
          </p:nvSpPr>
          <p:spPr>
            <a:xfrm>
              <a:off x="5634200" y="3612200"/>
              <a:ext cx="243525" cy="107600"/>
            </a:xfrm>
            <a:custGeom>
              <a:avLst/>
              <a:gdLst/>
              <a:ahLst/>
              <a:cxnLst/>
              <a:rect l="l" t="t" r="r" b="b"/>
              <a:pathLst>
                <a:path w="9741" h="4304" extrusionOk="0">
                  <a:moveTo>
                    <a:pt x="9741" y="0"/>
                  </a:moveTo>
                  <a:cubicBezTo>
                    <a:pt x="9607" y="67"/>
                    <a:pt x="9474" y="100"/>
                    <a:pt x="9340" y="167"/>
                  </a:cubicBezTo>
                  <a:lnTo>
                    <a:pt x="8306" y="667"/>
                  </a:lnTo>
                  <a:cubicBezTo>
                    <a:pt x="7439" y="1101"/>
                    <a:pt x="6238" y="1668"/>
                    <a:pt x="4904" y="2269"/>
                  </a:cubicBezTo>
                  <a:cubicBezTo>
                    <a:pt x="3569" y="2836"/>
                    <a:pt x="2335" y="3369"/>
                    <a:pt x="1468" y="3703"/>
                  </a:cubicBezTo>
                  <a:lnTo>
                    <a:pt x="401" y="4137"/>
                  </a:lnTo>
                  <a:cubicBezTo>
                    <a:pt x="267" y="4170"/>
                    <a:pt x="134" y="4237"/>
                    <a:pt x="0" y="4303"/>
                  </a:cubicBezTo>
                  <a:cubicBezTo>
                    <a:pt x="134" y="4270"/>
                    <a:pt x="267" y="4237"/>
                    <a:pt x="401" y="4203"/>
                  </a:cubicBezTo>
                  <a:cubicBezTo>
                    <a:pt x="667" y="4103"/>
                    <a:pt x="1034" y="3970"/>
                    <a:pt x="1501" y="3803"/>
                  </a:cubicBezTo>
                  <a:cubicBezTo>
                    <a:pt x="2402" y="3469"/>
                    <a:pt x="3636" y="2969"/>
                    <a:pt x="4970" y="2369"/>
                  </a:cubicBezTo>
                  <a:cubicBezTo>
                    <a:pt x="6305" y="1768"/>
                    <a:pt x="7506" y="1201"/>
                    <a:pt x="8373" y="767"/>
                  </a:cubicBezTo>
                  <a:cubicBezTo>
                    <a:pt x="8773" y="534"/>
                    <a:pt x="9140" y="367"/>
                    <a:pt x="9374" y="234"/>
                  </a:cubicBezTo>
                  <a:cubicBezTo>
                    <a:pt x="9474" y="167"/>
                    <a:pt x="9607" y="100"/>
                    <a:pt x="97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1"/>
            <p:cNvSpPr/>
            <p:nvPr/>
          </p:nvSpPr>
          <p:spPr>
            <a:xfrm>
              <a:off x="4640975" y="3719725"/>
              <a:ext cx="232700" cy="265250"/>
            </a:xfrm>
            <a:custGeom>
              <a:avLst/>
              <a:gdLst/>
              <a:ahLst/>
              <a:cxnLst/>
              <a:rect l="l" t="t" r="r" b="b"/>
              <a:pathLst>
                <a:path w="9308" h="10610" extrusionOk="0">
                  <a:moveTo>
                    <a:pt x="2781" y="1"/>
                  </a:moveTo>
                  <a:cubicBezTo>
                    <a:pt x="2468" y="1"/>
                    <a:pt x="2152" y="34"/>
                    <a:pt x="1836" y="102"/>
                  </a:cubicBezTo>
                  <a:cubicBezTo>
                    <a:pt x="1" y="1036"/>
                    <a:pt x="1836" y="5306"/>
                    <a:pt x="3470" y="7141"/>
                  </a:cubicBezTo>
                  <a:cubicBezTo>
                    <a:pt x="4504" y="8275"/>
                    <a:pt x="6672" y="10410"/>
                    <a:pt x="9274" y="10610"/>
                  </a:cubicBezTo>
                  <a:cubicBezTo>
                    <a:pt x="9308" y="8242"/>
                    <a:pt x="8941" y="5540"/>
                    <a:pt x="7740" y="3505"/>
                  </a:cubicBezTo>
                  <a:cubicBezTo>
                    <a:pt x="7173" y="2437"/>
                    <a:pt x="6339" y="1503"/>
                    <a:pt x="5338" y="803"/>
                  </a:cubicBezTo>
                  <a:cubicBezTo>
                    <a:pt x="4569" y="282"/>
                    <a:pt x="3689" y="1"/>
                    <a:pt x="2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1"/>
            <p:cNvSpPr/>
            <p:nvPr/>
          </p:nvSpPr>
          <p:spPr>
            <a:xfrm>
              <a:off x="4939525" y="3842775"/>
              <a:ext cx="136800" cy="184750"/>
            </a:xfrm>
            <a:custGeom>
              <a:avLst/>
              <a:gdLst/>
              <a:ahLst/>
              <a:cxnLst/>
              <a:rect l="l" t="t" r="r" b="b"/>
              <a:pathLst>
                <a:path w="5472" h="7390" extrusionOk="0">
                  <a:moveTo>
                    <a:pt x="3911" y="1"/>
                  </a:moveTo>
                  <a:cubicBezTo>
                    <a:pt x="3447" y="1"/>
                    <a:pt x="2978" y="151"/>
                    <a:pt x="2603" y="451"/>
                  </a:cubicBezTo>
                  <a:cubicBezTo>
                    <a:pt x="1435" y="1185"/>
                    <a:pt x="601" y="2352"/>
                    <a:pt x="268" y="3687"/>
                  </a:cubicBezTo>
                  <a:cubicBezTo>
                    <a:pt x="1" y="5054"/>
                    <a:pt x="468" y="6455"/>
                    <a:pt x="1502" y="7389"/>
                  </a:cubicBezTo>
                  <a:lnTo>
                    <a:pt x="1502" y="7356"/>
                  </a:lnTo>
                  <a:cubicBezTo>
                    <a:pt x="3370" y="6655"/>
                    <a:pt x="4437" y="4987"/>
                    <a:pt x="5171" y="3086"/>
                  </a:cubicBezTo>
                  <a:cubicBezTo>
                    <a:pt x="5405" y="2552"/>
                    <a:pt x="5471" y="1952"/>
                    <a:pt x="5405" y="1352"/>
                  </a:cubicBezTo>
                  <a:cubicBezTo>
                    <a:pt x="5338" y="784"/>
                    <a:pt x="4938" y="251"/>
                    <a:pt x="4371" y="51"/>
                  </a:cubicBezTo>
                  <a:cubicBezTo>
                    <a:pt x="4220" y="17"/>
                    <a:pt x="4066" y="1"/>
                    <a:pt x="3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1"/>
            <p:cNvSpPr/>
            <p:nvPr/>
          </p:nvSpPr>
          <p:spPr>
            <a:xfrm>
              <a:off x="4972900" y="3918950"/>
              <a:ext cx="41700" cy="252000"/>
            </a:xfrm>
            <a:custGeom>
              <a:avLst/>
              <a:gdLst/>
              <a:ahLst/>
              <a:cxnLst/>
              <a:rect l="l" t="t" r="r" b="b"/>
              <a:pathLst>
                <a:path w="1668" h="10080" extrusionOk="0">
                  <a:moveTo>
                    <a:pt x="1631" y="1"/>
                  </a:moveTo>
                  <a:cubicBezTo>
                    <a:pt x="1613" y="1"/>
                    <a:pt x="1517" y="126"/>
                    <a:pt x="1368" y="306"/>
                  </a:cubicBezTo>
                  <a:cubicBezTo>
                    <a:pt x="1134" y="606"/>
                    <a:pt x="934" y="940"/>
                    <a:pt x="734" y="1273"/>
                  </a:cubicBezTo>
                  <a:cubicBezTo>
                    <a:pt x="234" y="2441"/>
                    <a:pt x="0" y="3708"/>
                    <a:pt x="67" y="4976"/>
                  </a:cubicBezTo>
                  <a:cubicBezTo>
                    <a:pt x="133" y="5676"/>
                    <a:pt x="200" y="6377"/>
                    <a:pt x="367" y="7044"/>
                  </a:cubicBezTo>
                  <a:cubicBezTo>
                    <a:pt x="434" y="7611"/>
                    <a:pt x="600" y="8145"/>
                    <a:pt x="834" y="8679"/>
                  </a:cubicBezTo>
                  <a:cubicBezTo>
                    <a:pt x="1034" y="9179"/>
                    <a:pt x="1268" y="9646"/>
                    <a:pt x="1534" y="10080"/>
                  </a:cubicBezTo>
                  <a:cubicBezTo>
                    <a:pt x="1401" y="9579"/>
                    <a:pt x="1234" y="9079"/>
                    <a:pt x="1001" y="8612"/>
                  </a:cubicBezTo>
                  <a:cubicBezTo>
                    <a:pt x="801" y="8078"/>
                    <a:pt x="667" y="7544"/>
                    <a:pt x="600" y="6977"/>
                  </a:cubicBezTo>
                  <a:cubicBezTo>
                    <a:pt x="467" y="6310"/>
                    <a:pt x="400" y="5643"/>
                    <a:pt x="334" y="4976"/>
                  </a:cubicBezTo>
                  <a:cubicBezTo>
                    <a:pt x="267" y="3742"/>
                    <a:pt x="467" y="2508"/>
                    <a:pt x="934" y="1373"/>
                  </a:cubicBezTo>
                  <a:cubicBezTo>
                    <a:pt x="1301" y="473"/>
                    <a:pt x="1668" y="6"/>
                    <a:pt x="1635" y="6"/>
                  </a:cubicBezTo>
                  <a:cubicBezTo>
                    <a:pt x="1635" y="2"/>
                    <a:pt x="1633" y="1"/>
                    <a:pt x="1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1"/>
            <p:cNvSpPr/>
            <p:nvPr/>
          </p:nvSpPr>
          <p:spPr>
            <a:xfrm>
              <a:off x="4729375" y="3799825"/>
              <a:ext cx="302750" cy="399475"/>
            </a:xfrm>
            <a:custGeom>
              <a:avLst/>
              <a:gdLst/>
              <a:ahLst/>
              <a:cxnLst/>
              <a:rect l="l" t="t" r="r" b="b"/>
              <a:pathLst>
                <a:path w="12110" h="15979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234"/>
                    <a:pt x="301" y="468"/>
                    <a:pt x="468" y="668"/>
                  </a:cubicBezTo>
                  <a:cubicBezTo>
                    <a:pt x="835" y="1101"/>
                    <a:pt x="1268" y="1669"/>
                    <a:pt x="1802" y="2369"/>
                  </a:cubicBezTo>
                  <a:lnTo>
                    <a:pt x="6138" y="7940"/>
                  </a:lnTo>
                  <a:cubicBezTo>
                    <a:pt x="7806" y="10141"/>
                    <a:pt x="9307" y="12176"/>
                    <a:pt x="10341" y="13644"/>
                  </a:cubicBezTo>
                  <a:lnTo>
                    <a:pt x="11609" y="15378"/>
                  </a:lnTo>
                  <a:cubicBezTo>
                    <a:pt x="11742" y="15578"/>
                    <a:pt x="11909" y="15779"/>
                    <a:pt x="12109" y="15979"/>
                  </a:cubicBezTo>
                  <a:cubicBezTo>
                    <a:pt x="11976" y="15745"/>
                    <a:pt x="11843" y="15512"/>
                    <a:pt x="11676" y="15312"/>
                  </a:cubicBezTo>
                  <a:cubicBezTo>
                    <a:pt x="11409" y="14878"/>
                    <a:pt x="11009" y="14278"/>
                    <a:pt x="10475" y="13510"/>
                  </a:cubicBezTo>
                  <a:cubicBezTo>
                    <a:pt x="9441" y="12043"/>
                    <a:pt x="8006" y="10008"/>
                    <a:pt x="6305" y="7806"/>
                  </a:cubicBezTo>
                  <a:cubicBezTo>
                    <a:pt x="4637" y="5571"/>
                    <a:pt x="3070" y="3637"/>
                    <a:pt x="1902" y="2236"/>
                  </a:cubicBezTo>
                  <a:cubicBezTo>
                    <a:pt x="1335" y="1535"/>
                    <a:pt x="868" y="968"/>
                    <a:pt x="534" y="601"/>
                  </a:cubicBezTo>
                  <a:cubicBezTo>
                    <a:pt x="368" y="401"/>
                    <a:pt x="201" y="2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1"/>
            <p:cNvSpPr/>
            <p:nvPr/>
          </p:nvSpPr>
          <p:spPr>
            <a:xfrm>
              <a:off x="4688525" y="4047350"/>
              <a:ext cx="245200" cy="102475"/>
            </a:xfrm>
            <a:custGeom>
              <a:avLst/>
              <a:gdLst/>
              <a:ahLst/>
              <a:cxnLst/>
              <a:rect l="l" t="t" r="r" b="b"/>
              <a:pathLst>
                <a:path w="9808" h="4099" extrusionOk="0">
                  <a:moveTo>
                    <a:pt x="4384" y="0"/>
                  </a:moveTo>
                  <a:cubicBezTo>
                    <a:pt x="3416" y="0"/>
                    <a:pt x="2443" y="156"/>
                    <a:pt x="1501" y="474"/>
                  </a:cubicBezTo>
                  <a:cubicBezTo>
                    <a:pt x="801" y="741"/>
                    <a:pt x="67" y="1174"/>
                    <a:pt x="34" y="1908"/>
                  </a:cubicBezTo>
                  <a:cubicBezTo>
                    <a:pt x="0" y="2642"/>
                    <a:pt x="701" y="3176"/>
                    <a:pt x="1368" y="3476"/>
                  </a:cubicBezTo>
                  <a:cubicBezTo>
                    <a:pt x="2342" y="3895"/>
                    <a:pt x="3370" y="4099"/>
                    <a:pt x="4391" y="4099"/>
                  </a:cubicBezTo>
                  <a:cubicBezTo>
                    <a:pt x="6375" y="4099"/>
                    <a:pt x="8331" y="3329"/>
                    <a:pt x="9807" y="1875"/>
                  </a:cubicBezTo>
                  <a:lnTo>
                    <a:pt x="9707" y="1708"/>
                  </a:lnTo>
                  <a:cubicBezTo>
                    <a:pt x="8123" y="586"/>
                    <a:pt x="6262" y="0"/>
                    <a:pt x="4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1"/>
            <p:cNvSpPr/>
            <p:nvPr/>
          </p:nvSpPr>
          <p:spPr>
            <a:xfrm>
              <a:off x="4771075" y="4076050"/>
              <a:ext cx="233525" cy="84050"/>
            </a:xfrm>
            <a:custGeom>
              <a:avLst/>
              <a:gdLst/>
              <a:ahLst/>
              <a:cxnLst/>
              <a:rect l="l" t="t" r="r" b="b"/>
              <a:pathLst>
                <a:path w="9341" h="3362" extrusionOk="0">
                  <a:moveTo>
                    <a:pt x="3270" y="0"/>
                  </a:moveTo>
                  <a:cubicBezTo>
                    <a:pt x="2689" y="0"/>
                    <a:pt x="2108" y="51"/>
                    <a:pt x="1535" y="160"/>
                  </a:cubicBezTo>
                  <a:cubicBezTo>
                    <a:pt x="1068" y="226"/>
                    <a:pt x="668" y="293"/>
                    <a:pt x="434" y="360"/>
                  </a:cubicBezTo>
                  <a:cubicBezTo>
                    <a:pt x="267" y="393"/>
                    <a:pt x="134" y="427"/>
                    <a:pt x="1" y="493"/>
                  </a:cubicBezTo>
                  <a:cubicBezTo>
                    <a:pt x="534" y="460"/>
                    <a:pt x="1035" y="427"/>
                    <a:pt x="1568" y="326"/>
                  </a:cubicBezTo>
                  <a:cubicBezTo>
                    <a:pt x="2031" y="275"/>
                    <a:pt x="2498" y="248"/>
                    <a:pt x="2967" y="248"/>
                  </a:cubicBezTo>
                  <a:cubicBezTo>
                    <a:pt x="3715" y="248"/>
                    <a:pt x="4466" y="316"/>
                    <a:pt x="5204" y="460"/>
                  </a:cubicBezTo>
                  <a:cubicBezTo>
                    <a:pt x="6372" y="727"/>
                    <a:pt x="7473" y="1327"/>
                    <a:pt x="8340" y="2194"/>
                  </a:cubicBezTo>
                  <a:cubicBezTo>
                    <a:pt x="8974" y="2862"/>
                    <a:pt x="9307" y="3362"/>
                    <a:pt x="9341" y="3362"/>
                  </a:cubicBezTo>
                  <a:cubicBezTo>
                    <a:pt x="9341" y="3329"/>
                    <a:pt x="9274" y="3195"/>
                    <a:pt x="9140" y="2995"/>
                  </a:cubicBezTo>
                  <a:cubicBezTo>
                    <a:pt x="8640" y="2161"/>
                    <a:pt x="7973" y="1494"/>
                    <a:pt x="7172" y="994"/>
                  </a:cubicBezTo>
                  <a:cubicBezTo>
                    <a:pt x="6572" y="627"/>
                    <a:pt x="5938" y="360"/>
                    <a:pt x="5271" y="193"/>
                  </a:cubicBezTo>
                  <a:cubicBezTo>
                    <a:pt x="4610" y="68"/>
                    <a:pt x="3940" y="0"/>
                    <a:pt x="3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1"/>
            <p:cNvSpPr/>
            <p:nvPr/>
          </p:nvSpPr>
          <p:spPr>
            <a:xfrm>
              <a:off x="3806225" y="2420500"/>
              <a:ext cx="291550" cy="262775"/>
            </a:xfrm>
            <a:custGeom>
              <a:avLst/>
              <a:gdLst/>
              <a:ahLst/>
              <a:cxnLst/>
              <a:rect l="l" t="t" r="r" b="b"/>
              <a:pathLst>
                <a:path w="11662" h="10511" extrusionOk="0">
                  <a:moveTo>
                    <a:pt x="2669" y="1"/>
                  </a:moveTo>
                  <a:lnTo>
                    <a:pt x="0" y="3103"/>
                  </a:lnTo>
                  <a:cubicBezTo>
                    <a:pt x="0" y="3103"/>
                    <a:pt x="1368" y="3970"/>
                    <a:pt x="1735" y="5171"/>
                  </a:cubicBezTo>
                  <a:cubicBezTo>
                    <a:pt x="2169" y="6539"/>
                    <a:pt x="4704" y="6539"/>
                    <a:pt x="5104" y="6606"/>
                  </a:cubicBezTo>
                  <a:cubicBezTo>
                    <a:pt x="6005" y="6672"/>
                    <a:pt x="6238" y="7039"/>
                    <a:pt x="6238" y="7039"/>
                  </a:cubicBezTo>
                  <a:cubicBezTo>
                    <a:pt x="6272" y="7473"/>
                    <a:pt x="6071" y="9174"/>
                    <a:pt x="6105" y="9508"/>
                  </a:cubicBezTo>
                  <a:cubicBezTo>
                    <a:pt x="6125" y="9746"/>
                    <a:pt x="6322" y="9890"/>
                    <a:pt x="6520" y="9890"/>
                  </a:cubicBezTo>
                  <a:cubicBezTo>
                    <a:pt x="6655" y="9890"/>
                    <a:pt x="6791" y="9823"/>
                    <a:pt x="6872" y="9674"/>
                  </a:cubicBezTo>
                  <a:cubicBezTo>
                    <a:pt x="7005" y="8807"/>
                    <a:pt x="7072" y="7940"/>
                    <a:pt x="7105" y="7073"/>
                  </a:cubicBezTo>
                  <a:cubicBezTo>
                    <a:pt x="7105" y="7073"/>
                    <a:pt x="7306" y="9941"/>
                    <a:pt x="7372" y="10241"/>
                  </a:cubicBezTo>
                  <a:cubicBezTo>
                    <a:pt x="7423" y="10431"/>
                    <a:pt x="7555" y="10511"/>
                    <a:pt x="7705" y="10511"/>
                  </a:cubicBezTo>
                  <a:cubicBezTo>
                    <a:pt x="7951" y="10511"/>
                    <a:pt x="8244" y="10298"/>
                    <a:pt x="8306" y="10008"/>
                  </a:cubicBezTo>
                  <a:cubicBezTo>
                    <a:pt x="8404" y="9649"/>
                    <a:pt x="8055" y="6801"/>
                    <a:pt x="8165" y="6801"/>
                  </a:cubicBezTo>
                  <a:cubicBezTo>
                    <a:pt x="8167" y="6801"/>
                    <a:pt x="8170" y="6803"/>
                    <a:pt x="8173" y="6806"/>
                  </a:cubicBezTo>
                  <a:cubicBezTo>
                    <a:pt x="8340" y="6906"/>
                    <a:pt x="8640" y="9474"/>
                    <a:pt x="8773" y="10008"/>
                  </a:cubicBezTo>
                  <a:cubicBezTo>
                    <a:pt x="8821" y="10264"/>
                    <a:pt x="9015" y="10405"/>
                    <a:pt x="9219" y="10405"/>
                  </a:cubicBezTo>
                  <a:cubicBezTo>
                    <a:pt x="9439" y="10405"/>
                    <a:pt x="9671" y="10239"/>
                    <a:pt x="9741" y="9875"/>
                  </a:cubicBezTo>
                  <a:cubicBezTo>
                    <a:pt x="9874" y="9141"/>
                    <a:pt x="9407" y="6239"/>
                    <a:pt x="9407" y="6239"/>
                  </a:cubicBezTo>
                  <a:lnTo>
                    <a:pt x="9407" y="6239"/>
                  </a:lnTo>
                  <a:lnTo>
                    <a:pt x="9774" y="6606"/>
                  </a:lnTo>
                  <a:cubicBezTo>
                    <a:pt x="9774" y="6606"/>
                    <a:pt x="10241" y="10008"/>
                    <a:pt x="10975" y="10375"/>
                  </a:cubicBezTo>
                  <a:cubicBezTo>
                    <a:pt x="10999" y="10386"/>
                    <a:pt x="11022" y="10391"/>
                    <a:pt x="11043" y="10391"/>
                  </a:cubicBezTo>
                  <a:cubicBezTo>
                    <a:pt x="11661" y="10391"/>
                    <a:pt x="10975" y="5826"/>
                    <a:pt x="10975" y="5471"/>
                  </a:cubicBezTo>
                  <a:cubicBezTo>
                    <a:pt x="10975" y="5104"/>
                    <a:pt x="8306" y="1735"/>
                    <a:pt x="7839" y="1435"/>
                  </a:cubicBezTo>
                  <a:cubicBezTo>
                    <a:pt x="7372" y="1102"/>
                    <a:pt x="2669" y="1"/>
                    <a:pt x="26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1"/>
            <p:cNvSpPr/>
            <p:nvPr/>
          </p:nvSpPr>
          <p:spPr>
            <a:xfrm>
              <a:off x="4017200" y="2540600"/>
              <a:ext cx="64250" cy="139275"/>
            </a:xfrm>
            <a:custGeom>
              <a:avLst/>
              <a:gdLst/>
              <a:ahLst/>
              <a:cxnLst/>
              <a:rect l="l" t="t" r="r" b="b"/>
              <a:pathLst>
                <a:path w="2570" h="5571" extrusionOk="0">
                  <a:moveTo>
                    <a:pt x="1" y="0"/>
                  </a:moveTo>
                  <a:lnTo>
                    <a:pt x="1" y="0"/>
                  </a:lnTo>
                  <a:cubicBezTo>
                    <a:pt x="394" y="622"/>
                    <a:pt x="819" y="1212"/>
                    <a:pt x="1276" y="1770"/>
                  </a:cubicBezTo>
                  <a:lnTo>
                    <a:pt x="1276" y="1770"/>
                  </a:lnTo>
                  <a:cubicBezTo>
                    <a:pt x="1338" y="2059"/>
                    <a:pt x="1371" y="2347"/>
                    <a:pt x="1435" y="2635"/>
                  </a:cubicBezTo>
                  <a:cubicBezTo>
                    <a:pt x="1502" y="3069"/>
                    <a:pt x="1569" y="3469"/>
                    <a:pt x="1669" y="3836"/>
                  </a:cubicBezTo>
                  <a:cubicBezTo>
                    <a:pt x="1735" y="4170"/>
                    <a:pt x="1869" y="4470"/>
                    <a:pt x="2002" y="4804"/>
                  </a:cubicBezTo>
                  <a:cubicBezTo>
                    <a:pt x="2136" y="5071"/>
                    <a:pt x="2302" y="5337"/>
                    <a:pt x="2536" y="5571"/>
                  </a:cubicBezTo>
                  <a:cubicBezTo>
                    <a:pt x="2569" y="5538"/>
                    <a:pt x="2369" y="5237"/>
                    <a:pt x="2136" y="4737"/>
                  </a:cubicBezTo>
                  <a:cubicBezTo>
                    <a:pt x="2002" y="4437"/>
                    <a:pt x="1935" y="4103"/>
                    <a:pt x="1835" y="3803"/>
                  </a:cubicBezTo>
                  <a:cubicBezTo>
                    <a:pt x="1769" y="3436"/>
                    <a:pt x="1702" y="3036"/>
                    <a:pt x="1635" y="2602"/>
                  </a:cubicBezTo>
                  <a:cubicBezTo>
                    <a:pt x="1569" y="2302"/>
                    <a:pt x="1535" y="2002"/>
                    <a:pt x="1468" y="1735"/>
                  </a:cubicBezTo>
                  <a:lnTo>
                    <a:pt x="1468" y="1668"/>
                  </a:lnTo>
                  <a:cubicBezTo>
                    <a:pt x="1035" y="1068"/>
                    <a:pt x="534" y="501"/>
                    <a:pt x="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1"/>
            <p:cNvSpPr/>
            <p:nvPr/>
          </p:nvSpPr>
          <p:spPr>
            <a:xfrm>
              <a:off x="3896275" y="2461375"/>
              <a:ext cx="108450" cy="116350"/>
            </a:xfrm>
            <a:custGeom>
              <a:avLst/>
              <a:gdLst/>
              <a:ahLst/>
              <a:cxnLst/>
              <a:rect l="l" t="t" r="r" b="b"/>
              <a:pathLst>
                <a:path w="4338" h="4654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" y="401"/>
                    <a:pt x="134" y="834"/>
                    <a:pt x="468" y="1068"/>
                  </a:cubicBezTo>
                  <a:cubicBezTo>
                    <a:pt x="768" y="1335"/>
                    <a:pt x="1168" y="1501"/>
                    <a:pt x="1502" y="1735"/>
                  </a:cubicBezTo>
                  <a:cubicBezTo>
                    <a:pt x="2469" y="2469"/>
                    <a:pt x="2736" y="3870"/>
                    <a:pt x="3770" y="4537"/>
                  </a:cubicBezTo>
                  <a:cubicBezTo>
                    <a:pt x="3857" y="4602"/>
                    <a:pt x="3972" y="4653"/>
                    <a:pt x="4079" y="4653"/>
                  </a:cubicBezTo>
                  <a:cubicBezTo>
                    <a:pt x="4136" y="4653"/>
                    <a:pt x="4191" y="4639"/>
                    <a:pt x="4237" y="4604"/>
                  </a:cubicBezTo>
                  <a:cubicBezTo>
                    <a:pt x="4337" y="4470"/>
                    <a:pt x="4304" y="4303"/>
                    <a:pt x="4237" y="4170"/>
                  </a:cubicBezTo>
                  <a:lnTo>
                    <a:pt x="2870" y="36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1"/>
            <p:cNvSpPr/>
            <p:nvPr/>
          </p:nvSpPr>
          <p:spPr>
            <a:xfrm>
              <a:off x="3895450" y="2463050"/>
              <a:ext cx="110950" cy="118425"/>
            </a:xfrm>
            <a:custGeom>
              <a:avLst/>
              <a:gdLst/>
              <a:ahLst/>
              <a:cxnLst/>
              <a:rect l="l" t="t" r="r" b="b"/>
              <a:pathLst>
                <a:path w="4438" h="4737" extrusionOk="0">
                  <a:moveTo>
                    <a:pt x="134" y="0"/>
                  </a:moveTo>
                  <a:lnTo>
                    <a:pt x="134" y="0"/>
                  </a:lnTo>
                  <a:cubicBezTo>
                    <a:pt x="34" y="100"/>
                    <a:pt x="1" y="267"/>
                    <a:pt x="34" y="400"/>
                  </a:cubicBezTo>
                  <a:cubicBezTo>
                    <a:pt x="134" y="801"/>
                    <a:pt x="401" y="1168"/>
                    <a:pt x="768" y="1368"/>
                  </a:cubicBezTo>
                  <a:cubicBezTo>
                    <a:pt x="1001" y="1468"/>
                    <a:pt x="1235" y="1601"/>
                    <a:pt x="1468" y="1768"/>
                  </a:cubicBezTo>
                  <a:cubicBezTo>
                    <a:pt x="1702" y="1968"/>
                    <a:pt x="1902" y="2202"/>
                    <a:pt x="2069" y="2435"/>
                  </a:cubicBezTo>
                  <a:cubicBezTo>
                    <a:pt x="2436" y="3069"/>
                    <a:pt x="2836" y="3669"/>
                    <a:pt x="3303" y="4236"/>
                  </a:cubicBezTo>
                  <a:cubicBezTo>
                    <a:pt x="3436" y="4370"/>
                    <a:pt x="3570" y="4503"/>
                    <a:pt x="3737" y="4603"/>
                  </a:cubicBezTo>
                  <a:cubicBezTo>
                    <a:pt x="3837" y="4670"/>
                    <a:pt x="3937" y="4703"/>
                    <a:pt x="4037" y="4737"/>
                  </a:cubicBezTo>
                  <a:cubicBezTo>
                    <a:pt x="4204" y="4737"/>
                    <a:pt x="4304" y="4670"/>
                    <a:pt x="4370" y="4537"/>
                  </a:cubicBezTo>
                  <a:cubicBezTo>
                    <a:pt x="4437" y="4336"/>
                    <a:pt x="4404" y="4136"/>
                    <a:pt x="4304" y="3936"/>
                  </a:cubicBezTo>
                  <a:lnTo>
                    <a:pt x="4137" y="3469"/>
                  </a:lnTo>
                  <a:cubicBezTo>
                    <a:pt x="3903" y="2869"/>
                    <a:pt x="3703" y="2268"/>
                    <a:pt x="3536" y="1835"/>
                  </a:cubicBezTo>
                  <a:cubicBezTo>
                    <a:pt x="3370" y="1368"/>
                    <a:pt x="3203" y="967"/>
                    <a:pt x="3103" y="734"/>
                  </a:cubicBezTo>
                  <a:cubicBezTo>
                    <a:pt x="3069" y="567"/>
                    <a:pt x="3003" y="434"/>
                    <a:pt x="2936" y="300"/>
                  </a:cubicBezTo>
                  <a:lnTo>
                    <a:pt x="2936" y="300"/>
                  </a:lnTo>
                  <a:cubicBezTo>
                    <a:pt x="2936" y="467"/>
                    <a:pt x="2969" y="634"/>
                    <a:pt x="3036" y="801"/>
                  </a:cubicBezTo>
                  <a:cubicBezTo>
                    <a:pt x="3103" y="1067"/>
                    <a:pt x="3236" y="1401"/>
                    <a:pt x="3370" y="1901"/>
                  </a:cubicBezTo>
                  <a:cubicBezTo>
                    <a:pt x="3536" y="2402"/>
                    <a:pt x="3737" y="2969"/>
                    <a:pt x="3937" y="3569"/>
                  </a:cubicBezTo>
                  <a:lnTo>
                    <a:pt x="4104" y="4070"/>
                  </a:lnTo>
                  <a:cubicBezTo>
                    <a:pt x="4204" y="4203"/>
                    <a:pt x="4204" y="4403"/>
                    <a:pt x="4204" y="4470"/>
                  </a:cubicBezTo>
                  <a:cubicBezTo>
                    <a:pt x="4189" y="4515"/>
                    <a:pt x="4146" y="4533"/>
                    <a:pt x="4092" y="4533"/>
                  </a:cubicBezTo>
                  <a:cubicBezTo>
                    <a:pt x="4026" y="4533"/>
                    <a:pt x="3943" y="4507"/>
                    <a:pt x="3870" y="4470"/>
                  </a:cubicBezTo>
                  <a:cubicBezTo>
                    <a:pt x="3703" y="4370"/>
                    <a:pt x="3570" y="4236"/>
                    <a:pt x="3436" y="4103"/>
                  </a:cubicBezTo>
                  <a:cubicBezTo>
                    <a:pt x="3003" y="3536"/>
                    <a:pt x="2602" y="2969"/>
                    <a:pt x="2236" y="2368"/>
                  </a:cubicBezTo>
                  <a:cubicBezTo>
                    <a:pt x="2069" y="2102"/>
                    <a:pt x="1835" y="1868"/>
                    <a:pt x="1568" y="1668"/>
                  </a:cubicBezTo>
                  <a:cubicBezTo>
                    <a:pt x="1335" y="1501"/>
                    <a:pt x="1068" y="1368"/>
                    <a:pt x="868" y="1234"/>
                  </a:cubicBezTo>
                  <a:cubicBezTo>
                    <a:pt x="501" y="1067"/>
                    <a:pt x="234" y="767"/>
                    <a:pt x="134" y="400"/>
                  </a:cubicBezTo>
                  <a:cubicBezTo>
                    <a:pt x="101" y="267"/>
                    <a:pt x="101" y="133"/>
                    <a:pt x="1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1"/>
            <p:cNvSpPr/>
            <p:nvPr/>
          </p:nvSpPr>
          <p:spPr>
            <a:xfrm>
              <a:off x="3557700" y="2164500"/>
              <a:ext cx="325275" cy="352775"/>
            </a:xfrm>
            <a:custGeom>
              <a:avLst/>
              <a:gdLst/>
              <a:ahLst/>
              <a:cxnLst/>
              <a:rect l="l" t="t" r="r" b="b"/>
              <a:pathLst>
                <a:path w="13011" h="14111" extrusionOk="0">
                  <a:moveTo>
                    <a:pt x="1" y="0"/>
                  </a:moveTo>
                  <a:lnTo>
                    <a:pt x="1168" y="8706"/>
                  </a:lnTo>
                  <a:lnTo>
                    <a:pt x="10875" y="14110"/>
                  </a:lnTo>
                  <a:lnTo>
                    <a:pt x="13010" y="103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1"/>
            <p:cNvSpPr/>
            <p:nvPr/>
          </p:nvSpPr>
          <p:spPr>
            <a:xfrm>
              <a:off x="3036500" y="2026050"/>
              <a:ext cx="1465250" cy="949050"/>
            </a:xfrm>
            <a:custGeom>
              <a:avLst/>
              <a:gdLst/>
              <a:ahLst/>
              <a:cxnLst/>
              <a:rect l="l" t="t" r="r" b="b"/>
              <a:pathLst>
                <a:path w="58610" h="37962" extrusionOk="0">
                  <a:moveTo>
                    <a:pt x="32357" y="1"/>
                  </a:moveTo>
                  <a:lnTo>
                    <a:pt x="37294" y="8841"/>
                  </a:lnTo>
                  <a:lnTo>
                    <a:pt x="1" y="28855"/>
                  </a:lnTo>
                  <a:lnTo>
                    <a:pt x="5104" y="37961"/>
                  </a:lnTo>
                  <a:lnTo>
                    <a:pt x="42531" y="17914"/>
                  </a:lnTo>
                  <a:lnTo>
                    <a:pt x="47368" y="26587"/>
                  </a:lnTo>
                  <a:lnTo>
                    <a:pt x="58609" y="2836"/>
                  </a:lnTo>
                  <a:lnTo>
                    <a:pt x="32357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1"/>
            <p:cNvSpPr/>
            <p:nvPr/>
          </p:nvSpPr>
          <p:spPr>
            <a:xfrm>
              <a:off x="3036500" y="2026050"/>
              <a:ext cx="1465250" cy="949050"/>
            </a:xfrm>
            <a:custGeom>
              <a:avLst/>
              <a:gdLst/>
              <a:ahLst/>
              <a:cxnLst/>
              <a:rect l="l" t="t" r="r" b="b"/>
              <a:pathLst>
                <a:path w="58610" h="37962" extrusionOk="0">
                  <a:moveTo>
                    <a:pt x="32357" y="1"/>
                  </a:moveTo>
                  <a:lnTo>
                    <a:pt x="37294" y="8841"/>
                  </a:lnTo>
                  <a:lnTo>
                    <a:pt x="1" y="28855"/>
                  </a:lnTo>
                  <a:lnTo>
                    <a:pt x="5104" y="37961"/>
                  </a:lnTo>
                  <a:lnTo>
                    <a:pt x="42531" y="17914"/>
                  </a:lnTo>
                  <a:lnTo>
                    <a:pt x="47368" y="26587"/>
                  </a:lnTo>
                  <a:lnTo>
                    <a:pt x="58609" y="2836"/>
                  </a:lnTo>
                  <a:lnTo>
                    <a:pt x="323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1"/>
            <p:cNvSpPr/>
            <p:nvPr/>
          </p:nvSpPr>
          <p:spPr>
            <a:xfrm>
              <a:off x="2996475" y="2108625"/>
              <a:ext cx="1506925" cy="899825"/>
            </a:xfrm>
            <a:custGeom>
              <a:avLst/>
              <a:gdLst/>
              <a:ahLst/>
              <a:cxnLst/>
              <a:rect l="l" t="t" r="r" b="b"/>
              <a:pathLst>
                <a:path w="60277" h="35993" extrusionOk="0">
                  <a:moveTo>
                    <a:pt x="34292" y="0"/>
                  </a:moveTo>
                  <a:lnTo>
                    <a:pt x="38595" y="9173"/>
                  </a:lnTo>
                  <a:lnTo>
                    <a:pt x="1" y="26519"/>
                  </a:lnTo>
                  <a:lnTo>
                    <a:pt x="4437" y="35993"/>
                  </a:lnTo>
                  <a:lnTo>
                    <a:pt x="43165" y="18580"/>
                  </a:lnTo>
                  <a:lnTo>
                    <a:pt x="47401" y="27587"/>
                  </a:lnTo>
                  <a:lnTo>
                    <a:pt x="60277" y="4670"/>
                  </a:lnTo>
                  <a:lnTo>
                    <a:pt x="34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1"/>
            <p:cNvSpPr/>
            <p:nvPr/>
          </p:nvSpPr>
          <p:spPr>
            <a:xfrm>
              <a:off x="2985625" y="4502825"/>
              <a:ext cx="527925" cy="434500"/>
            </a:xfrm>
            <a:custGeom>
              <a:avLst/>
              <a:gdLst/>
              <a:ahLst/>
              <a:cxnLst/>
              <a:rect l="l" t="t" r="r" b="b"/>
              <a:pathLst>
                <a:path w="21117" h="17380" extrusionOk="0">
                  <a:moveTo>
                    <a:pt x="11543" y="1"/>
                  </a:moveTo>
                  <a:lnTo>
                    <a:pt x="2002" y="234"/>
                  </a:lnTo>
                  <a:lnTo>
                    <a:pt x="1" y="16913"/>
                  </a:lnTo>
                  <a:lnTo>
                    <a:pt x="21116" y="17380"/>
                  </a:lnTo>
                  <a:cubicBezTo>
                    <a:pt x="21049" y="15345"/>
                    <a:pt x="9308" y="11109"/>
                    <a:pt x="9308" y="11109"/>
                  </a:cubicBezTo>
                  <a:lnTo>
                    <a:pt x="115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1"/>
            <p:cNvSpPr/>
            <p:nvPr/>
          </p:nvSpPr>
          <p:spPr>
            <a:xfrm>
              <a:off x="3060700" y="4752075"/>
              <a:ext cx="43375" cy="40650"/>
            </a:xfrm>
            <a:custGeom>
              <a:avLst/>
              <a:gdLst/>
              <a:ahLst/>
              <a:cxnLst/>
              <a:rect l="l" t="t" r="r" b="b"/>
              <a:pathLst>
                <a:path w="1735" h="1626" extrusionOk="0">
                  <a:moveTo>
                    <a:pt x="849" y="0"/>
                  </a:moveTo>
                  <a:cubicBezTo>
                    <a:pt x="767" y="0"/>
                    <a:pt x="683" y="13"/>
                    <a:pt x="601" y="38"/>
                  </a:cubicBezTo>
                  <a:lnTo>
                    <a:pt x="667" y="38"/>
                  </a:lnTo>
                  <a:cubicBezTo>
                    <a:pt x="234" y="138"/>
                    <a:pt x="0" y="572"/>
                    <a:pt x="67" y="1005"/>
                  </a:cubicBezTo>
                  <a:cubicBezTo>
                    <a:pt x="154" y="1353"/>
                    <a:pt x="467" y="1625"/>
                    <a:pt x="832" y="1625"/>
                  </a:cubicBezTo>
                  <a:cubicBezTo>
                    <a:pt x="887" y="1625"/>
                    <a:pt x="944" y="1619"/>
                    <a:pt x="1001" y="1606"/>
                  </a:cubicBezTo>
                  <a:cubicBezTo>
                    <a:pt x="1468" y="1472"/>
                    <a:pt x="1735" y="1039"/>
                    <a:pt x="1668" y="572"/>
                  </a:cubicBezTo>
                  <a:cubicBezTo>
                    <a:pt x="1533" y="220"/>
                    <a:pt x="1201" y="0"/>
                    <a:pt x="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1"/>
            <p:cNvSpPr/>
            <p:nvPr/>
          </p:nvSpPr>
          <p:spPr>
            <a:xfrm>
              <a:off x="2985625" y="4882275"/>
              <a:ext cx="531250" cy="55050"/>
            </a:xfrm>
            <a:custGeom>
              <a:avLst/>
              <a:gdLst/>
              <a:ahLst/>
              <a:cxnLst/>
              <a:rect l="l" t="t" r="r" b="b"/>
              <a:pathLst>
                <a:path w="21250" h="2202" extrusionOk="0">
                  <a:moveTo>
                    <a:pt x="68" y="0"/>
                  </a:moveTo>
                  <a:lnTo>
                    <a:pt x="1" y="1735"/>
                  </a:lnTo>
                  <a:lnTo>
                    <a:pt x="21116" y="2202"/>
                  </a:lnTo>
                  <a:cubicBezTo>
                    <a:pt x="21249" y="1501"/>
                    <a:pt x="20315" y="1101"/>
                    <a:pt x="20315" y="1101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1"/>
            <p:cNvSpPr/>
            <p:nvPr/>
          </p:nvSpPr>
          <p:spPr>
            <a:xfrm>
              <a:off x="3175775" y="4782825"/>
              <a:ext cx="50900" cy="31975"/>
            </a:xfrm>
            <a:custGeom>
              <a:avLst/>
              <a:gdLst/>
              <a:ahLst/>
              <a:cxnLst/>
              <a:rect l="l" t="t" r="r" b="b"/>
              <a:pathLst>
                <a:path w="2036" h="1279" extrusionOk="0">
                  <a:moveTo>
                    <a:pt x="1656" y="0"/>
                  </a:moveTo>
                  <a:cubicBezTo>
                    <a:pt x="1426" y="0"/>
                    <a:pt x="1118" y="59"/>
                    <a:pt x="801" y="242"/>
                  </a:cubicBezTo>
                  <a:cubicBezTo>
                    <a:pt x="167" y="643"/>
                    <a:pt x="0" y="1210"/>
                    <a:pt x="100" y="1276"/>
                  </a:cubicBezTo>
                  <a:cubicBezTo>
                    <a:pt x="104" y="1278"/>
                    <a:pt x="108" y="1278"/>
                    <a:pt x="112" y="1278"/>
                  </a:cubicBezTo>
                  <a:cubicBezTo>
                    <a:pt x="220" y="1278"/>
                    <a:pt x="487" y="865"/>
                    <a:pt x="1001" y="576"/>
                  </a:cubicBezTo>
                  <a:cubicBezTo>
                    <a:pt x="1501" y="242"/>
                    <a:pt x="2035" y="209"/>
                    <a:pt x="2035" y="109"/>
                  </a:cubicBezTo>
                  <a:cubicBezTo>
                    <a:pt x="2035" y="59"/>
                    <a:pt x="1885" y="0"/>
                    <a:pt x="1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1"/>
            <p:cNvSpPr/>
            <p:nvPr/>
          </p:nvSpPr>
          <p:spPr>
            <a:xfrm>
              <a:off x="3256675" y="4809425"/>
              <a:ext cx="39200" cy="41175"/>
            </a:xfrm>
            <a:custGeom>
              <a:avLst/>
              <a:gdLst/>
              <a:ahLst/>
              <a:cxnLst/>
              <a:rect l="l" t="t" r="r" b="b"/>
              <a:pathLst>
                <a:path w="1568" h="1647" extrusionOk="0">
                  <a:moveTo>
                    <a:pt x="1415" y="1"/>
                  </a:moveTo>
                  <a:cubicBezTo>
                    <a:pt x="1217" y="1"/>
                    <a:pt x="807" y="124"/>
                    <a:pt x="467" y="513"/>
                  </a:cubicBezTo>
                  <a:cubicBezTo>
                    <a:pt x="0" y="1046"/>
                    <a:pt x="67" y="1647"/>
                    <a:pt x="167" y="1647"/>
                  </a:cubicBezTo>
                  <a:cubicBezTo>
                    <a:pt x="267" y="1647"/>
                    <a:pt x="367" y="1180"/>
                    <a:pt x="734" y="746"/>
                  </a:cubicBezTo>
                  <a:cubicBezTo>
                    <a:pt x="1134" y="312"/>
                    <a:pt x="1568" y="146"/>
                    <a:pt x="1534" y="46"/>
                  </a:cubicBezTo>
                  <a:cubicBezTo>
                    <a:pt x="1534" y="18"/>
                    <a:pt x="1490" y="1"/>
                    <a:pt x="1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1"/>
            <p:cNvSpPr/>
            <p:nvPr/>
          </p:nvSpPr>
          <p:spPr>
            <a:xfrm>
              <a:off x="3318375" y="4831100"/>
              <a:ext cx="28375" cy="44525"/>
            </a:xfrm>
            <a:custGeom>
              <a:avLst/>
              <a:gdLst/>
              <a:ahLst/>
              <a:cxnLst/>
              <a:rect l="l" t="t" r="r" b="b"/>
              <a:pathLst>
                <a:path w="1135" h="1781" extrusionOk="0">
                  <a:moveTo>
                    <a:pt x="1037" y="0"/>
                  </a:moveTo>
                  <a:cubicBezTo>
                    <a:pt x="923" y="0"/>
                    <a:pt x="531" y="215"/>
                    <a:pt x="267" y="713"/>
                  </a:cubicBezTo>
                  <a:cubicBezTo>
                    <a:pt x="0" y="1280"/>
                    <a:pt x="134" y="1780"/>
                    <a:pt x="234" y="1780"/>
                  </a:cubicBezTo>
                  <a:cubicBezTo>
                    <a:pt x="334" y="1747"/>
                    <a:pt x="367" y="1313"/>
                    <a:pt x="601" y="846"/>
                  </a:cubicBezTo>
                  <a:cubicBezTo>
                    <a:pt x="834" y="413"/>
                    <a:pt x="1135" y="113"/>
                    <a:pt x="1068" y="13"/>
                  </a:cubicBezTo>
                  <a:cubicBezTo>
                    <a:pt x="1064" y="4"/>
                    <a:pt x="1053" y="0"/>
                    <a:pt x="1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1"/>
            <p:cNvSpPr/>
            <p:nvPr/>
          </p:nvSpPr>
          <p:spPr>
            <a:xfrm>
              <a:off x="3167425" y="4704650"/>
              <a:ext cx="57575" cy="12475"/>
            </a:xfrm>
            <a:custGeom>
              <a:avLst/>
              <a:gdLst/>
              <a:ahLst/>
              <a:cxnLst/>
              <a:rect l="l" t="t" r="r" b="b"/>
              <a:pathLst>
                <a:path w="2303" h="499" extrusionOk="0">
                  <a:moveTo>
                    <a:pt x="1135" y="0"/>
                  </a:moveTo>
                  <a:cubicBezTo>
                    <a:pt x="468" y="34"/>
                    <a:pt x="1" y="401"/>
                    <a:pt x="68" y="467"/>
                  </a:cubicBezTo>
                  <a:cubicBezTo>
                    <a:pt x="75" y="490"/>
                    <a:pt x="105" y="499"/>
                    <a:pt x="153" y="499"/>
                  </a:cubicBezTo>
                  <a:cubicBezTo>
                    <a:pt x="318" y="499"/>
                    <a:pt x="703" y="393"/>
                    <a:pt x="1168" y="367"/>
                  </a:cubicBezTo>
                  <a:cubicBezTo>
                    <a:pt x="1221" y="364"/>
                    <a:pt x="1274" y="363"/>
                    <a:pt x="1325" y="363"/>
                  </a:cubicBezTo>
                  <a:cubicBezTo>
                    <a:pt x="1690" y="363"/>
                    <a:pt x="1998" y="433"/>
                    <a:pt x="2159" y="433"/>
                  </a:cubicBezTo>
                  <a:cubicBezTo>
                    <a:pt x="2215" y="433"/>
                    <a:pt x="2253" y="424"/>
                    <a:pt x="2269" y="401"/>
                  </a:cubicBezTo>
                  <a:cubicBezTo>
                    <a:pt x="2302" y="334"/>
                    <a:pt x="1835" y="0"/>
                    <a:pt x="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1"/>
            <p:cNvSpPr/>
            <p:nvPr/>
          </p:nvSpPr>
          <p:spPr>
            <a:xfrm>
              <a:off x="3154100" y="4607075"/>
              <a:ext cx="80075" cy="45950"/>
            </a:xfrm>
            <a:custGeom>
              <a:avLst/>
              <a:gdLst/>
              <a:ahLst/>
              <a:cxnLst/>
              <a:rect l="l" t="t" r="r" b="b"/>
              <a:pathLst>
                <a:path w="3203" h="1838" extrusionOk="0">
                  <a:moveTo>
                    <a:pt x="610" y="354"/>
                  </a:moveTo>
                  <a:cubicBezTo>
                    <a:pt x="687" y="354"/>
                    <a:pt x="777" y="371"/>
                    <a:pt x="867" y="401"/>
                  </a:cubicBezTo>
                  <a:cubicBezTo>
                    <a:pt x="1068" y="467"/>
                    <a:pt x="1268" y="534"/>
                    <a:pt x="1468" y="634"/>
                  </a:cubicBezTo>
                  <a:cubicBezTo>
                    <a:pt x="1801" y="768"/>
                    <a:pt x="2135" y="934"/>
                    <a:pt x="2402" y="1168"/>
                  </a:cubicBezTo>
                  <a:cubicBezTo>
                    <a:pt x="2686" y="1395"/>
                    <a:pt x="2884" y="1590"/>
                    <a:pt x="3008" y="1710"/>
                  </a:cubicBezTo>
                  <a:lnTo>
                    <a:pt x="3008" y="1710"/>
                  </a:lnTo>
                  <a:cubicBezTo>
                    <a:pt x="2739" y="1631"/>
                    <a:pt x="2471" y="1555"/>
                    <a:pt x="2202" y="1502"/>
                  </a:cubicBezTo>
                  <a:cubicBezTo>
                    <a:pt x="1835" y="1401"/>
                    <a:pt x="1501" y="1268"/>
                    <a:pt x="1201" y="1068"/>
                  </a:cubicBezTo>
                  <a:cubicBezTo>
                    <a:pt x="1001" y="968"/>
                    <a:pt x="801" y="868"/>
                    <a:pt x="634" y="734"/>
                  </a:cubicBezTo>
                  <a:cubicBezTo>
                    <a:pt x="534" y="701"/>
                    <a:pt x="467" y="634"/>
                    <a:pt x="400" y="568"/>
                  </a:cubicBezTo>
                  <a:cubicBezTo>
                    <a:pt x="367" y="501"/>
                    <a:pt x="367" y="467"/>
                    <a:pt x="400" y="434"/>
                  </a:cubicBezTo>
                  <a:cubicBezTo>
                    <a:pt x="437" y="379"/>
                    <a:pt x="514" y="354"/>
                    <a:pt x="610" y="354"/>
                  </a:cubicBezTo>
                  <a:close/>
                  <a:moveTo>
                    <a:pt x="567" y="0"/>
                  </a:moveTo>
                  <a:cubicBezTo>
                    <a:pt x="367" y="0"/>
                    <a:pt x="200" y="101"/>
                    <a:pt x="100" y="234"/>
                  </a:cubicBezTo>
                  <a:cubicBezTo>
                    <a:pt x="0" y="401"/>
                    <a:pt x="0" y="634"/>
                    <a:pt x="134" y="801"/>
                  </a:cubicBezTo>
                  <a:cubicBezTo>
                    <a:pt x="234" y="901"/>
                    <a:pt x="334" y="968"/>
                    <a:pt x="467" y="1035"/>
                  </a:cubicBezTo>
                  <a:cubicBezTo>
                    <a:pt x="634" y="1168"/>
                    <a:pt x="834" y="1268"/>
                    <a:pt x="1068" y="1368"/>
                  </a:cubicBezTo>
                  <a:cubicBezTo>
                    <a:pt x="1401" y="1535"/>
                    <a:pt x="1768" y="1668"/>
                    <a:pt x="2168" y="1735"/>
                  </a:cubicBezTo>
                  <a:cubicBezTo>
                    <a:pt x="2362" y="1793"/>
                    <a:pt x="2567" y="1829"/>
                    <a:pt x="2771" y="1829"/>
                  </a:cubicBezTo>
                  <a:cubicBezTo>
                    <a:pt x="2881" y="1829"/>
                    <a:pt x="2991" y="1818"/>
                    <a:pt x="3098" y="1795"/>
                  </a:cubicBezTo>
                  <a:lnTo>
                    <a:pt x="3098" y="1795"/>
                  </a:lnTo>
                  <a:cubicBezTo>
                    <a:pt x="3130" y="1823"/>
                    <a:pt x="3151" y="1838"/>
                    <a:pt x="3162" y="1838"/>
                  </a:cubicBezTo>
                  <a:cubicBezTo>
                    <a:pt x="3165" y="1838"/>
                    <a:pt x="3167" y="1837"/>
                    <a:pt x="3169" y="1835"/>
                  </a:cubicBezTo>
                  <a:cubicBezTo>
                    <a:pt x="3176" y="1835"/>
                    <a:pt x="3176" y="1815"/>
                    <a:pt x="3164" y="1779"/>
                  </a:cubicBezTo>
                  <a:lnTo>
                    <a:pt x="3164" y="1779"/>
                  </a:lnTo>
                  <a:cubicBezTo>
                    <a:pt x="3177" y="1776"/>
                    <a:pt x="3190" y="1772"/>
                    <a:pt x="3202" y="1768"/>
                  </a:cubicBezTo>
                  <a:cubicBezTo>
                    <a:pt x="3187" y="1764"/>
                    <a:pt x="3171" y="1759"/>
                    <a:pt x="3156" y="1754"/>
                  </a:cubicBezTo>
                  <a:lnTo>
                    <a:pt x="3156" y="1754"/>
                  </a:lnTo>
                  <a:cubicBezTo>
                    <a:pt x="3104" y="1614"/>
                    <a:pt x="2934" y="1309"/>
                    <a:pt x="2569" y="968"/>
                  </a:cubicBezTo>
                  <a:cubicBezTo>
                    <a:pt x="2302" y="701"/>
                    <a:pt x="1968" y="501"/>
                    <a:pt x="1601" y="301"/>
                  </a:cubicBezTo>
                  <a:cubicBezTo>
                    <a:pt x="1401" y="201"/>
                    <a:pt x="1201" y="134"/>
                    <a:pt x="967" y="67"/>
                  </a:cubicBezTo>
                  <a:cubicBezTo>
                    <a:pt x="834" y="34"/>
                    <a:pt x="701" y="0"/>
                    <a:pt x="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1"/>
            <p:cNvSpPr/>
            <p:nvPr/>
          </p:nvSpPr>
          <p:spPr>
            <a:xfrm>
              <a:off x="3224150" y="4571225"/>
              <a:ext cx="42550" cy="84250"/>
            </a:xfrm>
            <a:custGeom>
              <a:avLst/>
              <a:gdLst/>
              <a:ahLst/>
              <a:cxnLst/>
              <a:rect l="l" t="t" r="r" b="b"/>
              <a:pathLst>
                <a:path w="1702" h="3370" extrusionOk="0">
                  <a:moveTo>
                    <a:pt x="1168" y="0"/>
                  </a:moveTo>
                  <a:cubicBezTo>
                    <a:pt x="867" y="67"/>
                    <a:pt x="601" y="267"/>
                    <a:pt x="467" y="534"/>
                  </a:cubicBezTo>
                  <a:cubicBezTo>
                    <a:pt x="167" y="1068"/>
                    <a:pt x="0" y="1701"/>
                    <a:pt x="33" y="2335"/>
                  </a:cubicBezTo>
                  <a:cubicBezTo>
                    <a:pt x="0" y="2669"/>
                    <a:pt x="67" y="3036"/>
                    <a:pt x="267" y="3369"/>
                  </a:cubicBezTo>
                  <a:cubicBezTo>
                    <a:pt x="334" y="3336"/>
                    <a:pt x="234" y="2936"/>
                    <a:pt x="267" y="2335"/>
                  </a:cubicBezTo>
                  <a:cubicBezTo>
                    <a:pt x="300" y="1968"/>
                    <a:pt x="367" y="1601"/>
                    <a:pt x="500" y="1268"/>
                  </a:cubicBezTo>
                  <a:cubicBezTo>
                    <a:pt x="567" y="1068"/>
                    <a:pt x="667" y="901"/>
                    <a:pt x="767" y="701"/>
                  </a:cubicBezTo>
                  <a:cubicBezTo>
                    <a:pt x="867" y="534"/>
                    <a:pt x="1068" y="400"/>
                    <a:pt x="1168" y="367"/>
                  </a:cubicBezTo>
                  <a:cubicBezTo>
                    <a:pt x="1173" y="365"/>
                    <a:pt x="1178" y="363"/>
                    <a:pt x="1183" y="363"/>
                  </a:cubicBezTo>
                  <a:cubicBezTo>
                    <a:pt x="1249" y="363"/>
                    <a:pt x="1334" y="551"/>
                    <a:pt x="1334" y="767"/>
                  </a:cubicBezTo>
                  <a:cubicBezTo>
                    <a:pt x="1368" y="967"/>
                    <a:pt x="1368" y="1168"/>
                    <a:pt x="1334" y="1368"/>
                  </a:cubicBezTo>
                  <a:cubicBezTo>
                    <a:pt x="1301" y="1735"/>
                    <a:pt x="1168" y="2068"/>
                    <a:pt x="1001" y="2368"/>
                  </a:cubicBezTo>
                  <a:cubicBezTo>
                    <a:pt x="667" y="2869"/>
                    <a:pt x="334" y="3069"/>
                    <a:pt x="334" y="3136"/>
                  </a:cubicBezTo>
                  <a:cubicBezTo>
                    <a:pt x="334" y="3139"/>
                    <a:pt x="338" y="3140"/>
                    <a:pt x="346" y="3140"/>
                  </a:cubicBezTo>
                  <a:cubicBezTo>
                    <a:pt x="421" y="3140"/>
                    <a:pt x="838" y="2986"/>
                    <a:pt x="1201" y="2502"/>
                  </a:cubicBezTo>
                  <a:cubicBezTo>
                    <a:pt x="1434" y="2168"/>
                    <a:pt x="1601" y="1801"/>
                    <a:pt x="1668" y="1434"/>
                  </a:cubicBezTo>
                  <a:cubicBezTo>
                    <a:pt x="1701" y="1201"/>
                    <a:pt x="1701" y="934"/>
                    <a:pt x="1668" y="701"/>
                  </a:cubicBezTo>
                  <a:cubicBezTo>
                    <a:pt x="1668" y="567"/>
                    <a:pt x="1635" y="434"/>
                    <a:pt x="1568" y="334"/>
                  </a:cubicBezTo>
                  <a:cubicBezTo>
                    <a:pt x="1501" y="134"/>
                    <a:pt x="1334" y="33"/>
                    <a:pt x="1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1"/>
            <p:cNvSpPr/>
            <p:nvPr/>
          </p:nvSpPr>
          <p:spPr>
            <a:xfrm>
              <a:off x="3857100" y="4115900"/>
              <a:ext cx="528725" cy="441150"/>
            </a:xfrm>
            <a:custGeom>
              <a:avLst/>
              <a:gdLst/>
              <a:ahLst/>
              <a:cxnLst/>
              <a:rect l="l" t="t" r="r" b="b"/>
              <a:pathLst>
                <a:path w="21149" h="17646" extrusionOk="0">
                  <a:moveTo>
                    <a:pt x="9674" y="0"/>
                  </a:moveTo>
                  <a:lnTo>
                    <a:pt x="134" y="234"/>
                  </a:lnTo>
                  <a:lnTo>
                    <a:pt x="0" y="17179"/>
                  </a:lnTo>
                  <a:lnTo>
                    <a:pt x="21149" y="17646"/>
                  </a:lnTo>
                  <a:cubicBezTo>
                    <a:pt x="21049" y="15645"/>
                    <a:pt x="9340" y="11408"/>
                    <a:pt x="9340" y="11408"/>
                  </a:cubicBezTo>
                  <a:lnTo>
                    <a:pt x="9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1"/>
            <p:cNvSpPr/>
            <p:nvPr/>
          </p:nvSpPr>
          <p:spPr>
            <a:xfrm>
              <a:off x="3932250" y="4372625"/>
              <a:ext cx="44125" cy="40425"/>
            </a:xfrm>
            <a:custGeom>
              <a:avLst/>
              <a:gdLst/>
              <a:ahLst/>
              <a:cxnLst/>
              <a:rect l="l" t="t" r="r" b="b"/>
              <a:pathLst>
                <a:path w="1765" h="1617" extrusionOk="0">
                  <a:moveTo>
                    <a:pt x="697" y="5"/>
                  </a:moveTo>
                  <a:cubicBezTo>
                    <a:pt x="682" y="10"/>
                    <a:pt x="667" y="15"/>
                    <a:pt x="652" y="20"/>
                  </a:cubicBezTo>
                  <a:lnTo>
                    <a:pt x="652" y="20"/>
                  </a:lnTo>
                  <a:lnTo>
                    <a:pt x="697" y="5"/>
                  </a:lnTo>
                  <a:close/>
                  <a:moveTo>
                    <a:pt x="861" y="1"/>
                  </a:moveTo>
                  <a:cubicBezTo>
                    <a:pt x="782" y="1"/>
                    <a:pt x="701" y="11"/>
                    <a:pt x="621" y="32"/>
                  </a:cubicBezTo>
                  <a:lnTo>
                    <a:pt x="621" y="32"/>
                  </a:lnTo>
                  <a:cubicBezTo>
                    <a:pt x="631" y="28"/>
                    <a:pt x="642" y="24"/>
                    <a:pt x="652" y="20"/>
                  </a:cubicBezTo>
                  <a:lnTo>
                    <a:pt x="652" y="20"/>
                  </a:lnTo>
                  <a:lnTo>
                    <a:pt x="597" y="38"/>
                  </a:lnTo>
                  <a:cubicBezTo>
                    <a:pt x="605" y="36"/>
                    <a:pt x="613" y="34"/>
                    <a:pt x="621" y="32"/>
                  </a:cubicBezTo>
                  <a:lnTo>
                    <a:pt x="621" y="32"/>
                  </a:lnTo>
                  <a:cubicBezTo>
                    <a:pt x="232" y="187"/>
                    <a:pt x="0" y="567"/>
                    <a:pt x="63" y="1006"/>
                  </a:cubicBezTo>
                  <a:cubicBezTo>
                    <a:pt x="153" y="1365"/>
                    <a:pt x="511" y="1616"/>
                    <a:pt x="897" y="1616"/>
                  </a:cubicBezTo>
                  <a:cubicBezTo>
                    <a:pt x="941" y="1616"/>
                    <a:pt x="986" y="1613"/>
                    <a:pt x="1030" y="1606"/>
                  </a:cubicBezTo>
                  <a:cubicBezTo>
                    <a:pt x="1464" y="1473"/>
                    <a:pt x="1764" y="1039"/>
                    <a:pt x="1664" y="572"/>
                  </a:cubicBezTo>
                  <a:cubicBezTo>
                    <a:pt x="1556" y="221"/>
                    <a:pt x="1229" y="1"/>
                    <a:pt x="8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1"/>
            <p:cNvSpPr/>
            <p:nvPr/>
          </p:nvSpPr>
          <p:spPr>
            <a:xfrm>
              <a:off x="3857100" y="4502825"/>
              <a:ext cx="531225" cy="54225"/>
            </a:xfrm>
            <a:custGeom>
              <a:avLst/>
              <a:gdLst/>
              <a:ahLst/>
              <a:cxnLst/>
              <a:rect l="l" t="t" r="r" b="b"/>
              <a:pathLst>
                <a:path w="21249" h="2169" extrusionOk="0">
                  <a:moveTo>
                    <a:pt x="0" y="1"/>
                  </a:moveTo>
                  <a:lnTo>
                    <a:pt x="0" y="1702"/>
                  </a:lnTo>
                  <a:lnTo>
                    <a:pt x="21149" y="2169"/>
                  </a:lnTo>
                  <a:cubicBezTo>
                    <a:pt x="21249" y="1502"/>
                    <a:pt x="20315" y="1102"/>
                    <a:pt x="20315" y="1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1"/>
            <p:cNvSpPr/>
            <p:nvPr/>
          </p:nvSpPr>
          <p:spPr>
            <a:xfrm>
              <a:off x="4048050" y="4403275"/>
              <a:ext cx="50900" cy="31375"/>
            </a:xfrm>
            <a:custGeom>
              <a:avLst/>
              <a:gdLst/>
              <a:ahLst/>
              <a:cxnLst/>
              <a:rect l="l" t="t" r="r" b="b"/>
              <a:pathLst>
                <a:path w="2036" h="1255" extrusionOk="0">
                  <a:moveTo>
                    <a:pt x="1683" y="1"/>
                  </a:moveTo>
                  <a:cubicBezTo>
                    <a:pt x="1451" y="1"/>
                    <a:pt x="1131" y="56"/>
                    <a:pt x="802" y="247"/>
                  </a:cubicBezTo>
                  <a:cubicBezTo>
                    <a:pt x="168" y="614"/>
                    <a:pt x="1" y="1214"/>
                    <a:pt x="101" y="1247"/>
                  </a:cubicBezTo>
                  <a:cubicBezTo>
                    <a:pt x="106" y="1252"/>
                    <a:pt x="111" y="1254"/>
                    <a:pt x="118" y="1254"/>
                  </a:cubicBezTo>
                  <a:cubicBezTo>
                    <a:pt x="211" y="1254"/>
                    <a:pt x="503" y="857"/>
                    <a:pt x="968" y="547"/>
                  </a:cubicBezTo>
                  <a:cubicBezTo>
                    <a:pt x="1502" y="247"/>
                    <a:pt x="2036" y="213"/>
                    <a:pt x="2036" y="80"/>
                  </a:cubicBezTo>
                  <a:cubicBezTo>
                    <a:pt x="2036" y="48"/>
                    <a:pt x="1897" y="1"/>
                    <a:pt x="1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1"/>
            <p:cNvSpPr/>
            <p:nvPr/>
          </p:nvSpPr>
          <p:spPr>
            <a:xfrm>
              <a:off x="4128950" y="4430000"/>
              <a:ext cx="38400" cy="40375"/>
            </a:xfrm>
            <a:custGeom>
              <a:avLst/>
              <a:gdLst/>
              <a:ahLst/>
              <a:cxnLst/>
              <a:rect l="l" t="t" r="r" b="b"/>
              <a:pathLst>
                <a:path w="1536" h="1615" extrusionOk="0">
                  <a:moveTo>
                    <a:pt x="1383" y="0"/>
                  </a:moveTo>
                  <a:cubicBezTo>
                    <a:pt x="1187" y="0"/>
                    <a:pt x="783" y="124"/>
                    <a:pt x="468" y="512"/>
                  </a:cubicBezTo>
                  <a:cubicBezTo>
                    <a:pt x="1" y="1046"/>
                    <a:pt x="34" y="1613"/>
                    <a:pt x="167" y="1613"/>
                  </a:cubicBezTo>
                  <a:cubicBezTo>
                    <a:pt x="171" y="1614"/>
                    <a:pt x="174" y="1615"/>
                    <a:pt x="178" y="1615"/>
                  </a:cubicBezTo>
                  <a:cubicBezTo>
                    <a:pt x="275" y="1615"/>
                    <a:pt x="380" y="1164"/>
                    <a:pt x="734" y="746"/>
                  </a:cubicBezTo>
                  <a:cubicBezTo>
                    <a:pt x="1101" y="312"/>
                    <a:pt x="1535" y="145"/>
                    <a:pt x="1502" y="45"/>
                  </a:cubicBezTo>
                  <a:cubicBezTo>
                    <a:pt x="1502" y="18"/>
                    <a:pt x="1457" y="0"/>
                    <a:pt x="1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1"/>
            <p:cNvSpPr/>
            <p:nvPr/>
          </p:nvSpPr>
          <p:spPr>
            <a:xfrm>
              <a:off x="4190050" y="4451400"/>
              <a:ext cx="28150" cy="44000"/>
            </a:xfrm>
            <a:custGeom>
              <a:avLst/>
              <a:gdLst/>
              <a:ahLst/>
              <a:cxnLst/>
              <a:rect l="l" t="t" r="r" b="b"/>
              <a:pathLst>
                <a:path w="1126" h="1760" extrusionOk="0">
                  <a:moveTo>
                    <a:pt x="1037" y="0"/>
                  </a:moveTo>
                  <a:cubicBezTo>
                    <a:pt x="890" y="0"/>
                    <a:pt x="519" y="241"/>
                    <a:pt x="292" y="723"/>
                  </a:cubicBezTo>
                  <a:cubicBezTo>
                    <a:pt x="1" y="1241"/>
                    <a:pt x="118" y="1759"/>
                    <a:pt x="216" y="1759"/>
                  </a:cubicBezTo>
                  <a:cubicBezTo>
                    <a:pt x="219" y="1759"/>
                    <a:pt x="222" y="1759"/>
                    <a:pt x="225" y="1758"/>
                  </a:cubicBezTo>
                  <a:cubicBezTo>
                    <a:pt x="325" y="1758"/>
                    <a:pt x="392" y="1324"/>
                    <a:pt x="592" y="857"/>
                  </a:cubicBezTo>
                  <a:cubicBezTo>
                    <a:pt x="826" y="423"/>
                    <a:pt x="1126" y="123"/>
                    <a:pt x="1092" y="23"/>
                  </a:cubicBezTo>
                  <a:cubicBezTo>
                    <a:pt x="1082" y="8"/>
                    <a:pt x="1063" y="0"/>
                    <a:pt x="1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1"/>
            <p:cNvSpPr/>
            <p:nvPr/>
          </p:nvSpPr>
          <p:spPr>
            <a:xfrm>
              <a:off x="4039725" y="4325150"/>
              <a:ext cx="56700" cy="12450"/>
            </a:xfrm>
            <a:custGeom>
              <a:avLst/>
              <a:gdLst/>
              <a:ahLst/>
              <a:cxnLst/>
              <a:rect l="l" t="t" r="r" b="b"/>
              <a:pathLst>
                <a:path w="2268" h="498" extrusionOk="0">
                  <a:moveTo>
                    <a:pt x="1199" y="0"/>
                  </a:moveTo>
                  <a:cubicBezTo>
                    <a:pt x="1167" y="0"/>
                    <a:pt x="1134" y="1"/>
                    <a:pt x="1101" y="3"/>
                  </a:cubicBezTo>
                  <a:cubicBezTo>
                    <a:pt x="434" y="3"/>
                    <a:pt x="0" y="370"/>
                    <a:pt x="34" y="470"/>
                  </a:cubicBezTo>
                  <a:cubicBezTo>
                    <a:pt x="47" y="490"/>
                    <a:pt x="75" y="498"/>
                    <a:pt x="116" y="498"/>
                  </a:cubicBezTo>
                  <a:cubicBezTo>
                    <a:pt x="281" y="498"/>
                    <a:pt x="654" y="370"/>
                    <a:pt x="1135" y="370"/>
                  </a:cubicBezTo>
                  <a:cubicBezTo>
                    <a:pt x="1199" y="366"/>
                    <a:pt x="1263" y="364"/>
                    <a:pt x="1325" y="364"/>
                  </a:cubicBezTo>
                  <a:cubicBezTo>
                    <a:pt x="1692" y="364"/>
                    <a:pt x="1998" y="422"/>
                    <a:pt x="2146" y="422"/>
                  </a:cubicBezTo>
                  <a:cubicBezTo>
                    <a:pt x="2191" y="422"/>
                    <a:pt x="2222" y="417"/>
                    <a:pt x="2235" y="403"/>
                  </a:cubicBezTo>
                  <a:cubicBezTo>
                    <a:pt x="2267" y="308"/>
                    <a:pt x="1845" y="0"/>
                    <a:pt x="1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1"/>
            <p:cNvSpPr/>
            <p:nvPr/>
          </p:nvSpPr>
          <p:spPr>
            <a:xfrm>
              <a:off x="4025550" y="4227625"/>
              <a:ext cx="80900" cy="45950"/>
            </a:xfrm>
            <a:custGeom>
              <a:avLst/>
              <a:gdLst/>
              <a:ahLst/>
              <a:cxnLst/>
              <a:rect l="l" t="t" r="r" b="b"/>
              <a:pathLst>
                <a:path w="3236" h="1838" extrusionOk="0">
                  <a:moveTo>
                    <a:pt x="615" y="355"/>
                  </a:moveTo>
                  <a:cubicBezTo>
                    <a:pt x="698" y="355"/>
                    <a:pt x="796" y="371"/>
                    <a:pt x="901" y="401"/>
                  </a:cubicBezTo>
                  <a:cubicBezTo>
                    <a:pt x="1101" y="468"/>
                    <a:pt x="1301" y="535"/>
                    <a:pt x="1501" y="601"/>
                  </a:cubicBezTo>
                  <a:cubicBezTo>
                    <a:pt x="1835" y="735"/>
                    <a:pt x="2135" y="935"/>
                    <a:pt x="2435" y="1168"/>
                  </a:cubicBezTo>
                  <a:cubicBezTo>
                    <a:pt x="2695" y="1372"/>
                    <a:pt x="2893" y="1566"/>
                    <a:pt x="3023" y="1692"/>
                  </a:cubicBezTo>
                  <a:lnTo>
                    <a:pt x="3023" y="1692"/>
                  </a:lnTo>
                  <a:cubicBezTo>
                    <a:pt x="2760" y="1607"/>
                    <a:pt x="2498" y="1554"/>
                    <a:pt x="2235" y="1502"/>
                  </a:cubicBezTo>
                  <a:cubicBezTo>
                    <a:pt x="1868" y="1369"/>
                    <a:pt x="1535" y="1235"/>
                    <a:pt x="1235" y="1068"/>
                  </a:cubicBezTo>
                  <a:cubicBezTo>
                    <a:pt x="1034" y="968"/>
                    <a:pt x="834" y="868"/>
                    <a:pt x="667" y="735"/>
                  </a:cubicBezTo>
                  <a:cubicBezTo>
                    <a:pt x="567" y="701"/>
                    <a:pt x="501" y="635"/>
                    <a:pt x="434" y="568"/>
                  </a:cubicBezTo>
                  <a:cubicBezTo>
                    <a:pt x="401" y="501"/>
                    <a:pt x="367" y="535"/>
                    <a:pt x="401" y="435"/>
                  </a:cubicBezTo>
                  <a:cubicBezTo>
                    <a:pt x="437" y="379"/>
                    <a:pt x="515" y="355"/>
                    <a:pt x="615" y="355"/>
                  </a:cubicBezTo>
                  <a:close/>
                  <a:moveTo>
                    <a:pt x="567" y="1"/>
                  </a:moveTo>
                  <a:cubicBezTo>
                    <a:pt x="401" y="1"/>
                    <a:pt x="234" y="68"/>
                    <a:pt x="134" y="234"/>
                  </a:cubicBezTo>
                  <a:cubicBezTo>
                    <a:pt x="0" y="401"/>
                    <a:pt x="34" y="635"/>
                    <a:pt x="167" y="768"/>
                  </a:cubicBezTo>
                  <a:cubicBezTo>
                    <a:pt x="234" y="868"/>
                    <a:pt x="334" y="968"/>
                    <a:pt x="467" y="1035"/>
                  </a:cubicBezTo>
                  <a:cubicBezTo>
                    <a:pt x="667" y="1168"/>
                    <a:pt x="868" y="1268"/>
                    <a:pt x="1068" y="1369"/>
                  </a:cubicBezTo>
                  <a:cubicBezTo>
                    <a:pt x="1435" y="1535"/>
                    <a:pt x="1802" y="1669"/>
                    <a:pt x="2169" y="1735"/>
                  </a:cubicBezTo>
                  <a:cubicBezTo>
                    <a:pt x="2352" y="1791"/>
                    <a:pt x="2546" y="1815"/>
                    <a:pt x="2744" y="1815"/>
                  </a:cubicBezTo>
                  <a:cubicBezTo>
                    <a:pt x="2869" y="1815"/>
                    <a:pt x="2996" y="1805"/>
                    <a:pt x="3123" y="1787"/>
                  </a:cubicBezTo>
                  <a:lnTo>
                    <a:pt x="3123" y="1787"/>
                  </a:lnTo>
                  <a:cubicBezTo>
                    <a:pt x="3159" y="1820"/>
                    <a:pt x="3184" y="1838"/>
                    <a:pt x="3196" y="1838"/>
                  </a:cubicBezTo>
                  <a:cubicBezTo>
                    <a:pt x="3199" y="1838"/>
                    <a:pt x="3201" y="1837"/>
                    <a:pt x="3203" y="1836"/>
                  </a:cubicBezTo>
                  <a:cubicBezTo>
                    <a:pt x="3210" y="1836"/>
                    <a:pt x="3207" y="1814"/>
                    <a:pt x="3193" y="1776"/>
                  </a:cubicBezTo>
                  <a:lnTo>
                    <a:pt x="3193" y="1776"/>
                  </a:lnTo>
                  <a:cubicBezTo>
                    <a:pt x="3207" y="1774"/>
                    <a:pt x="3222" y="1771"/>
                    <a:pt x="3236" y="1769"/>
                  </a:cubicBezTo>
                  <a:cubicBezTo>
                    <a:pt x="3218" y="1761"/>
                    <a:pt x="3199" y="1754"/>
                    <a:pt x="3181" y="1747"/>
                  </a:cubicBezTo>
                  <a:lnTo>
                    <a:pt x="3181" y="1747"/>
                  </a:lnTo>
                  <a:cubicBezTo>
                    <a:pt x="3118" y="1604"/>
                    <a:pt x="2937" y="1303"/>
                    <a:pt x="2602" y="968"/>
                  </a:cubicBezTo>
                  <a:cubicBezTo>
                    <a:pt x="2135" y="535"/>
                    <a:pt x="1568" y="234"/>
                    <a:pt x="968" y="68"/>
                  </a:cubicBezTo>
                  <a:cubicBezTo>
                    <a:pt x="834" y="34"/>
                    <a:pt x="701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1"/>
            <p:cNvSpPr/>
            <p:nvPr/>
          </p:nvSpPr>
          <p:spPr>
            <a:xfrm>
              <a:off x="4095600" y="4191775"/>
              <a:ext cx="43375" cy="83425"/>
            </a:xfrm>
            <a:custGeom>
              <a:avLst/>
              <a:gdLst/>
              <a:ahLst/>
              <a:cxnLst/>
              <a:rect l="l" t="t" r="r" b="b"/>
              <a:pathLst>
                <a:path w="1735" h="3337" extrusionOk="0">
                  <a:moveTo>
                    <a:pt x="1168" y="1"/>
                  </a:moveTo>
                  <a:cubicBezTo>
                    <a:pt x="868" y="34"/>
                    <a:pt x="601" y="234"/>
                    <a:pt x="501" y="534"/>
                  </a:cubicBezTo>
                  <a:cubicBezTo>
                    <a:pt x="367" y="734"/>
                    <a:pt x="267" y="935"/>
                    <a:pt x="200" y="1168"/>
                  </a:cubicBezTo>
                  <a:cubicBezTo>
                    <a:pt x="67" y="1535"/>
                    <a:pt x="34" y="1935"/>
                    <a:pt x="34" y="2302"/>
                  </a:cubicBezTo>
                  <a:cubicBezTo>
                    <a:pt x="0" y="2669"/>
                    <a:pt x="100" y="3036"/>
                    <a:pt x="301" y="3336"/>
                  </a:cubicBezTo>
                  <a:cubicBezTo>
                    <a:pt x="334" y="3336"/>
                    <a:pt x="234" y="2936"/>
                    <a:pt x="267" y="2336"/>
                  </a:cubicBezTo>
                  <a:cubicBezTo>
                    <a:pt x="301" y="1969"/>
                    <a:pt x="401" y="1602"/>
                    <a:pt x="501" y="1268"/>
                  </a:cubicBezTo>
                  <a:cubicBezTo>
                    <a:pt x="601" y="1068"/>
                    <a:pt x="667" y="868"/>
                    <a:pt x="801" y="701"/>
                  </a:cubicBezTo>
                  <a:cubicBezTo>
                    <a:pt x="868" y="534"/>
                    <a:pt x="1068" y="401"/>
                    <a:pt x="1168" y="367"/>
                  </a:cubicBezTo>
                  <a:cubicBezTo>
                    <a:pt x="1175" y="365"/>
                    <a:pt x="1182" y="364"/>
                    <a:pt x="1190" y="364"/>
                  </a:cubicBezTo>
                  <a:cubicBezTo>
                    <a:pt x="1278" y="364"/>
                    <a:pt x="1337" y="549"/>
                    <a:pt x="1368" y="734"/>
                  </a:cubicBezTo>
                  <a:cubicBezTo>
                    <a:pt x="1401" y="935"/>
                    <a:pt x="1401" y="1168"/>
                    <a:pt x="1368" y="1368"/>
                  </a:cubicBezTo>
                  <a:cubicBezTo>
                    <a:pt x="1301" y="1702"/>
                    <a:pt x="1201" y="2035"/>
                    <a:pt x="1001" y="2336"/>
                  </a:cubicBezTo>
                  <a:cubicBezTo>
                    <a:pt x="667" y="2869"/>
                    <a:pt x="334" y="3069"/>
                    <a:pt x="334" y="3103"/>
                  </a:cubicBezTo>
                  <a:cubicBezTo>
                    <a:pt x="338" y="3106"/>
                    <a:pt x="346" y="3109"/>
                    <a:pt x="359" y="3109"/>
                  </a:cubicBezTo>
                  <a:cubicBezTo>
                    <a:pt x="463" y="3109"/>
                    <a:pt x="845" y="2977"/>
                    <a:pt x="1201" y="2502"/>
                  </a:cubicBezTo>
                  <a:cubicBezTo>
                    <a:pt x="1468" y="2169"/>
                    <a:pt x="1635" y="1802"/>
                    <a:pt x="1702" y="1402"/>
                  </a:cubicBezTo>
                  <a:cubicBezTo>
                    <a:pt x="1735" y="1168"/>
                    <a:pt x="1735" y="935"/>
                    <a:pt x="1702" y="701"/>
                  </a:cubicBezTo>
                  <a:cubicBezTo>
                    <a:pt x="1668" y="568"/>
                    <a:pt x="1635" y="434"/>
                    <a:pt x="1601" y="301"/>
                  </a:cubicBezTo>
                  <a:cubicBezTo>
                    <a:pt x="1501" y="134"/>
                    <a:pt x="1368" y="1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1"/>
            <p:cNvSpPr/>
            <p:nvPr/>
          </p:nvSpPr>
          <p:spPr>
            <a:xfrm>
              <a:off x="2973125" y="2482225"/>
              <a:ext cx="600450" cy="2188250"/>
            </a:xfrm>
            <a:custGeom>
              <a:avLst/>
              <a:gdLst/>
              <a:ahLst/>
              <a:cxnLst/>
              <a:rect l="l" t="t" r="r" b="b"/>
              <a:pathLst>
                <a:path w="24018" h="87530" extrusionOk="0">
                  <a:moveTo>
                    <a:pt x="14444" y="0"/>
                  </a:moveTo>
                  <a:lnTo>
                    <a:pt x="6805" y="2535"/>
                  </a:lnTo>
                  <a:cubicBezTo>
                    <a:pt x="6805" y="2535"/>
                    <a:pt x="4537" y="4237"/>
                    <a:pt x="3170" y="8506"/>
                  </a:cubicBezTo>
                  <a:cubicBezTo>
                    <a:pt x="1769" y="12776"/>
                    <a:pt x="4837" y="28888"/>
                    <a:pt x="4537" y="32991"/>
                  </a:cubicBezTo>
                  <a:cubicBezTo>
                    <a:pt x="4237" y="37127"/>
                    <a:pt x="1" y="86662"/>
                    <a:pt x="1" y="86662"/>
                  </a:cubicBezTo>
                  <a:lnTo>
                    <a:pt x="13343" y="87530"/>
                  </a:lnTo>
                  <a:cubicBezTo>
                    <a:pt x="13343" y="87530"/>
                    <a:pt x="20649" y="40930"/>
                    <a:pt x="21583" y="33758"/>
                  </a:cubicBezTo>
                  <a:cubicBezTo>
                    <a:pt x="22483" y="26619"/>
                    <a:pt x="23851" y="7305"/>
                    <a:pt x="24018" y="6538"/>
                  </a:cubicBezTo>
                  <a:lnTo>
                    <a:pt x="24018" y="1368"/>
                  </a:lnTo>
                  <a:lnTo>
                    <a:pt x="144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1"/>
            <p:cNvSpPr/>
            <p:nvPr/>
          </p:nvSpPr>
          <p:spPr>
            <a:xfrm>
              <a:off x="3441800" y="2683200"/>
              <a:ext cx="751400" cy="1567800"/>
            </a:xfrm>
            <a:custGeom>
              <a:avLst/>
              <a:gdLst/>
              <a:ahLst/>
              <a:cxnLst/>
              <a:rect l="l" t="t" r="r" b="b"/>
              <a:pathLst>
                <a:path w="30056" h="62712" extrusionOk="0">
                  <a:moveTo>
                    <a:pt x="3570" y="0"/>
                  </a:moveTo>
                  <a:lnTo>
                    <a:pt x="0" y="20248"/>
                  </a:lnTo>
                  <a:cubicBezTo>
                    <a:pt x="0" y="20248"/>
                    <a:pt x="8940" y="27020"/>
                    <a:pt x="15545" y="32290"/>
                  </a:cubicBezTo>
                  <a:lnTo>
                    <a:pt x="14844" y="62712"/>
                  </a:lnTo>
                  <a:lnTo>
                    <a:pt x="28988" y="62712"/>
                  </a:lnTo>
                  <a:cubicBezTo>
                    <a:pt x="28988" y="62712"/>
                    <a:pt x="30055" y="31423"/>
                    <a:pt x="28988" y="27186"/>
                  </a:cubicBezTo>
                  <a:cubicBezTo>
                    <a:pt x="27954" y="22950"/>
                    <a:pt x="3570" y="0"/>
                    <a:pt x="3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1"/>
            <p:cNvSpPr/>
            <p:nvPr/>
          </p:nvSpPr>
          <p:spPr>
            <a:xfrm>
              <a:off x="3451800" y="2719900"/>
              <a:ext cx="118450" cy="999900"/>
            </a:xfrm>
            <a:custGeom>
              <a:avLst/>
              <a:gdLst/>
              <a:ahLst/>
              <a:cxnLst/>
              <a:rect l="l" t="t" r="r" b="b"/>
              <a:pathLst>
                <a:path w="4738" h="39996" extrusionOk="0">
                  <a:moveTo>
                    <a:pt x="4737" y="0"/>
                  </a:moveTo>
                  <a:cubicBezTo>
                    <a:pt x="4704" y="67"/>
                    <a:pt x="4704" y="100"/>
                    <a:pt x="4704" y="133"/>
                  </a:cubicBezTo>
                  <a:cubicBezTo>
                    <a:pt x="4704" y="200"/>
                    <a:pt x="4671" y="300"/>
                    <a:pt x="4671" y="434"/>
                  </a:cubicBezTo>
                  <a:cubicBezTo>
                    <a:pt x="4671" y="734"/>
                    <a:pt x="4637" y="1101"/>
                    <a:pt x="4571" y="1601"/>
                  </a:cubicBezTo>
                  <a:cubicBezTo>
                    <a:pt x="4504" y="2635"/>
                    <a:pt x="4370" y="4103"/>
                    <a:pt x="4204" y="5904"/>
                  </a:cubicBezTo>
                  <a:cubicBezTo>
                    <a:pt x="3870" y="9540"/>
                    <a:pt x="3336" y="14544"/>
                    <a:pt x="2669" y="20048"/>
                  </a:cubicBezTo>
                  <a:cubicBezTo>
                    <a:pt x="2002" y="25552"/>
                    <a:pt x="1335" y="30555"/>
                    <a:pt x="801" y="34158"/>
                  </a:cubicBezTo>
                  <a:cubicBezTo>
                    <a:pt x="568" y="35926"/>
                    <a:pt x="334" y="37394"/>
                    <a:pt x="201" y="38428"/>
                  </a:cubicBezTo>
                  <a:cubicBezTo>
                    <a:pt x="134" y="38928"/>
                    <a:pt x="67" y="39295"/>
                    <a:pt x="34" y="39595"/>
                  </a:cubicBezTo>
                  <a:cubicBezTo>
                    <a:pt x="1" y="39695"/>
                    <a:pt x="1" y="39795"/>
                    <a:pt x="1" y="39895"/>
                  </a:cubicBezTo>
                  <a:cubicBezTo>
                    <a:pt x="1" y="39929"/>
                    <a:pt x="1" y="39962"/>
                    <a:pt x="1" y="39995"/>
                  </a:cubicBezTo>
                  <a:cubicBezTo>
                    <a:pt x="1" y="39962"/>
                    <a:pt x="34" y="39929"/>
                    <a:pt x="34" y="39895"/>
                  </a:cubicBezTo>
                  <a:lnTo>
                    <a:pt x="67" y="39595"/>
                  </a:lnTo>
                  <a:cubicBezTo>
                    <a:pt x="134" y="39328"/>
                    <a:pt x="201" y="38928"/>
                    <a:pt x="301" y="38428"/>
                  </a:cubicBezTo>
                  <a:cubicBezTo>
                    <a:pt x="468" y="37427"/>
                    <a:pt x="701" y="35992"/>
                    <a:pt x="968" y="34191"/>
                  </a:cubicBezTo>
                  <a:cubicBezTo>
                    <a:pt x="1535" y="30589"/>
                    <a:pt x="2202" y="25618"/>
                    <a:pt x="2903" y="20081"/>
                  </a:cubicBezTo>
                  <a:cubicBezTo>
                    <a:pt x="3570" y="14544"/>
                    <a:pt x="4070" y="9540"/>
                    <a:pt x="4370" y="5904"/>
                  </a:cubicBezTo>
                  <a:cubicBezTo>
                    <a:pt x="4504" y="4103"/>
                    <a:pt x="4604" y="2602"/>
                    <a:pt x="4671" y="1601"/>
                  </a:cubicBezTo>
                  <a:cubicBezTo>
                    <a:pt x="4704" y="1101"/>
                    <a:pt x="4737" y="701"/>
                    <a:pt x="4737" y="434"/>
                  </a:cubicBezTo>
                  <a:lnTo>
                    <a:pt x="4737" y="133"/>
                  </a:lnTo>
                  <a:cubicBezTo>
                    <a:pt x="4737" y="67"/>
                    <a:pt x="4737" y="33"/>
                    <a:pt x="4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1"/>
            <p:cNvSpPr/>
            <p:nvPr/>
          </p:nvSpPr>
          <p:spPr>
            <a:xfrm>
              <a:off x="3822900" y="3378700"/>
              <a:ext cx="193500" cy="117600"/>
            </a:xfrm>
            <a:custGeom>
              <a:avLst/>
              <a:gdLst/>
              <a:ahLst/>
              <a:cxnLst/>
              <a:rect l="l" t="t" r="r" b="b"/>
              <a:pathLst>
                <a:path w="7740" h="4704" extrusionOk="0">
                  <a:moveTo>
                    <a:pt x="7739" y="0"/>
                  </a:moveTo>
                  <a:cubicBezTo>
                    <a:pt x="7639" y="0"/>
                    <a:pt x="7506" y="34"/>
                    <a:pt x="7406" y="67"/>
                  </a:cubicBezTo>
                  <a:cubicBezTo>
                    <a:pt x="7172" y="167"/>
                    <a:pt x="6872" y="267"/>
                    <a:pt x="6472" y="434"/>
                  </a:cubicBezTo>
                  <a:cubicBezTo>
                    <a:pt x="5504" y="868"/>
                    <a:pt x="4537" y="1368"/>
                    <a:pt x="3603" y="1902"/>
                  </a:cubicBezTo>
                  <a:cubicBezTo>
                    <a:pt x="2702" y="2469"/>
                    <a:pt x="1802" y="3102"/>
                    <a:pt x="968" y="3770"/>
                  </a:cubicBezTo>
                  <a:cubicBezTo>
                    <a:pt x="668" y="4036"/>
                    <a:pt x="401" y="4270"/>
                    <a:pt x="234" y="4437"/>
                  </a:cubicBezTo>
                  <a:cubicBezTo>
                    <a:pt x="67" y="4604"/>
                    <a:pt x="1" y="4704"/>
                    <a:pt x="1" y="4704"/>
                  </a:cubicBezTo>
                  <a:cubicBezTo>
                    <a:pt x="367" y="4470"/>
                    <a:pt x="734" y="4203"/>
                    <a:pt x="1068" y="3903"/>
                  </a:cubicBezTo>
                  <a:cubicBezTo>
                    <a:pt x="1735" y="3403"/>
                    <a:pt x="2669" y="2736"/>
                    <a:pt x="3737" y="2102"/>
                  </a:cubicBezTo>
                  <a:cubicBezTo>
                    <a:pt x="4804" y="1468"/>
                    <a:pt x="5805" y="934"/>
                    <a:pt x="6539" y="567"/>
                  </a:cubicBezTo>
                  <a:cubicBezTo>
                    <a:pt x="6972" y="401"/>
                    <a:pt x="7372" y="200"/>
                    <a:pt x="7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1"/>
            <p:cNvSpPr/>
            <p:nvPr/>
          </p:nvSpPr>
          <p:spPr>
            <a:xfrm>
              <a:off x="3817900" y="3454575"/>
              <a:ext cx="250200" cy="36725"/>
            </a:xfrm>
            <a:custGeom>
              <a:avLst/>
              <a:gdLst/>
              <a:ahLst/>
              <a:cxnLst/>
              <a:rect l="l" t="t" r="r" b="b"/>
              <a:pathLst>
                <a:path w="10008" h="1469" extrusionOk="0">
                  <a:moveTo>
                    <a:pt x="9607" y="1"/>
                  </a:moveTo>
                  <a:cubicBezTo>
                    <a:pt x="9340" y="1"/>
                    <a:pt x="8973" y="34"/>
                    <a:pt x="8506" y="67"/>
                  </a:cubicBezTo>
                  <a:cubicBezTo>
                    <a:pt x="7606" y="168"/>
                    <a:pt x="6338" y="301"/>
                    <a:pt x="4971" y="501"/>
                  </a:cubicBezTo>
                  <a:cubicBezTo>
                    <a:pt x="3570" y="701"/>
                    <a:pt x="2335" y="901"/>
                    <a:pt x="1435" y="1102"/>
                  </a:cubicBezTo>
                  <a:cubicBezTo>
                    <a:pt x="1001" y="1202"/>
                    <a:pt x="634" y="1268"/>
                    <a:pt x="367" y="1335"/>
                  </a:cubicBezTo>
                  <a:cubicBezTo>
                    <a:pt x="234" y="1368"/>
                    <a:pt x="100" y="1402"/>
                    <a:pt x="0" y="1468"/>
                  </a:cubicBezTo>
                  <a:cubicBezTo>
                    <a:pt x="501" y="1435"/>
                    <a:pt x="968" y="1368"/>
                    <a:pt x="1468" y="1268"/>
                  </a:cubicBezTo>
                  <a:cubicBezTo>
                    <a:pt x="2369" y="1135"/>
                    <a:pt x="3603" y="901"/>
                    <a:pt x="5004" y="701"/>
                  </a:cubicBezTo>
                  <a:cubicBezTo>
                    <a:pt x="6372" y="501"/>
                    <a:pt x="7606" y="334"/>
                    <a:pt x="8540" y="234"/>
                  </a:cubicBezTo>
                  <a:cubicBezTo>
                    <a:pt x="9007" y="201"/>
                    <a:pt x="9507" y="134"/>
                    <a:pt x="10008" y="34"/>
                  </a:cubicBezTo>
                  <a:cubicBezTo>
                    <a:pt x="9874" y="1"/>
                    <a:pt x="9741" y="1"/>
                    <a:pt x="9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1"/>
            <p:cNvSpPr/>
            <p:nvPr/>
          </p:nvSpPr>
          <p:spPr>
            <a:xfrm>
              <a:off x="2881725" y="1140550"/>
              <a:ext cx="309925" cy="279475"/>
            </a:xfrm>
            <a:custGeom>
              <a:avLst/>
              <a:gdLst/>
              <a:ahLst/>
              <a:cxnLst/>
              <a:rect l="l" t="t" r="r" b="b"/>
              <a:pathLst>
                <a:path w="12397" h="11179" extrusionOk="0">
                  <a:moveTo>
                    <a:pt x="6508" y="0"/>
                  </a:moveTo>
                  <a:cubicBezTo>
                    <a:pt x="5791" y="0"/>
                    <a:pt x="5083" y="260"/>
                    <a:pt x="4524" y="729"/>
                  </a:cubicBezTo>
                  <a:cubicBezTo>
                    <a:pt x="3723" y="1497"/>
                    <a:pt x="3557" y="2764"/>
                    <a:pt x="4157" y="3698"/>
                  </a:cubicBezTo>
                  <a:cubicBezTo>
                    <a:pt x="3982" y="3670"/>
                    <a:pt x="3809" y="3656"/>
                    <a:pt x="3639" y="3656"/>
                  </a:cubicBezTo>
                  <a:cubicBezTo>
                    <a:pt x="1605" y="3656"/>
                    <a:pt x="0" y="5605"/>
                    <a:pt x="554" y="7668"/>
                  </a:cubicBezTo>
                  <a:cubicBezTo>
                    <a:pt x="954" y="9156"/>
                    <a:pt x="2285" y="10052"/>
                    <a:pt x="3662" y="10052"/>
                  </a:cubicBezTo>
                  <a:cubicBezTo>
                    <a:pt x="4353" y="10052"/>
                    <a:pt x="5056" y="9826"/>
                    <a:pt x="5658" y="9336"/>
                  </a:cubicBezTo>
                  <a:cubicBezTo>
                    <a:pt x="5923" y="10484"/>
                    <a:pt x="6934" y="11179"/>
                    <a:pt x="7983" y="11179"/>
                  </a:cubicBezTo>
                  <a:cubicBezTo>
                    <a:pt x="8519" y="11179"/>
                    <a:pt x="9065" y="10998"/>
                    <a:pt x="9527" y="10603"/>
                  </a:cubicBezTo>
                  <a:cubicBezTo>
                    <a:pt x="11095" y="9302"/>
                    <a:pt x="10628" y="6367"/>
                    <a:pt x="12396" y="5333"/>
                  </a:cubicBezTo>
                  <a:lnTo>
                    <a:pt x="9961" y="2264"/>
                  </a:lnTo>
                  <a:cubicBezTo>
                    <a:pt x="9427" y="1296"/>
                    <a:pt x="8593" y="563"/>
                    <a:pt x="7559" y="196"/>
                  </a:cubicBezTo>
                  <a:cubicBezTo>
                    <a:pt x="7218" y="64"/>
                    <a:pt x="6862" y="0"/>
                    <a:pt x="65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1"/>
            <p:cNvSpPr/>
            <p:nvPr/>
          </p:nvSpPr>
          <p:spPr>
            <a:xfrm>
              <a:off x="3189125" y="773850"/>
              <a:ext cx="527050" cy="630750"/>
            </a:xfrm>
            <a:custGeom>
              <a:avLst/>
              <a:gdLst/>
              <a:ahLst/>
              <a:cxnLst/>
              <a:rect l="l" t="t" r="r" b="b"/>
              <a:pathLst>
                <a:path w="21082" h="25230" extrusionOk="0">
                  <a:moveTo>
                    <a:pt x="15132" y="0"/>
                  </a:moveTo>
                  <a:cubicBezTo>
                    <a:pt x="12955" y="0"/>
                    <a:pt x="10789" y="1387"/>
                    <a:pt x="9073" y="2822"/>
                  </a:cubicBezTo>
                  <a:cubicBezTo>
                    <a:pt x="8462" y="2283"/>
                    <a:pt x="7658" y="1966"/>
                    <a:pt x="6738" y="1966"/>
                  </a:cubicBezTo>
                  <a:cubicBezTo>
                    <a:pt x="5950" y="1966"/>
                    <a:pt x="5078" y="2198"/>
                    <a:pt x="4170" y="2722"/>
                  </a:cubicBezTo>
                  <a:cubicBezTo>
                    <a:pt x="2869" y="3489"/>
                    <a:pt x="467" y="4790"/>
                    <a:pt x="0" y="6224"/>
                  </a:cubicBezTo>
                  <a:lnTo>
                    <a:pt x="2068" y="11128"/>
                  </a:lnTo>
                  <a:cubicBezTo>
                    <a:pt x="2235" y="14096"/>
                    <a:pt x="2702" y="17132"/>
                    <a:pt x="4070" y="19801"/>
                  </a:cubicBezTo>
                  <a:cubicBezTo>
                    <a:pt x="5471" y="22436"/>
                    <a:pt x="7939" y="24671"/>
                    <a:pt x="10875" y="25138"/>
                  </a:cubicBezTo>
                  <a:cubicBezTo>
                    <a:pt x="11238" y="25200"/>
                    <a:pt x="11608" y="25230"/>
                    <a:pt x="11979" y="25230"/>
                  </a:cubicBezTo>
                  <a:cubicBezTo>
                    <a:pt x="14600" y="25230"/>
                    <a:pt x="17266" y="23719"/>
                    <a:pt x="18113" y="21235"/>
                  </a:cubicBezTo>
                  <a:cubicBezTo>
                    <a:pt x="18380" y="20468"/>
                    <a:pt x="18480" y="19634"/>
                    <a:pt x="18880" y="18933"/>
                  </a:cubicBezTo>
                  <a:cubicBezTo>
                    <a:pt x="19381" y="18099"/>
                    <a:pt x="20315" y="17532"/>
                    <a:pt x="20682" y="16598"/>
                  </a:cubicBezTo>
                  <a:cubicBezTo>
                    <a:pt x="21082" y="15598"/>
                    <a:pt x="20715" y="14497"/>
                    <a:pt x="20281" y="13529"/>
                  </a:cubicBezTo>
                  <a:cubicBezTo>
                    <a:pt x="19814" y="12562"/>
                    <a:pt x="19247" y="11595"/>
                    <a:pt x="19214" y="10527"/>
                  </a:cubicBezTo>
                  <a:cubicBezTo>
                    <a:pt x="19147" y="8993"/>
                    <a:pt x="20215" y="7592"/>
                    <a:pt x="20515" y="6057"/>
                  </a:cubicBezTo>
                  <a:cubicBezTo>
                    <a:pt x="20982" y="3455"/>
                    <a:pt x="18880" y="820"/>
                    <a:pt x="16345" y="153"/>
                  </a:cubicBezTo>
                  <a:cubicBezTo>
                    <a:pt x="15942" y="48"/>
                    <a:pt x="15537" y="0"/>
                    <a:pt x="1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1"/>
            <p:cNvSpPr/>
            <p:nvPr/>
          </p:nvSpPr>
          <p:spPr>
            <a:xfrm>
              <a:off x="3244150" y="904300"/>
              <a:ext cx="379475" cy="665625"/>
            </a:xfrm>
            <a:custGeom>
              <a:avLst/>
              <a:gdLst/>
              <a:ahLst/>
              <a:cxnLst/>
              <a:rect l="l" t="t" r="r" b="b"/>
              <a:pathLst>
                <a:path w="15179" h="26625" extrusionOk="0">
                  <a:moveTo>
                    <a:pt x="9571" y="1"/>
                  </a:moveTo>
                  <a:cubicBezTo>
                    <a:pt x="9297" y="1"/>
                    <a:pt x="9020" y="24"/>
                    <a:pt x="8740" y="72"/>
                  </a:cubicBezTo>
                  <a:lnTo>
                    <a:pt x="1" y="3041"/>
                  </a:lnTo>
                  <a:lnTo>
                    <a:pt x="568" y="26624"/>
                  </a:lnTo>
                  <a:lnTo>
                    <a:pt x="11142" y="25657"/>
                  </a:lnTo>
                  <a:cubicBezTo>
                    <a:pt x="10975" y="22788"/>
                    <a:pt x="10842" y="19786"/>
                    <a:pt x="10842" y="19786"/>
                  </a:cubicBezTo>
                  <a:cubicBezTo>
                    <a:pt x="10842" y="19786"/>
                    <a:pt x="14511" y="18952"/>
                    <a:pt x="14945" y="14049"/>
                  </a:cubicBezTo>
                  <a:cubicBezTo>
                    <a:pt x="15178" y="11547"/>
                    <a:pt x="14778" y="7444"/>
                    <a:pt x="14344" y="4208"/>
                  </a:cubicBezTo>
                  <a:cubicBezTo>
                    <a:pt x="14045" y="1756"/>
                    <a:pt x="11949" y="1"/>
                    <a:pt x="9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1"/>
            <p:cNvSpPr/>
            <p:nvPr/>
          </p:nvSpPr>
          <p:spPr>
            <a:xfrm>
              <a:off x="3350075" y="1363925"/>
              <a:ext cx="165975" cy="64675"/>
            </a:xfrm>
            <a:custGeom>
              <a:avLst/>
              <a:gdLst/>
              <a:ahLst/>
              <a:cxnLst/>
              <a:rect l="l" t="t" r="r" b="b"/>
              <a:pathLst>
                <a:path w="6639" h="2587" extrusionOk="0">
                  <a:moveTo>
                    <a:pt x="0" y="0"/>
                  </a:moveTo>
                  <a:cubicBezTo>
                    <a:pt x="0" y="0"/>
                    <a:pt x="1467" y="2586"/>
                    <a:pt x="5209" y="2586"/>
                  </a:cubicBezTo>
                  <a:cubicBezTo>
                    <a:pt x="5653" y="2586"/>
                    <a:pt x="6129" y="2550"/>
                    <a:pt x="6638" y="2469"/>
                  </a:cubicBezTo>
                  <a:lnTo>
                    <a:pt x="6605" y="1335"/>
                  </a:lnTo>
                  <a:cubicBezTo>
                    <a:pt x="6300" y="1357"/>
                    <a:pt x="5995" y="1368"/>
                    <a:pt x="5692" y="1368"/>
                  </a:cubicBezTo>
                  <a:cubicBezTo>
                    <a:pt x="3706" y="1368"/>
                    <a:pt x="1765" y="89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1"/>
            <p:cNvSpPr/>
            <p:nvPr/>
          </p:nvSpPr>
          <p:spPr>
            <a:xfrm>
              <a:off x="3350900" y="1016975"/>
              <a:ext cx="76750" cy="25575"/>
            </a:xfrm>
            <a:custGeom>
              <a:avLst/>
              <a:gdLst/>
              <a:ahLst/>
              <a:cxnLst/>
              <a:rect l="l" t="t" r="r" b="b"/>
              <a:pathLst>
                <a:path w="3070" h="1023" extrusionOk="0">
                  <a:moveTo>
                    <a:pt x="1860" y="0"/>
                  </a:moveTo>
                  <a:cubicBezTo>
                    <a:pt x="1718" y="0"/>
                    <a:pt x="1577" y="11"/>
                    <a:pt x="1435" y="35"/>
                  </a:cubicBezTo>
                  <a:cubicBezTo>
                    <a:pt x="1034" y="102"/>
                    <a:pt x="668" y="268"/>
                    <a:pt x="334" y="502"/>
                  </a:cubicBezTo>
                  <a:cubicBezTo>
                    <a:pt x="100" y="702"/>
                    <a:pt x="0" y="869"/>
                    <a:pt x="67" y="969"/>
                  </a:cubicBezTo>
                  <a:cubicBezTo>
                    <a:pt x="90" y="1007"/>
                    <a:pt x="139" y="1022"/>
                    <a:pt x="212" y="1022"/>
                  </a:cubicBezTo>
                  <a:cubicBezTo>
                    <a:pt x="460" y="1022"/>
                    <a:pt x="974" y="839"/>
                    <a:pt x="1568" y="735"/>
                  </a:cubicBezTo>
                  <a:cubicBezTo>
                    <a:pt x="2335" y="569"/>
                    <a:pt x="3003" y="602"/>
                    <a:pt x="3069" y="435"/>
                  </a:cubicBezTo>
                  <a:cubicBezTo>
                    <a:pt x="3069" y="335"/>
                    <a:pt x="2936" y="202"/>
                    <a:pt x="2636" y="102"/>
                  </a:cubicBezTo>
                  <a:cubicBezTo>
                    <a:pt x="2377" y="37"/>
                    <a:pt x="2119" y="0"/>
                    <a:pt x="18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1"/>
            <p:cNvSpPr/>
            <p:nvPr/>
          </p:nvSpPr>
          <p:spPr>
            <a:xfrm>
              <a:off x="3510175" y="1000325"/>
              <a:ext cx="59225" cy="19600"/>
            </a:xfrm>
            <a:custGeom>
              <a:avLst/>
              <a:gdLst/>
              <a:ahLst/>
              <a:cxnLst/>
              <a:rect l="l" t="t" r="r" b="b"/>
              <a:pathLst>
                <a:path w="2369" h="784" extrusionOk="0">
                  <a:moveTo>
                    <a:pt x="1168" y="0"/>
                  </a:moveTo>
                  <a:cubicBezTo>
                    <a:pt x="835" y="0"/>
                    <a:pt x="534" y="101"/>
                    <a:pt x="267" y="301"/>
                  </a:cubicBezTo>
                  <a:cubicBezTo>
                    <a:pt x="67" y="467"/>
                    <a:pt x="1" y="634"/>
                    <a:pt x="67" y="701"/>
                  </a:cubicBezTo>
                  <a:cubicBezTo>
                    <a:pt x="116" y="762"/>
                    <a:pt x="206" y="783"/>
                    <a:pt x="328" y="783"/>
                  </a:cubicBezTo>
                  <a:cubicBezTo>
                    <a:pt x="538" y="783"/>
                    <a:pt x="843" y="722"/>
                    <a:pt x="1201" y="701"/>
                  </a:cubicBezTo>
                  <a:cubicBezTo>
                    <a:pt x="1266" y="697"/>
                    <a:pt x="1329" y="695"/>
                    <a:pt x="1391" y="695"/>
                  </a:cubicBezTo>
                  <a:cubicBezTo>
                    <a:pt x="1634" y="695"/>
                    <a:pt x="1855" y="720"/>
                    <a:pt x="2026" y="720"/>
                  </a:cubicBezTo>
                  <a:cubicBezTo>
                    <a:pt x="2172" y="720"/>
                    <a:pt x="2281" y="702"/>
                    <a:pt x="2336" y="634"/>
                  </a:cubicBezTo>
                  <a:cubicBezTo>
                    <a:pt x="2369" y="568"/>
                    <a:pt x="2302" y="401"/>
                    <a:pt x="2102" y="267"/>
                  </a:cubicBezTo>
                  <a:cubicBezTo>
                    <a:pt x="1802" y="67"/>
                    <a:pt x="1502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1"/>
            <p:cNvSpPr/>
            <p:nvPr/>
          </p:nvSpPr>
          <p:spPr>
            <a:xfrm>
              <a:off x="3426675" y="1159600"/>
              <a:ext cx="9300" cy="6375"/>
            </a:xfrm>
            <a:custGeom>
              <a:avLst/>
              <a:gdLst/>
              <a:ahLst/>
              <a:cxnLst/>
              <a:rect l="l" t="t" r="r" b="b"/>
              <a:pathLst>
                <a:path w="372" h="255" extrusionOk="0">
                  <a:moveTo>
                    <a:pt x="205" y="1"/>
                  </a:moveTo>
                  <a:cubicBezTo>
                    <a:pt x="1" y="1"/>
                    <a:pt x="207" y="254"/>
                    <a:pt x="315" y="254"/>
                  </a:cubicBezTo>
                  <a:cubicBezTo>
                    <a:pt x="348" y="254"/>
                    <a:pt x="372" y="230"/>
                    <a:pt x="372" y="168"/>
                  </a:cubicBezTo>
                  <a:cubicBezTo>
                    <a:pt x="372" y="67"/>
                    <a:pt x="305" y="1"/>
                    <a:pt x="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1"/>
            <p:cNvSpPr/>
            <p:nvPr/>
          </p:nvSpPr>
          <p:spPr>
            <a:xfrm>
              <a:off x="3551750" y="1137100"/>
              <a:ext cx="9325" cy="7175"/>
            </a:xfrm>
            <a:custGeom>
              <a:avLst/>
              <a:gdLst/>
              <a:ahLst/>
              <a:cxnLst/>
              <a:rect l="l" t="t" r="r" b="b"/>
              <a:pathLst>
                <a:path w="373" h="287" extrusionOk="0">
                  <a:moveTo>
                    <a:pt x="206" y="0"/>
                  </a:moveTo>
                  <a:cubicBezTo>
                    <a:pt x="1" y="26"/>
                    <a:pt x="208" y="287"/>
                    <a:pt x="316" y="287"/>
                  </a:cubicBezTo>
                  <a:cubicBezTo>
                    <a:pt x="349" y="287"/>
                    <a:pt x="372" y="262"/>
                    <a:pt x="372" y="200"/>
                  </a:cubicBezTo>
                  <a:cubicBezTo>
                    <a:pt x="372" y="100"/>
                    <a:pt x="306" y="0"/>
                    <a:pt x="2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1"/>
            <p:cNvSpPr/>
            <p:nvPr/>
          </p:nvSpPr>
          <p:spPr>
            <a:xfrm>
              <a:off x="3575875" y="1148775"/>
              <a:ext cx="9375" cy="7075"/>
            </a:xfrm>
            <a:custGeom>
              <a:avLst/>
              <a:gdLst/>
              <a:ahLst/>
              <a:cxnLst/>
              <a:rect l="l" t="t" r="r" b="b"/>
              <a:pathLst>
                <a:path w="375" h="283" extrusionOk="0">
                  <a:moveTo>
                    <a:pt x="208" y="0"/>
                  </a:moveTo>
                  <a:cubicBezTo>
                    <a:pt x="0" y="0"/>
                    <a:pt x="217" y="283"/>
                    <a:pt x="323" y="283"/>
                  </a:cubicBezTo>
                  <a:cubicBezTo>
                    <a:pt x="353" y="283"/>
                    <a:pt x="375" y="260"/>
                    <a:pt x="375" y="200"/>
                  </a:cubicBezTo>
                  <a:cubicBezTo>
                    <a:pt x="375" y="100"/>
                    <a:pt x="308" y="0"/>
                    <a:pt x="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1"/>
            <p:cNvSpPr/>
            <p:nvPr/>
          </p:nvSpPr>
          <p:spPr>
            <a:xfrm>
              <a:off x="3582825" y="1130425"/>
              <a:ext cx="9925" cy="6350"/>
            </a:xfrm>
            <a:custGeom>
              <a:avLst/>
              <a:gdLst/>
              <a:ahLst/>
              <a:cxnLst/>
              <a:rect l="l" t="t" r="r" b="b"/>
              <a:pathLst>
                <a:path w="397" h="254" extrusionOk="0">
                  <a:moveTo>
                    <a:pt x="230" y="0"/>
                  </a:moveTo>
                  <a:cubicBezTo>
                    <a:pt x="1" y="0"/>
                    <a:pt x="220" y="254"/>
                    <a:pt x="335" y="254"/>
                  </a:cubicBezTo>
                  <a:cubicBezTo>
                    <a:pt x="371" y="254"/>
                    <a:pt x="397" y="230"/>
                    <a:pt x="397" y="167"/>
                  </a:cubicBezTo>
                  <a:cubicBezTo>
                    <a:pt x="397" y="67"/>
                    <a:pt x="330" y="0"/>
                    <a:pt x="2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1"/>
            <p:cNvSpPr/>
            <p:nvPr/>
          </p:nvSpPr>
          <p:spPr>
            <a:xfrm>
              <a:off x="3406775" y="117877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200" y="1"/>
                  </a:moveTo>
                  <a:cubicBezTo>
                    <a:pt x="0" y="34"/>
                    <a:pt x="0" y="335"/>
                    <a:pt x="200" y="368"/>
                  </a:cubicBezTo>
                  <a:cubicBezTo>
                    <a:pt x="301" y="368"/>
                    <a:pt x="367" y="268"/>
                    <a:pt x="367" y="168"/>
                  </a:cubicBezTo>
                  <a:cubicBezTo>
                    <a:pt x="367" y="68"/>
                    <a:pt x="301" y="1"/>
                    <a:pt x="2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1"/>
            <p:cNvSpPr/>
            <p:nvPr/>
          </p:nvSpPr>
          <p:spPr>
            <a:xfrm>
              <a:off x="3389250" y="1161275"/>
              <a:ext cx="10050" cy="7075"/>
            </a:xfrm>
            <a:custGeom>
              <a:avLst/>
              <a:gdLst/>
              <a:ahLst/>
              <a:cxnLst/>
              <a:rect l="l" t="t" r="r" b="b"/>
              <a:pathLst>
                <a:path w="402" h="283" extrusionOk="0">
                  <a:moveTo>
                    <a:pt x="234" y="0"/>
                  </a:moveTo>
                  <a:cubicBezTo>
                    <a:pt x="1" y="0"/>
                    <a:pt x="231" y="283"/>
                    <a:pt x="345" y="283"/>
                  </a:cubicBezTo>
                  <a:cubicBezTo>
                    <a:pt x="378" y="283"/>
                    <a:pt x="401" y="260"/>
                    <a:pt x="401" y="201"/>
                  </a:cubicBezTo>
                  <a:cubicBezTo>
                    <a:pt x="401" y="101"/>
                    <a:pt x="334" y="0"/>
                    <a:pt x="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1"/>
            <p:cNvSpPr/>
            <p:nvPr/>
          </p:nvSpPr>
          <p:spPr>
            <a:xfrm>
              <a:off x="3114900" y="852700"/>
              <a:ext cx="348600" cy="552625"/>
            </a:xfrm>
            <a:custGeom>
              <a:avLst/>
              <a:gdLst/>
              <a:ahLst/>
              <a:cxnLst/>
              <a:rect l="l" t="t" r="r" b="b"/>
              <a:pathLst>
                <a:path w="13944" h="22105" extrusionOk="0">
                  <a:moveTo>
                    <a:pt x="9078" y="0"/>
                  </a:moveTo>
                  <a:cubicBezTo>
                    <a:pt x="7486" y="0"/>
                    <a:pt x="5896" y="409"/>
                    <a:pt x="4470" y="1235"/>
                  </a:cubicBezTo>
                  <a:cubicBezTo>
                    <a:pt x="1568" y="3003"/>
                    <a:pt x="0" y="6339"/>
                    <a:pt x="534" y="9708"/>
                  </a:cubicBezTo>
                  <a:cubicBezTo>
                    <a:pt x="701" y="10442"/>
                    <a:pt x="834" y="11176"/>
                    <a:pt x="868" y="11910"/>
                  </a:cubicBezTo>
                  <a:cubicBezTo>
                    <a:pt x="801" y="12610"/>
                    <a:pt x="567" y="13244"/>
                    <a:pt x="534" y="13911"/>
                  </a:cubicBezTo>
                  <a:cubicBezTo>
                    <a:pt x="434" y="15346"/>
                    <a:pt x="1401" y="16647"/>
                    <a:pt x="2402" y="17681"/>
                  </a:cubicBezTo>
                  <a:cubicBezTo>
                    <a:pt x="3360" y="18670"/>
                    <a:pt x="4134" y="22105"/>
                    <a:pt x="5398" y="22105"/>
                  </a:cubicBezTo>
                  <a:cubicBezTo>
                    <a:pt x="5455" y="22105"/>
                    <a:pt x="5512" y="22098"/>
                    <a:pt x="5571" y="22084"/>
                  </a:cubicBezTo>
                  <a:cubicBezTo>
                    <a:pt x="7205" y="20816"/>
                    <a:pt x="5838" y="19082"/>
                    <a:pt x="5804" y="16546"/>
                  </a:cubicBezTo>
                  <a:cubicBezTo>
                    <a:pt x="5804" y="14089"/>
                    <a:pt x="3812" y="10985"/>
                    <a:pt x="5948" y="10985"/>
                  </a:cubicBezTo>
                  <a:cubicBezTo>
                    <a:pt x="6189" y="10985"/>
                    <a:pt x="6483" y="11025"/>
                    <a:pt x="6839" y="11109"/>
                  </a:cubicBezTo>
                  <a:cubicBezTo>
                    <a:pt x="10508" y="9942"/>
                    <a:pt x="13243" y="5238"/>
                    <a:pt x="13677" y="1369"/>
                  </a:cubicBezTo>
                  <a:lnTo>
                    <a:pt x="13944" y="1369"/>
                  </a:lnTo>
                  <a:cubicBezTo>
                    <a:pt x="12451" y="459"/>
                    <a:pt x="10764" y="0"/>
                    <a:pt x="9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1"/>
            <p:cNvSpPr/>
            <p:nvPr/>
          </p:nvSpPr>
          <p:spPr>
            <a:xfrm>
              <a:off x="3127400" y="878575"/>
              <a:ext cx="321100" cy="262700"/>
            </a:xfrm>
            <a:custGeom>
              <a:avLst/>
              <a:gdLst/>
              <a:ahLst/>
              <a:cxnLst/>
              <a:rect l="l" t="t" r="r" b="b"/>
              <a:pathLst>
                <a:path w="12844" h="10508" extrusionOk="0">
                  <a:moveTo>
                    <a:pt x="12843" y="0"/>
                  </a:moveTo>
                  <a:lnTo>
                    <a:pt x="12843" y="0"/>
                  </a:lnTo>
                  <a:cubicBezTo>
                    <a:pt x="12810" y="34"/>
                    <a:pt x="12776" y="100"/>
                    <a:pt x="12743" y="134"/>
                  </a:cubicBezTo>
                  <a:cubicBezTo>
                    <a:pt x="12643" y="234"/>
                    <a:pt x="12543" y="401"/>
                    <a:pt x="12410" y="567"/>
                  </a:cubicBezTo>
                  <a:cubicBezTo>
                    <a:pt x="11442" y="1802"/>
                    <a:pt x="10208" y="2836"/>
                    <a:pt x="8840" y="3570"/>
                  </a:cubicBezTo>
                  <a:cubicBezTo>
                    <a:pt x="8340" y="3836"/>
                    <a:pt x="7806" y="4070"/>
                    <a:pt x="7273" y="4270"/>
                  </a:cubicBezTo>
                  <a:cubicBezTo>
                    <a:pt x="6739" y="4470"/>
                    <a:pt x="6138" y="4604"/>
                    <a:pt x="5538" y="4770"/>
                  </a:cubicBezTo>
                  <a:cubicBezTo>
                    <a:pt x="4971" y="4904"/>
                    <a:pt x="4370" y="5037"/>
                    <a:pt x="3837" y="5237"/>
                  </a:cubicBezTo>
                  <a:cubicBezTo>
                    <a:pt x="3303" y="5404"/>
                    <a:pt x="2803" y="5671"/>
                    <a:pt x="2336" y="5971"/>
                  </a:cubicBezTo>
                  <a:cubicBezTo>
                    <a:pt x="1935" y="6271"/>
                    <a:pt x="1535" y="6605"/>
                    <a:pt x="1202" y="6972"/>
                  </a:cubicBezTo>
                  <a:cubicBezTo>
                    <a:pt x="868" y="7272"/>
                    <a:pt x="601" y="7639"/>
                    <a:pt x="434" y="8039"/>
                  </a:cubicBezTo>
                  <a:cubicBezTo>
                    <a:pt x="101" y="8607"/>
                    <a:pt x="1" y="9274"/>
                    <a:pt x="134" y="9907"/>
                  </a:cubicBezTo>
                  <a:cubicBezTo>
                    <a:pt x="201" y="10074"/>
                    <a:pt x="268" y="10241"/>
                    <a:pt x="368" y="10374"/>
                  </a:cubicBezTo>
                  <a:cubicBezTo>
                    <a:pt x="401" y="10441"/>
                    <a:pt x="434" y="10475"/>
                    <a:pt x="501" y="10508"/>
                  </a:cubicBezTo>
                  <a:cubicBezTo>
                    <a:pt x="334" y="10341"/>
                    <a:pt x="234" y="10108"/>
                    <a:pt x="167" y="9907"/>
                  </a:cubicBezTo>
                  <a:cubicBezTo>
                    <a:pt x="67" y="9274"/>
                    <a:pt x="167" y="8640"/>
                    <a:pt x="501" y="8073"/>
                  </a:cubicBezTo>
                  <a:cubicBezTo>
                    <a:pt x="668" y="7672"/>
                    <a:pt x="935" y="7339"/>
                    <a:pt x="1235" y="7039"/>
                  </a:cubicBezTo>
                  <a:cubicBezTo>
                    <a:pt x="1568" y="6672"/>
                    <a:pt x="1969" y="6338"/>
                    <a:pt x="2369" y="6071"/>
                  </a:cubicBezTo>
                  <a:cubicBezTo>
                    <a:pt x="2836" y="5738"/>
                    <a:pt x="3336" y="5504"/>
                    <a:pt x="3870" y="5304"/>
                  </a:cubicBezTo>
                  <a:cubicBezTo>
                    <a:pt x="4437" y="5137"/>
                    <a:pt x="5004" y="4971"/>
                    <a:pt x="5605" y="4837"/>
                  </a:cubicBezTo>
                  <a:cubicBezTo>
                    <a:pt x="6205" y="4670"/>
                    <a:pt x="6772" y="4537"/>
                    <a:pt x="7339" y="4337"/>
                  </a:cubicBezTo>
                  <a:cubicBezTo>
                    <a:pt x="7873" y="4170"/>
                    <a:pt x="8373" y="3936"/>
                    <a:pt x="8874" y="3670"/>
                  </a:cubicBezTo>
                  <a:cubicBezTo>
                    <a:pt x="9708" y="3203"/>
                    <a:pt x="10475" y="2636"/>
                    <a:pt x="11175" y="2002"/>
                  </a:cubicBezTo>
                  <a:cubicBezTo>
                    <a:pt x="11642" y="1568"/>
                    <a:pt x="12076" y="1101"/>
                    <a:pt x="12443" y="567"/>
                  </a:cubicBezTo>
                  <a:cubicBezTo>
                    <a:pt x="12576" y="401"/>
                    <a:pt x="12676" y="267"/>
                    <a:pt x="12743" y="167"/>
                  </a:cubicBezTo>
                  <a:cubicBezTo>
                    <a:pt x="12776" y="100"/>
                    <a:pt x="12810" y="67"/>
                    <a:pt x="12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1"/>
            <p:cNvSpPr/>
            <p:nvPr/>
          </p:nvSpPr>
          <p:spPr>
            <a:xfrm>
              <a:off x="3123225" y="879400"/>
              <a:ext cx="324425" cy="177650"/>
            </a:xfrm>
            <a:custGeom>
              <a:avLst/>
              <a:gdLst/>
              <a:ahLst/>
              <a:cxnLst/>
              <a:rect l="l" t="t" r="r" b="b"/>
              <a:pathLst>
                <a:path w="12977" h="7106" extrusionOk="0">
                  <a:moveTo>
                    <a:pt x="12977" y="1"/>
                  </a:moveTo>
                  <a:lnTo>
                    <a:pt x="12877" y="101"/>
                  </a:lnTo>
                  <a:cubicBezTo>
                    <a:pt x="12943" y="67"/>
                    <a:pt x="12977" y="34"/>
                    <a:pt x="12977" y="1"/>
                  </a:cubicBezTo>
                  <a:close/>
                  <a:moveTo>
                    <a:pt x="12877" y="101"/>
                  </a:moveTo>
                  <a:lnTo>
                    <a:pt x="12543" y="401"/>
                  </a:lnTo>
                  <a:cubicBezTo>
                    <a:pt x="12143" y="801"/>
                    <a:pt x="11743" y="1135"/>
                    <a:pt x="11309" y="1502"/>
                  </a:cubicBezTo>
                  <a:cubicBezTo>
                    <a:pt x="10675" y="2002"/>
                    <a:pt x="9975" y="2436"/>
                    <a:pt x="9207" y="2736"/>
                  </a:cubicBezTo>
                  <a:cubicBezTo>
                    <a:pt x="8774" y="2903"/>
                    <a:pt x="8307" y="3036"/>
                    <a:pt x="7806" y="3103"/>
                  </a:cubicBezTo>
                  <a:cubicBezTo>
                    <a:pt x="7339" y="3203"/>
                    <a:pt x="6806" y="3270"/>
                    <a:pt x="6272" y="3370"/>
                  </a:cubicBezTo>
                  <a:cubicBezTo>
                    <a:pt x="5271" y="3470"/>
                    <a:pt x="4304" y="3703"/>
                    <a:pt x="3337" y="4004"/>
                  </a:cubicBezTo>
                  <a:cubicBezTo>
                    <a:pt x="2536" y="4270"/>
                    <a:pt x="1836" y="4671"/>
                    <a:pt x="1202" y="5204"/>
                  </a:cubicBezTo>
                  <a:cubicBezTo>
                    <a:pt x="768" y="5571"/>
                    <a:pt x="435" y="6038"/>
                    <a:pt x="201" y="6539"/>
                  </a:cubicBezTo>
                  <a:cubicBezTo>
                    <a:pt x="134" y="6672"/>
                    <a:pt x="68" y="6806"/>
                    <a:pt x="34" y="6939"/>
                  </a:cubicBezTo>
                  <a:cubicBezTo>
                    <a:pt x="1" y="7006"/>
                    <a:pt x="1" y="7039"/>
                    <a:pt x="1" y="7106"/>
                  </a:cubicBezTo>
                  <a:lnTo>
                    <a:pt x="68" y="6939"/>
                  </a:lnTo>
                  <a:cubicBezTo>
                    <a:pt x="101" y="6839"/>
                    <a:pt x="168" y="6705"/>
                    <a:pt x="234" y="6539"/>
                  </a:cubicBezTo>
                  <a:cubicBezTo>
                    <a:pt x="501" y="6038"/>
                    <a:pt x="835" y="5605"/>
                    <a:pt x="1268" y="5238"/>
                  </a:cubicBezTo>
                  <a:cubicBezTo>
                    <a:pt x="1902" y="4704"/>
                    <a:pt x="2603" y="4304"/>
                    <a:pt x="3370" y="4070"/>
                  </a:cubicBezTo>
                  <a:cubicBezTo>
                    <a:pt x="4337" y="3770"/>
                    <a:pt x="5305" y="3570"/>
                    <a:pt x="6305" y="3436"/>
                  </a:cubicBezTo>
                  <a:cubicBezTo>
                    <a:pt x="6839" y="3370"/>
                    <a:pt x="7339" y="3303"/>
                    <a:pt x="7840" y="3203"/>
                  </a:cubicBezTo>
                  <a:cubicBezTo>
                    <a:pt x="8307" y="3103"/>
                    <a:pt x="8807" y="2969"/>
                    <a:pt x="9241" y="2803"/>
                  </a:cubicBezTo>
                  <a:cubicBezTo>
                    <a:pt x="10008" y="2502"/>
                    <a:pt x="10709" y="2069"/>
                    <a:pt x="11342" y="1568"/>
                  </a:cubicBezTo>
                  <a:cubicBezTo>
                    <a:pt x="11776" y="1202"/>
                    <a:pt x="12176" y="835"/>
                    <a:pt x="12577" y="434"/>
                  </a:cubicBezTo>
                  <a:lnTo>
                    <a:pt x="12877" y="1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1"/>
            <p:cNvSpPr/>
            <p:nvPr/>
          </p:nvSpPr>
          <p:spPr>
            <a:xfrm>
              <a:off x="3446800" y="773700"/>
              <a:ext cx="135950" cy="108275"/>
            </a:xfrm>
            <a:custGeom>
              <a:avLst/>
              <a:gdLst/>
              <a:ahLst/>
              <a:cxnLst/>
              <a:rect l="l" t="t" r="r" b="b"/>
              <a:pathLst>
                <a:path w="5438" h="4331" extrusionOk="0">
                  <a:moveTo>
                    <a:pt x="5288" y="1"/>
                  </a:moveTo>
                  <a:cubicBezTo>
                    <a:pt x="5238" y="1"/>
                    <a:pt x="5188" y="9"/>
                    <a:pt x="5137" y="26"/>
                  </a:cubicBezTo>
                  <a:cubicBezTo>
                    <a:pt x="5037" y="26"/>
                    <a:pt x="4937" y="26"/>
                    <a:pt x="4804" y="59"/>
                  </a:cubicBezTo>
                  <a:cubicBezTo>
                    <a:pt x="4670" y="92"/>
                    <a:pt x="4537" y="92"/>
                    <a:pt x="4370" y="159"/>
                  </a:cubicBezTo>
                  <a:cubicBezTo>
                    <a:pt x="4203" y="192"/>
                    <a:pt x="4003" y="226"/>
                    <a:pt x="3837" y="293"/>
                  </a:cubicBezTo>
                  <a:cubicBezTo>
                    <a:pt x="3636" y="359"/>
                    <a:pt x="3436" y="459"/>
                    <a:pt x="3236" y="526"/>
                  </a:cubicBezTo>
                  <a:cubicBezTo>
                    <a:pt x="2802" y="760"/>
                    <a:pt x="2402" y="993"/>
                    <a:pt x="2035" y="1293"/>
                  </a:cubicBezTo>
                  <a:cubicBezTo>
                    <a:pt x="1635" y="1593"/>
                    <a:pt x="1301" y="1960"/>
                    <a:pt x="1001" y="2327"/>
                  </a:cubicBezTo>
                  <a:cubicBezTo>
                    <a:pt x="868" y="2494"/>
                    <a:pt x="734" y="2661"/>
                    <a:pt x="634" y="2861"/>
                  </a:cubicBezTo>
                  <a:cubicBezTo>
                    <a:pt x="467" y="3128"/>
                    <a:pt x="301" y="3428"/>
                    <a:pt x="167" y="3728"/>
                  </a:cubicBezTo>
                  <a:cubicBezTo>
                    <a:pt x="134" y="3828"/>
                    <a:pt x="101" y="3962"/>
                    <a:pt x="67" y="4062"/>
                  </a:cubicBezTo>
                  <a:cubicBezTo>
                    <a:pt x="34" y="4162"/>
                    <a:pt x="0" y="4262"/>
                    <a:pt x="0" y="4329"/>
                  </a:cubicBezTo>
                  <a:cubicBezTo>
                    <a:pt x="2" y="4330"/>
                    <a:pt x="3" y="4331"/>
                    <a:pt x="5" y="4331"/>
                  </a:cubicBezTo>
                  <a:cubicBezTo>
                    <a:pt x="42" y="4331"/>
                    <a:pt x="146" y="3939"/>
                    <a:pt x="434" y="3361"/>
                  </a:cubicBezTo>
                  <a:cubicBezTo>
                    <a:pt x="534" y="3195"/>
                    <a:pt x="601" y="3028"/>
                    <a:pt x="701" y="2894"/>
                  </a:cubicBezTo>
                  <a:cubicBezTo>
                    <a:pt x="834" y="2728"/>
                    <a:pt x="934" y="2561"/>
                    <a:pt x="1068" y="2394"/>
                  </a:cubicBezTo>
                  <a:cubicBezTo>
                    <a:pt x="1668" y="1660"/>
                    <a:pt x="2436" y="1060"/>
                    <a:pt x="3303" y="626"/>
                  </a:cubicBezTo>
                  <a:cubicBezTo>
                    <a:pt x="3503" y="526"/>
                    <a:pt x="3703" y="459"/>
                    <a:pt x="3870" y="393"/>
                  </a:cubicBezTo>
                  <a:cubicBezTo>
                    <a:pt x="4070" y="326"/>
                    <a:pt x="4237" y="259"/>
                    <a:pt x="4404" y="226"/>
                  </a:cubicBezTo>
                  <a:cubicBezTo>
                    <a:pt x="5037" y="59"/>
                    <a:pt x="5438" y="26"/>
                    <a:pt x="5438" y="26"/>
                  </a:cubicBezTo>
                  <a:cubicBezTo>
                    <a:pt x="5388" y="9"/>
                    <a:pt x="5338" y="1"/>
                    <a:pt x="5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1"/>
            <p:cNvSpPr/>
            <p:nvPr/>
          </p:nvSpPr>
          <p:spPr>
            <a:xfrm>
              <a:off x="3457650" y="874300"/>
              <a:ext cx="237675" cy="358725"/>
            </a:xfrm>
            <a:custGeom>
              <a:avLst/>
              <a:gdLst/>
              <a:ahLst/>
              <a:cxnLst/>
              <a:rect l="l" t="t" r="r" b="b"/>
              <a:pathLst>
                <a:path w="9507" h="14349" extrusionOk="0">
                  <a:moveTo>
                    <a:pt x="2619" y="0"/>
                  </a:moveTo>
                  <a:cubicBezTo>
                    <a:pt x="1946" y="0"/>
                    <a:pt x="1279" y="169"/>
                    <a:pt x="667" y="505"/>
                  </a:cubicBezTo>
                  <a:cubicBezTo>
                    <a:pt x="434" y="605"/>
                    <a:pt x="200" y="772"/>
                    <a:pt x="0" y="972"/>
                  </a:cubicBezTo>
                  <a:lnTo>
                    <a:pt x="67" y="939"/>
                  </a:lnTo>
                  <a:lnTo>
                    <a:pt x="200" y="838"/>
                  </a:lnTo>
                  <a:cubicBezTo>
                    <a:pt x="367" y="738"/>
                    <a:pt x="534" y="638"/>
                    <a:pt x="701" y="538"/>
                  </a:cubicBezTo>
                  <a:cubicBezTo>
                    <a:pt x="1312" y="233"/>
                    <a:pt x="1951" y="67"/>
                    <a:pt x="2618" y="67"/>
                  </a:cubicBezTo>
                  <a:cubicBezTo>
                    <a:pt x="2679" y="67"/>
                    <a:pt x="2741" y="68"/>
                    <a:pt x="2802" y="71"/>
                  </a:cubicBezTo>
                  <a:cubicBezTo>
                    <a:pt x="3302" y="71"/>
                    <a:pt x="3803" y="205"/>
                    <a:pt x="4270" y="405"/>
                  </a:cubicBezTo>
                  <a:cubicBezTo>
                    <a:pt x="5371" y="905"/>
                    <a:pt x="6205" y="1873"/>
                    <a:pt x="6538" y="3073"/>
                  </a:cubicBezTo>
                  <a:cubicBezTo>
                    <a:pt x="6705" y="3707"/>
                    <a:pt x="6772" y="4408"/>
                    <a:pt x="6738" y="5108"/>
                  </a:cubicBezTo>
                  <a:cubicBezTo>
                    <a:pt x="6705" y="5775"/>
                    <a:pt x="6738" y="6476"/>
                    <a:pt x="6805" y="7176"/>
                  </a:cubicBezTo>
                  <a:cubicBezTo>
                    <a:pt x="6872" y="7810"/>
                    <a:pt x="7072" y="8444"/>
                    <a:pt x="7305" y="9044"/>
                  </a:cubicBezTo>
                  <a:cubicBezTo>
                    <a:pt x="7572" y="9578"/>
                    <a:pt x="7872" y="10078"/>
                    <a:pt x="8239" y="10545"/>
                  </a:cubicBezTo>
                  <a:cubicBezTo>
                    <a:pt x="8573" y="10912"/>
                    <a:pt x="8906" y="11279"/>
                    <a:pt x="9173" y="11713"/>
                  </a:cubicBezTo>
                  <a:cubicBezTo>
                    <a:pt x="9307" y="11880"/>
                    <a:pt x="9373" y="12113"/>
                    <a:pt x="9407" y="12313"/>
                  </a:cubicBezTo>
                  <a:cubicBezTo>
                    <a:pt x="9407" y="12514"/>
                    <a:pt x="9407" y="12714"/>
                    <a:pt x="9340" y="12880"/>
                  </a:cubicBezTo>
                  <a:cubicBezTo>
                    <a:pt x="9273" y="13181"/>
                    <a:pt x="9140" y="13481"/>
                    <a:pt x="8940" y="13714"/>
                  </a:cubicBezTo>
                  <a:cubicBezTo>
                    <a:pt x="8806" y="13948"/>
                    <a:pt x="8673" y="14081"/>
                    <a:pt x="8573" y="14181"/>
                  </a:cubicBezTo>
                  <a:cubicBezTo>
                    <a:pt x="8673" y="14081"/>
                    <a:pt x="8806" y="13948"/>
                    <a:pt x="8973" y="13748"/>
                  </a:cubicBezTo>
                  <a:cubicBezTo>
                    <a:pt x="9173" y="13481"/>
                    <a:pt x="9340" y="13214"/>
                    <a:pt x="9440" y="12914"/>
                  </a:cubicBezTo>
                  <a:cubicBezTo>
                    <a:pt x="9474" y="12714"/>
                    <a:pt x="9507" y="12514"/>
                    <a:pt x="9474" y="12313"/>
                  </a:cubicBezTo>
                  <a:cubicBezTo>
                    <a:pt x="9440" y="12080"/>
                    <a:pt x="9373" y="11846"/>
                    <a:pt x="9273" y="11680"/>
                  </a:cubicBezTo>
                  <a:cubicBezTo>
                    <a:pt x="8973" y="11246"/>
                    <a:pt x="8673" y="10846"/>
                    <a:pt x="8306" y="10479"/>
                  </a:cubicBezTo>
                  <a:cubicBezTo>
                    <a:pt x="7972" y="10045"/>
                    <a:pt x="7672" y="9545"/>
                    <a:pt x="7439" y="9011"/>
                  </a:cubicBezTo>
                  <a:cubicBezTo>
                    <a:pt x="7172" y="8411"/>
                    <a:pt x="7005" y="7810"/>
                    <a:pt x="6905" y="7176"/>
                  </a:cubicBezTo>
                  <a:cubicBezTo>
                    <a:pt x="6838" y="6476"/>
                    <a:pt x="6838" y="5809"/>
                    <a:pt x="6872" y="5108"/>
                  </a:cubicBezTo>
                  <a:cubicBezTo>
                    <a:pt x="6905" y="4408"/>
                    <a:pt x="6838" y="3707"/>
                    <a:pt x="6672" y="3040"/>
                  </a:cubicBezTo>
                  <a:cubicBezTo>
                    <a:pt x="6305" y="1806"/>
                    <a:pt x="5437" y="838"/>
                    <a:pt x="4303" y="338"/>
                  </a:cubicBezTo>
                  <a:cubicBezTo>
                    <a:pt x="3836" y="105"/>
                    <a:pt x="3336" y="5"/>
                    <a:pt x="2802" y="5"/>
                  </a:cubicBezTo>
                  <a:cubicBezTo>
                    <a:pt x="2741" y="2"/>
                    <a:pt x="2680" y="0"/>
                    <a:pt x="2619" y="0"/>
                  </a:cubicBezTo>
                  <a:close/>
                  <a:moveTo>
                    <a:pt x="8573" y="14181"/>
                  </a:moveTo>
                  <a:lnTo>
                    <a:pt x="8473" y="14281"/>
                  </a:lnTo>
                  <a:lnTo>
                    <a:pt x="8439" y="14348"/>
                  </a:lnTo>
                  <a:lnTo>
                    <a:pt x="8473" y="14315"/>
                  </a:lnTo>
                  <a:lnTo>
                    <a:pt x="8573" y="141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1"/>
            <p:cNvSpPr/>
            <p:nvPr/>
          </p:nvSpPr>
          <p:spPr>
            <a:xfrm>
              <a:off x="3076525" y="861900"/>
              <a:ext cx="357800" cy="286050"/>
            </a:xfrm>
            <a:custGeom>
              <a:avLst/>
              <a:gdLst/>
              <a:ahLst/>
              <a:cxnLst/>
              <a:rect l="l" t="t" r="r" b="b"/>
              <a:pathLst>
                <a:path w="14312" h="11442" extrusionOk="0">
                  <a:moveTo>
                    <a:pt x="14311" y="0"/>
                  </a:moveTo>
                  <a:cubicBezTo>
                    <a:pt x="14311" y="0"/>
                    <a:pt x="14311" y="1"/>
                    <a:pt x="14278" y="34"/>
                  </a:cubicBezTo>
                  <a:lnTo>
                    <a:pt x="14178" y="167"/>
                  </a:lnTo>
                  <a:cubicBezTo>
                    <a:pt x="14044" y="334"/>
                    <a:pt x="13911" y="501"/>
                    <a:pt x="13777" y="667"/>
                  </a:cubicBezTo>
                  <a:cubicBezTo>
                    <a:pt x="13210" y="1201"/>
                    <a:pt x="12543" y="1635"/>
                    <a:pt x="11809" y="1902"/>
                  </a:cubicBezTo>
                  <a:cubicBezTo>
                    <a:pt x="11309" y="2102"/>
                    <a:pt x="10775" y="2235"/>
                    <a:pt x="10242" y="2335"/>
                  </a:cubicBezTo>
                  <a:cubicBezTo>
                    <a:pt x="9641" y="2435"/>
                    <a:pt x="9007" y="2502"/>
                    <a:pt x="8407" y="2535"/>
                  </a:cubicBezTo>
                  <a:cubicBezTo>
                    <a:pt x="7740" y="2569"/>
                    <a:pt x="7039" y="2602"/>
                    <a:pt x="6339" y="2669"/>
                  </a:cubicBezTo>
                  <a:cubicBezTo>
                    <a:pt x="5605" y="2735"/>
                    <a:pt x="4871" y="2902"/>
                    <a:pt x="4137" y="3102"/>
                  </a:cubicBezTo>
                  <a:cubicBezTo>
                    <a:pt x="3437" y="3303"/>
                    <a:pt x="2736" y="3636"/>
                    <a:pt x="2169" y="4070"/>
                  </a:cubicBezTo>
                  <a:cubicBezTo>
                    <a:pt x="601" y="5237"/>
                    <a:pt x="1" y="7272"/>
                    <a:pt x="668" y="9107"/>
                  </a:cubicBezTo>
                  <a:cubicBezTo>
                    <a:pt x="935" y="9841"/>
                    <a:pt x="1402" y="10508"/>
                    <a:pt x="2036" y="11008"/>
                  </a:cubicBezTo>
                  <a:cubicBezTo>
                    <a:pt x="2202" y="11142"/>
                    <a:pt x="2369" y="11275"/>
                    <a:pt x="2569" y="11375"/>
                  </a:cubicBezTo>
                  <a:lnTo>
                    <a:pt x="2703" y="11442"/>
                  </a:lnTo>
                  <a:lnTo>
                    <a:pt x="2770" y="11442"/>
                  </a:lnTo>
                  <a:lnTo>
                    <a:pt x="2703" y="11375"/>
                  </a:lnTo>
                  <a:lnTo>
                    <a:pt x="2569" y="11308"/>
                  </a:lnTo>
                  <a:cubicBezTo>
                    <a:pt x="2403" y="11175"/>
                    <a:pt x="2202" y="11075"/>
                    <a:pt x="2069" y="10908"/>
                  </a:cubicBezTo>
                  <a:cubicBezTo>
                    <a:pt x="1469" y="10408"/>
                    <a:pt x="1002" y="9774"/>
                    <a:pt x="735" y="9040"/>
                  </a:cubicBezTo>
                  <a:cubicBezTo>
                    <a:pt x="101" y="7239"/>
                    <a:pt x="701" y="5237"/>
                    <a:pt x="2236" y="4103"/>
                  </a:cubicBezTo>
                  <a:cubicBezTo>
                    <a:pt x="2803" y="3669"/>
                    <a:pt x="3470" y="3369"/>
                    <a:pt x="4171" y="3169"/>
                  </a:cubicBezTo>
                  <a:cubicBezTo>
                    <a:pt x="5638" y="2735"/>
                    <a:pt x="7106" y="2702"/>
                    <a:pt x="8407" y="2602"/>
                  </a:cubicBezTo>
                  <a:cubicBezTo>
                    <a:pt x="9041" y="2569"/>
                    <a:pt x="9641" y="2502"/>
                    <a:pt x="10275" y="2402"/>
                  </a:cubicBezTo>
                  <a:cubicBezTo>
                    <a:pt x="10809" y="2302"/>
                    <a:pt x="11309" y="2168"/>
                    <a:pt x="11843" y="1968"/>
                  </a:cubicBezTo>
                  <a:cubicBezTo>
                    <a:pt x="12577" y="1701"/>
                    <a:pt x="13244" y="1268"/>
                    <a:pt x="13811" y="701"/>
                  </a:cubicBezTo>
                  <a:cubicBezTo>
                    <a:pt x="14011" y="467"/>
                    <a:pt x="14178" y="234"/>
                    <a:pt x="14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1"/>
            <p:cNvSpPr/>
            <p:nvPr/>
          </p:nvSpPr>
          <p:spPr>
            <a:xfrm>
              <a:off x="3546875" y="1085300"/>
              <a:ext cx="32550" cy="30200"/>
            </a:xfrm>
            <a:custGeom>
              <a:avLst/>
              <a:gdLst/>
              <a:ahLst/>
              <a:cxnLst/>
              <a:rect l="l" t="t" r="r" b="b"/>
              <a:pathLst>
                <a:path w="1302" h="1208" extrusionOk="0">
                  <a:moveTo>
                    <a:pt x="664" y="1"/>
                  </a:moveTo>
                  <a:cubicBezTo>
                    <a:pt x="643" y="1"/>
                    <a:pt x="622" y="2"/>
                    <a:pt x="601" y="4"/>
                  </a:cubicBezTo>
                  <a:cubicBezTo>
                    <a:pt x="267" y="37"/>
                    <a:pt x="0" y="338"/>
                    <a:pt x="34" y="671"/>
                  </a:cubicBezTo>
                  <a:cubicBezTo>
                    <a:pt x="65" y="983"/>
                    <a:pt x="330" y="1208"/>
                    <a:pt x="637" y="1208"/>
                  </a:cubicBezTo>
                  <a:cubicBezTo>
                    <a:pt x="658" y="1208"/>
                    <a:pt x="680" y="1207"/>
                    <a:pt x="701" y="1205"/>
                  </a:cubicBezTo>
                  <a:cubicBezTo>
                    <a:pt x="1034" y="1171"/>
                    <a:pt x="1301" y="871"/>
                    <a:pt x="1268" y="538"/>
                  </a:cubicBezTo>
                  <a:cubicBezTo>
                    <a:pt x="1237" y="225"/>
                    <a:pt x="972" y="1"/>
                    <a:pt x="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1"/>
            <p:cNvSpPr/>
            <p:nvPr/>
          </p:nvSpPr>
          <p:spPr>
            <a:xfrm>
              <a:off x="3513525" y="1060200"/>
              <a:ext cx="64225" cy="18100"/>
            </a:xfrm>
            <a:custGeom>
              <a:avLst/>
              <a:gdLst/>
              <a:ahLst/>
              <a:cxnLst/>
              <a:rect l="l" t="t" r="r" b="b"/>
              <a:pathLst>
                <a:path w="2569" h="724" extrusionOk="0">
                  <a:moveTo>
                    <a:pt x="1408" y="1"/>
                  </a:moveTo>
                  <a:cubicBezTo>
                    <a:pt x="1362" y="1"/>
                    <a:pt x="1315" y="3"/>
                    <a:pt x="1268" y="7"/>
                  </a:cubicBezTo>
                  <a:cubicBezTo>
                    <a:pt x="934" y="7"/>
                    <a:pt x="600" y="141"/>
                    <a:pt x="334" y="341"/>
                  </a:cubicBezTo>
                  <a:cubicBezTo>
                    <a:pt x="133" y="508"/>
                    <a:pt x="0" y="608"/>
                    <a:pt x="100" y="708"/>
                  </a:cubicBezTo>
                  <a:cubicBezTo>
                    <a:pt x="107" y="719"/>
                    <a:pt x="120" y="724"/>
                    <a:pt x="137" y="724"/>
                  </a:cubicBezTo>
                  <a:cubicBezTo>
                    <a:pt x="273" y="724"/>
                    <a:pt x="708" y="404"/>
                    <a:pt x="1301" y="374"/>
                  </a:cubicBezTo>
                  <a:cubicBezTo>
                    <a:pt x="1333" y="373"/>
                    <a:pt x="1365" y="372"/>
                    <a:pt x="1396" y="372"/>
                  </a:cubicBezTo>
                  <a:cubicBezTo>
                    <a:pt x="1927" y="372"/>
                    <a:pt x="2317" y="593"/>
                    <a:pt x="2455" y="593"/>
                  </a:cubicBezTo>
                  <a:cubicBezTo>
                    <a:pt x="2477" y="593"/>
                    <a:pt x="2493" y="587"/>
                    <a:pt x="2502" y="574"/>
                  </a:cubicBezTo>
                  <a:cubicBezTo>
                    <a:pt x="2569" y="541"/>
                    <a:pt x="2468" y="407"/>
                    <a:pt x="2268" y="241"/>
                  </a:cubicBezTo>
                  <a:cubicBezTo>
                    <a:pt x="2007" y="95"/>
                    <a:pt x="1720" y="1"/>
                    <a:pt x="1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1"/>
            <p:cNvSpPr/>
            <p:nvPr/>
          </p:nvSpPr>
          <p:spPr>
            <a:xfrm>
              <a:off x="3383425" y="1100325"/>
              <a:ext cx="31700" cy="30200"/>
            </a:xfrm>
            <a:custGeom>
              <a:avLst/>
              <a:gdLst/>
              <a:ahLst/>
              <a:cxnLst/>
              <a:rect l="l" t="t" r="r" b="b"/>
              <a:pathLst>
                <a:path w="1268" h="1208" extrusionOk="0">
                  <a:moveTo>
                    <a:pt x="664" y="0"/>
                  </a:moveTo>
                  <a:cubicBezTo>
                    <a:pt x="643" y="0"/>
                    <a:pt x="622" y="1"/>
                    <a:pt x="601" y="3"/>
                  </a:cubicBezTo>
                  <a:cubicBezTo>
                    <a:pt x="267" y="37"/>
                    <a:pt x="0" y="337"/>
                    <a:pt x="34" y="671"/>
                  </a:cubicBezTo>
                  <a:cubicBezTo>
                    <a:pt x="65" y="983"/>
                    <a:pt x="330" y="1207"/>
                    <a:pt x="637" y="1207"/>
                  </a:cubicBezTo>
                  <a:cubicBezTo>
                    <a:pt x="658" y="1207"/>
                    <a:pt x="680" y="1206"/>
                    <a:pt x="701" y="1204"/>
                  </a:cubicBezTo>
                  <a:cubicBezTo>
                    <a:pt x="1034" y="1171"/>
                    <a:pt x="1268" y="871"/>
                    <a:pt x="1268" y="537"/>
                  </a:cubicBezTo>
                  <a:cubicBezTo>
                    <a:pt x="1237" y="225"/>
                    <a:pt x="972" y="0"/>
                    <a:pt x="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1"/>
            <p:cNvSpPr/>
            <p:nvPr/>
          </p:nvSpPr>
          <p:spPr>
            <a:xfrm>
              <a:off x="3351725" y="1068700"/>
              <a:ext cx="63400" cy="17975"/>
            </a:xfrm>
            <a:custGeom>
              <a:avLst/>
              <a:gdLst/>
              <a:ahLst/>
              <a:cxnLst/>
              <a:rect l="l" t="t" r="r" b="b"/>
              <a:pathLst>
                <a:path w="2536" h="719" extrusionOk="0">
                  <a:moveTo>
                    <a:pt x="1268" y="1"/>
                  </a:moveTo>
                  <a:cubicBezTo>
                    <a:pt x="935" y="34"/>
                    <a:pt x="601" y="134"/>
                    <a:pt x="334" y="368"/>
                  </a:cubicBezTo>
                  <a:cubicBezTo>
                    <a:pt x="101" y="534"/>
                    <a:pt x="1" y="635"/>
                    <a:pt x="67" y="701"/>
                  </a:cubicBezTo>
                  <a:cubicBezTo>
                    <a:pt x="79" y="713"/>
                    <a:pt x="97" y="719"/>
                    <a:pt x="119" y="719"/>
                  </a:cubicBezTo>
                  <a:cubicBezTo>
                    <a:pt x="282" y="719"/>
                    <a:pt x="714" y="430"/>
                    <a:pt x="1302" y="401"/>
                  </a:cubicBezTo>
                  <a:cubicBezTo>
                    <a:pt x="1337" y="399"/>
                    <a:pt x="1372" y="398"/>
                    <a:pt x="1406" y="398"/>
                  </a:cubicBezTo>
                  <a:cubicBezTo>
                    <a:pt x="1952" y="398"/>
                    <a:pt x="2348" y="611"/>
                    <a:pt x="2470" y="611"/>
                  </a:cubicBezTo>
                  <a:cubicBezTo>
                    <a:pt x="2485" y="611"/>
                    <a:pt x="2496" y="608"/>
                    <a:pt x="2503" y="601"/>
                  </a:cubicBezTo>
                  <a:cubicBezTo>
                    <a:pt x="2536" y="568"/>
                    <a:pt x="2469" y="401"/>
                    <a:pt x="2269" y="268"/>
                  </a:cubicBezTo>
                  <a:cubicBezTo>
                    <a:pt x="1969" y="67"/>
                    <a:pt x="1635" y="1"/>
                    <a:pt x="1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1"/>
            <p:cNvSpPr/>
            <p:nvPr/>
          </p:nvSpPr>
          <p:spPr>
            <a:xfrm>
              <a:off x="3463475" y="1074500"/>
              <a:ext cx="58400" cy="138000"/>
            </a:xfrm>
            <a:custGeom>
              <a:avLst/>
              <a:gdLst/>
              <a:ahLst/>
              <a:cxnLst/>
              <a:rect l="l" t="t" r="r" b="b"/>
              <a:pathLst>
                <a:path w="2336" h="5520" extrusionOk="0">
                  <a:moveTo>
                    <a:pt x="75" y="0"/>
                  </a:moveTo>
                  <a:cubicBezTo>
                    <a:pt x="72" y="0"/>
                    <a:pt x="70" y="1"/>
                    <a:pt x="67" y="2"/>
                  </a:cubicBezTo>
                  <a:cubicBezTo>
                    <a:pt x="1" y="36"/>
                    <a:pt x="601" y="1537"/>
                    <a:pt x="1368" y="3338"/>
                  </a:cubicBezTo>
                  <a:cubicBezTo>
                    <a:pt x="1568" y="3738"/>
                    <a:pt x="1769" y="4172"/>
                    <a:pt x="1935" y="4572"/>
                  </a:cubicBezTo>
                  <a:cubicBezTo>
                    <a:pt x="2035" y="4739"/>
                    <a:pt x="2102" y="4906"/>
                    <a:pt x="2102" y="5073"/>
                  </a:cubicBezTo>
                  <a:cubicBezTo>
                    <a:pt x="2069" y="5206"/>
                    <a:pt x="1902" y="5239"/>
                    <a:pt x="1735" y="5273"/>
                  </a:cubicBezTo>
                  <a:cubicBezTo>
                    <a:pt x="1368" y="5306"/>
                    <a:pt x="1001" y="5373"/>
                    <a:pt x="668" y="5506"/>
                  </a:cubicBezTo>
                  <a:cubicBezTo>
                    <a:pt x="766" y="5515"/>
                    <a:pt x="864" y="5519"/>
                    <a:pt x="963" y="5519"/>
                  </a:cubicBezTo>
                  <a:cubicBezTo>
                    <a:pt x="1231" y="5519"/>
                    <a:pt x="1500" y="5488"/>
                    <a:pt x="1769" y="5440"/>
                  </a:cubicBezTo>
                  <a:cubicBezTo>
                    <a:pt x="1869" y="5406"/>
                    <a:pt x="1969" y="5406"/>
                    <a:pt x="2035" y="5373"/>
                  </a:cubicBezTo>
                  <a:cubicBezTo>
                    <a:pt x="2169" y="5339"/>
                    <a:pt x="2269" y="5239"/>
                    <a:pt x="2302" y="5106"/>
                  </a:cubicBezTo>
                  <a:cubicBezTo>
                    <a:pt x="2336" y="4872"/>
                    <a:pt x="2302" y="4639"/>
                    <a:pt x="2202" y="4439"/>
                  </a:cubicBezTo>
                  <a:cubicBezTo>
                    <a:pt x="2002" y="4072"/>
                    <a:pt x="1835" y="3638"/>
                    <a:pt x="1635" y="3205"/>
                  </a:cubicBezTo>
                  <a:cubicBezTo>
                    <a:pt x="852" y="1443"/>
                    <a:pt x="197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1"/>
            <p:cNvSpPr/>
            <p:nvPr/>
          </p:nvSpPr>
          <p:spPr>
            <a:xfrm>
              <a:off x="3425125" y="1242575"/>
              <a:ext cx="53400" cy="37175"/>
            </a:xfrm>
            <a:custGeom>
              <a:avLst/>
              <a:gdLst/>
              <a:ahLst/>
              <a:cxnLst/>
              <a:rect l="l" t="t" r="r" b="b"/>
              <a:pathLst>
                <a:path w="2136" h="1487" extrusionOk="0">
                  <a:moveTo>
                    <a:pt x="1114" y="1"/>
                  </a:moveTo>
                  <a:cubicBezTo>
                    <a:pt x="1044" y="1"/>
                    <a:pt x="973" y="6"/>
                    <a:pt x="901" y="17"/>
                  </a:cubicBezTo>
                  <a:cubicBezTo>
                    <a:pt x="634" y="51"/>
                    <a:pt x="367" y="218"/>
                    <a:pt x="200" y="451"/>
                  </a:cubicBezTo>
                  <a:cubicBezTo>
                    <a:pt x="0" y="685"/>
                    <a:pt x="0" y="1018"/>
                    <a:pt x="200" y="1252"/>
                  </a:cubicBezTo>
                  <a:cubicBezTo>
                    <a:pt x="332" y="1405"/>
                    <a:pt x="535" y="1486"/>
                    <a:pt x="744" y="1486"/>
                  </a:cubicBezTo>
                  <a:cubicBezTo>
                    <a:pt x="854" y="1486"/>
                    <a:pt x="965" y="1464"/>
                    <a:pt x="1068" y="1418"/>
                  </a:cubicBezTo>
                  <a:cubicBezTo>
                    <a:pt x="1368" y="1318"/>
                    <a:pt x="1668" y="1118"/>
                    <a:pt x="1902" y="885"/>
                  </a:cubicBezTo>
                  <a:cubicBezTo>
                    <a:pt x="1968" y="818"/>
                    <a:pt x="2035" y="751"/>
                    <a:pt x="2068" y="685"/>
                  </a:cubicBezTo>
                  <a:cubicBezTo>
                    <a:pt x="2135" y="585"/>
                    <a:pt x="2135" y="484"/>
                    <a:pt x="2068" y="418"/>
                  </a:cubicBezTo>
                  <a:lnTo>
                    <a:pt x="2002" y="418"/>
                  </a:lnTo>
                  <a:cubicBezTo>
                    <a:pt x="1779" y="140"/>
                    <a:pt x="1464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1"/>
            <p:cNvSpPr/>
            <p:nvPr/>
          </p:nvSpPr>
          <p:spPr>
            <a:xfrm>
              <a:off x="3429275" y="1226325"/>
              <a:ext cx="58400" cy="45875"/>
            </a:xfrm>
            <a:custGeom>
              <a:avLst/>
              <a:gdLst/>
              <a:ahLst/>
              <a:cxnLst/>
              <a:rect l="l" t="t" r="r" b="b"/>
              <a:pathLst>
                <a:path w="2336" h="1835" extrusionOk="0">
                  <a:moveTo>
                    <a:pt x="101" y="0"/>
                  </a:moveTo>
                  <a:cubicBezTo>
                    <a:pt x="101" y="0"/>
                    <a:pt x="1" y="200"/>
                    <a:pt x="34" y="501"/>
                  </a:cubicBezTo>
                  <a:cubicBezTo>
                    <a:pt x="101" y="901"/>
                    <a:pt x="335" y="1235"/>
                    <a:pt x="668" y="1468"/>
                  </a:cubicBezTo>
                  <a:cubicBezTo>
                    <a:pt x="1002" y="1735"/>
                    <a:pt x="1402" y="1835"/>
                    <a:pt x="1836" y="1835"/>
                  </a:cubicBezTo>
                  <a:cubicBezTo>
                    <a:pt x="2169" y="1802"/>
                    <a:pt x="2336" y="1735"/>
                    <a:pt x="2336" y="1635"/>
                  </a:cubicBezTo>
                  <a:cubicBezTo>
                    <a:pt x="2303" y="1535"/>
                    <a:pt x="1535" y="1668"/>
                    <a:pt x="902" y="1201"/>
                  </a:cubicBezTo>
                  <a:cubicBezTo>
                    <a:pt x="268" y="701"/>
                    <a:pt x="234" y="0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1"/>
            <p:cNvSpPr/>
            <p:nvPr/>
          </p:nvSpPr>
          <p:spPr>
            <a:xfrm>
              <a:off x="3189375" y="1126325"/>
              <a:ext cx="80650" cy="122400"/>
            </a:xfrm>
            <a:custGeom>
              <a:avLst/>
              <a:gdLst/>
              <a:ahLst/>
              <a:cxnLst/>
              <a:rect l="l" t="t" r="r" b="b"/>
              <a:pathLst>
                <a:path w="3226" h="4896" extrusionOk="0">
                  <a:moveTo>
                    <a:pt x="2054" y="1"/>
                  </a:moveTo>
                  <a:cubicBezTo>
                    <a:pt x="1148" y="1"/>
                    <a:pt x="43" y="395"/>
                    <a:pt x="23" y="2299"/>
                  </a:cubicBezTo>
                  <a:cubicBezTo>
                    <a:pt x="0" y="4518"/>
                    <a:pt x="1531" y="4895"/>
                    <a:pt x="2473" y="4895"/>
                  </a:cubicBezTo>
                  <a:cubicBezTo>
                    <a:pt x="2891" y="4895"/>
                    <a:pt x="3192" y="4821"/>
                    <a:pt x="3192" y="4801"/>
                  </a:cubicBezTo>
                  <a:cubicBezTo>
                    <a:pt x="3192" y="4701"/>
                    <a:pt x="3226" y="198"/>
                    <a:pt x="3226" y="198"/>
                  </a:cubicBezTo>
                  <a:cubicBezTo>
                    <a:pt x="3199" y="184"/>
                    <a:pt x="2673" y="1"/>
                    <a:pt x="2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1"/>
            <p:cNvSpPr/>
            <p:nvPr/>
          </p:nvSpPr>
          <p:spPr>
            <a:xfrm>
              <a:off x="3209975" y="1151775"/>
              <a:ext cx="35875" cy="69875"/>
            </a:xfrm>
            <a:custGeom>
              <a:avLst/>
              <a:gdLst/>
              <a:ahLst/>
              <a:cxnLst/>
              <a:rect l="l" t="t" r="r" b="b"/>
              <a:pathLst>
                <a:path w="1435" h="2795" extrusionOk="0">
                  <a:moveTo>
                    <a:pt x="881" y="0"/>
                  </a:moveTo>
                  <a:cubicBezTo>
                    <a:pt x="854" y="0"/>
                    <a:pt x="827" y="5"/>
                    <a:pt x="801" y="14"/>
                  </a:cubicBezTo>
                  <a:cubicBezTo>
                    <a:pt x="534" y="47"/>
                    <a:pt x="300" y="247"/>
                    <a:pt x="200" y="481"/>
                  </a:cubicBezTo>
                  <a:cubicBezTo>
                    <a:pt x="67" y="781"/>
                    <a:pt x="0" y="1081"/>
                    <a:pt x="0" y="1381"/>
                  </a:cubicBezTo>
                  <a:cubicBezTo>
                    <a:pt x="0" y="2015"/>
                    <a:pt x="334" y="2649"/>
                    <a:pt x="801" y="2782"/>
                  </a:cubicBezTo>
                  <a:cubicBezTo>
                    <a:pt x="842" y="2790"/>
                    <a:pt x="886" y="2795"/>
                    <a:pt x="930" y="2795"/>
                  </a:cubicBezTo>
                  <a:cubicBezTo>
                    <a:pt x="1063" y="2795"/>
                    <a:pt x="1201" y="2757"/>
                    <a:pt x="1301" y="2682"/>
                  </a:cubicBezTo>
                  <a:cubicBezTo>
                    <a:pt x="1401" y="2615"/>
                    <a:pt x="1434" y="2549"/>
                    <a:pt x="1434" y="2549"/>
                  </a:cubicBezTo>
                  <a:lnTo>
                    <a:pt x="1434" y="2549"/>
                  </a:lnTo>
                  <a:cubicBezTo>
                    <a:pt x="1434" y="2549"/>
                    <a:pt x="1368" y="2582"/>
                    <a:pt x="1268" y="2615"/>
                  </a:cubicBezTo>
                  <a:cubicBezTo>
                    <a:pt x="1201" y="2649"/>
                    <a:pt x="1134" y="2665"/>
                    <a:pt x="1067" y="2665"/>
                  </a:cubicBezTo>
                  <a:cubicBezTo>
                    <a:pt x="1001" y="2665"/>
                    <a:pt x="934" y="2649"/>
                    <a:pt x="867" y="2615"/>
                  </a:cubicBezTo>
                  <a:cubicBezTo>
                    <a:pt x="434" y="2349"/>
                    <a:pt x="200" y="1882"/>
                    <a:pt x="234" y="1381"/>
                  </a:cubicBezTo>
                  <a:cubicBezTo>
                    <a:pt x="234" y="1114"/>
                    <a:pt x="267" y="814"/>
                    <a:pt x="400" y="581"/>
                  </a:cubicBezTo>
                  <a:cubicBezTo>
                    <a:pt x="467" y="380"/>
                    <a:pt x="600" y="214"/>
                    <a:pt x="801" y="180"/>
                  </a:cubicBezTo>
                  <a:cubicBezTo>
                    <a:pt x="836" y="162"/>
                    <a:pt x="872" y="154"/>
                    <a:pt x="907" y="154"/>
                  </a:cubicBezTo>
                  <a:cubicBezTo>
                    <a:pt x="1001" y="154"/>
                    <a:pt x="1085" y="216"/>
                    <a:pt x="1134" y="314"/>
                  </a:cubicBezTo>
                  <a:cubicBezTo>
                    <a:pt x="1168" y="414"/>
                    <a:pt x="1168" y="481"/>
                    <a:pt x="1168" y="481"/>
                  </a:cubicBezTo>
                  <a:cubicBezTo>
                    <a:pt x="1201" y="481"/>
                    <a:pt x="1234" y="414"/>
                    <a:pt x="1201" y="280"/>
                  </a:cubicBezTo>
                  <a:cubicBezTo>
                    <a:pt x="1201" y="214"/>
                    <a:pt x="1168" y="147"/>
                    <a:pt x="1101" y="80"/>
                  </a:cubicBezTo>
                  <a:cubicBezTo>
                    <a:pt x="1028" y="31"/>
                    <a:pt x="954" y="0"/>
                    <a:pt x="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1"/>
            <p:cNvSpPr/>
            <p:nvPr/>
          </p:nvSpPr>
          <p:spPr>
            <a:xfrm>
              <a:off x="3134075" y="1168775"/>
              <a:ext cx="45050" cy="116775"/>
            </a:xfrm>
            <a:custGeom>
              <a:avLst/>
              <a:gdLst/>
              <a:ahLst/>
              <a:cxnLst/>
              <a:rect l="l" t="t" r="r" b="b"/>
              <a:pathLst>
                <a:path w="1802" h="4671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835"/>
                    <a:pt x="101" y="1735"/>
                    <a:pt x="434" y="2536"/>
                  </a:cubicBezTo>
                  <a:cubicBezTo>
                    <a:pt x="701" y="3370"/>
                    <a:pt x="1168" y="4104"/>
                    <a:pt x="1802" y="4671"/>
                  </a:cubicBezTo>
                  <a:cubicBezTo>
                    <a:pt x="1368" y="3970"/>
                    <a:pt x="968" y="3236"/>
                    <a:pt x="634" y="2469"/>
                  </a:cubicBezTo>
                  <a:cubicBezTo>
                    <a:pt x="401" y="1635"/>
                    <a:pt x="234" y="835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1"/>
            <p:cNvSpPr/>
            <p:nvPr/>
          </p:nvSpPr>
          <p:spPr>
            <a:xfrm>
              <a:off x="3034850" y="1441800"/>
              <a:ext cx="667150" cy="1146650"/>
            </a:xfrm>
            <a:custGeom>
              <a:avLst/>
              <a:gdLst/>
              <a:ahLst/>
              <a:cxnLst/>
              <a:rect l="l" t="t" r="r" b="b"/>
              <a:pathLst>
                <a:path w="26686" h="45866" extrusionOk="0">
                  <a:moveTo>
                    <a:pt x="8691" y="1"/>
                  </a:moveTo>
                  <a:cubicBezTo>
                    <a:pt x="8560" y="1"/>
                    <a:pt x="8442" y="7"/>
                    <a:pt x="8339" y="21"/>
                  </a:cubicBezTo>
                  <a:lnTo>
                    <a:pt x="7772" y="3423"/>
                  </a:lnTo>
                  <a:cubicBezTo>
                    <a:pt x="7772" y="3423"/>
                    <a:pt x="634" y="8360"/>
                    <a:pt x="300" y="13697"/>
                  </a:cubicBezTo>
                  <a:cubicBezTo>
                    <a:pt x="0" y="19034"/>
                    <a:pt x="4336" y="34746"/>
                    <a:pt x="4336" y="34746"/>
                  </a:cubicBezTo>
                  <a:cubicBezTo>
                    <a:pt x="4336" y="34746"/>
                    <a:pt x="2068" y="42051"/>
                    <a:pt x="3136" y="43585"/>
                  </a:cubicBezTo>
                  <a:cubicBezTo>
                    <a:pt x="3485" y="44088"/>
                    <a:pt x="4390" y="44229"/>
                    <a:pt x="5609" y="44229"/>
                  </a:cubicBezTo>
                  <a:cubicBezTo>
                    <a:pt x="7169" y="44229"/>
                    <a:pt x="9244" y="43998"/>
                    <a:pt x="11330" y="43998"/>
                  </a:cubicBezTo>
                  <a:cubicBezTo>
                    <a:pt x="12590" y="43998"/>
                    <a:pt x="13854" y="44082"/>
                    <a:pt x="15011" y="44353"/>
                  </a:cubicBezTo>
                  <a:cubicBezTo>
                    <a:pt x="18095" y="45078"/>
                    <a:pt x="20424" y="45866"/>
                    <a:pt x="22028" y="45866"/>
                  </a:cubicBezTo>
                  <a:cubicBezTo>
                    <a:pt x="22784" y="45866"/>
                    <a:pt x="23379" y="45691"/>
                    <a:pt x="23817" y="45253"/>
                  </a:cubicBezTo>
                  <a:cubicBezTo>
                    <a:pt x="25185" y="43886"/>
                    <a:pt x="25652" y="42985"/>
                    <a:pt x="25051" y="37481"/>
                  </a:cubicBezTo>
                  <a:cubicBezTo>
                    <a:pt x="24417" y="32010"/>
                    <a:pt x="26686" y="25039"/>
                    <a:pt x="26686" y="19968"/>
                  </a:cubicBezTo>
                  <a:cubicBezTo>
                    <a:pt x="26686" y="14798"/>
                    <a:pt x="20982" y="5291"/>
                    <a:pt x="20982" y="5291"/>
                  </a:cubicBezTo>
                  <a:lnTo>
                    <a:pt x="20281" y="2890"/>
                  </a:lnTo>
                  <a:cubicBezTo>
                    <a:pt x="20281" y="2890"/>
                    <a:pt x="11463" y="1"/>
                    <a:pt x="8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1"/>
            <p:cNvSpPr/>
            <p:nvPr/>
          </p:nvSpPr>
          <p:spPr>
            <a:xfrm>
              <a:off x="3000650" y="1631200"/>
              <a:ext cx="402800" cy="850200"/>
            </a:xfrm>
            <a:custGeom>
              <a:avLst/>
              <a:gdLst/>
              <a:ahLst/>
              <a:cxnLst/>
              <a:rect l="l" t="t" r="r" b="b"/>
              <a:pathLst>
                <a:path w="16112" h="34008" extrusionOk="0">
                  <a:moveTo>
                    <a:pt x="8074" y="0"/>
                  </a:moveTo>
                  <a:cubicBezTo>
                    <a:pt x="5232" y="0"/>
                    <a:pt x="2350" y="1503"/>
                    <a:pt x="1668" y="5521"/>
                  </a:cubicBezTo>
                  <a:cubicBezTo>
                    <a:pt x="1602" y="5954"/>
                    <a:pt x="1668" y="26903"/>
                    <a:pt x="1668" y="26903"/>
                  </a:cubicBezTo>
                  <a:lnTo>
                    <a:pt x="134" y="29772"/>
                  </a:lnTo>
                  <a:cubicBezTo>
                    <a:pt x="0" y="30772"/>
                    <a:pt x="534" y="31806"/>
                    <a:pt x="1301" y="32840"/>
                  </a:cubicBezTo>
                  <a:lnTo>
                    <a:pt x="9541" y="34008"/>
                  </a:lnTo>
                  <a:lnTo>
                    <a:pt x="12309" y="30505"/>
                  </a:lnTo>
                  <a:lnTo>
                    <a:pt x="9807" y="26569"/>
                  </a:lnTo>
                  <a:lnTo>
                    <a:pt x="14411" y="9123"/>
                  </a:lnTo>
                  <a:cubicBezTo>
                    <a:pt x="14411" y="9123"/>
                    <a:pt x="16112" y="5588"/>
                    <a:pt x="13710" y="2419"/>
                  </a:cubicBezTo>
                  <a:cubicBezTo>
                    <a:pt x="12650" y="986"/>
                    <a:pt x="10375" y="0"/>
                    <a:pt x="8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1"/>
            <p:cNvSpPr/>
            <p:nvPr/>
          </p:nvSpPr>
          <p:spPr>
            <a:xfrm>
              <a:off x="3093225" y="1639475"/>
              <a:ext cx="231000" cy="95600"/>
            </a:xfrm>
            <a:custGeom>
              <a:avLst/>
              <a:gdLst/>
              <a:ahLst/>
              <a:cxnLst/>
              <a:rect l="l" t="t" r="r" b="b"/>
              <a:pathLst>
                <a:path w="9240" h="3824" extrusionOk="0">
                  <a:moveTo>
                    <a:pt x="3235" y="0"/>
                  </a:moveTo>
                  <a:cubicBezTo>
                    <a:pt x="2636" y="0"/>
                    <a:pt x="2031" y="83"/>
                    <a:pt x="1434" y="253"/>
                  </a:cubicBezTo>
                  <a:cubicBezTo>
                    <a:pt x="1067" y="353"/>
                    <a:pt x="701" y="486"/>
                    <a:pt x="367" y="687"/>
                  </a:cubicBezTo>
                  <a:cubicBezTo>
                    <a:pt x="234" y="720"/>
                    <a:pt x="100" y="820"/>
                    <a:pt x="0" y="887"/>
                  </a:cubicBezTo>
                  <a:cubicBezTo>
                    <a:pt x="0" y="888"/>
                    <a:pt x="1" y="889"/>
                    <a:pt x="4" y="889"/>
                  </a:cubicBezTo>
                  <a:cubicBezTo>
                    <a:pt x="56" y="889"/>
                    <a:pt x="584" y="608"/>
                    <a:pt x="1501" y="386"/>
                  </a:cubicBezTo>
                  <a:cubicBezTo>
                    <a:pt x="2037" y="258"/>
                    <a:pt x="2578" y="195"/>
                    <a:pt x="3116" y="195"/>
                  </a:cubicBezTo>
                  <a:cubicBezTo>
                    <a:pt x="5087" y="195"/>
                    <a:pt x="6995" y="1041"/>
                    <a:pt x="8306" y="2588"/>
                  </a:cubicBezTo>
                  <a:cubicBezTo>
                    <a:pt x="8922" y="3269"/>
                    <a:pt x="9191" y="3824"/>
                    <a:pt x="9237" y="3824"/>
                  </a:cubicBezTo>
                  <a:cubicBezTo>
                    <a:pt x="9238" y="3824"/>
                    <a:pt x="9239" y="3823"/>
                    <a:pt x="9240" y="3822"/>
                  </a:cubicBezTo>
                  <a:cubicBezTo>
                    <a:pt x="9207" y="3689"/>
                    <a:pt x="9140" y="3589"/>
                    <a:pt x="9073" y="3455"/>
                  </a:cubicBezTo>
                  <a:cubicBezTo>
                    <a:pt x="8873" y="3122"/>
                    <a:pt x="8673" y="2788"/>
                    <a:pt x="8439" y="2488"/>
                  </a:cubicBezTo>
                  <a:cubicBezTo>
                    <a:pt x="7133" y="900"/>
                    <a:pt x="5217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1"/>
            <p:cNvSpPr/>
            <p:nvPr/>
          </p:nvSpPr>
          <p:spPr>
            <a:xfrm>
              <a:off x="3000650" y="2271225"/>
              <a:ext cx="316075" cy="211025"/>
            </a:xfrm>
            <a:custGeom>
              <a:avLst/>
              <a:gdLst/>
              <a:ahLst/>
              <a:cxnLst/>
              <a:rect l="l" t="t" r="r" b="b"/>
              <a:pathLst>
                <a:path w="12643" h="8441" extrusionOk="0">
                  <a:moveTo>
                    <a:pt x="2469" y="1"/>
                  </a:moveTo>
                  <a:cubicBezTo>
                    <a:pt x="2444" y="26"/>
                    <a:pt x="2438" y="51"/>
                    <a:pt x="2436" y="89"/>
                  </a:cubicBezTo>
                  <a:lnTo>
                    <a:pt x="2436" y="89"/>
                  </a:lnTo>
                  <a:cubicBezTo>
                    <a:pt x="2455" y="58"/>
                    <a:pt x="2469" y="22"/>
                    <a:pt x="2469" y="1"/>
                  </a:cubicBezTo>
                  <a:close/>
                  <a:moveTo>
                    <a:pt x="2436" y="89"/>
                  </a:moveTo>
                  <a:cubicBezTo>
                    <a:pt x="2426" y="107"/>
                    <a:pt x="2414" y="123"/>
                    <a:pt x="2402" y="134"/>
                  </a:cubicBezTo>
                  <a:lnTo>
                    <a:pt x="2310" y="318"/>
                  </a:lnTo>
                  <a:lnTo>
                    <a:pt x="2310" y="318"/>
                  </a:lnTo>
                  <a:cubicBezTo>
                    <a:pt x="2355" y="251"/>
                    <a:pt x="2400" y="188"/>
                    <a:pt x="2435" y="134"/>
                  </a:cubicBezTo>
                  <a:cubicBezTo>
                    <a:pt x="2435" y="117"/>
                    <a:pt x="2435" y="103"/>
                    <a:pt x="2436" y="89"/>
                  </a:cubicBezTo>
                  <a:close/>
                  <a:moveTo>
                    <a:pt x="9340" y="1"/>
                  </a:moveTo>
                  <a:cubicBezTo>
                    <a:pt x="9340" y="68"/>
                    <a:pt x="9340" y="134"/>
                    <a:pt x="9340" y="234"/>
                  </a:cubicBezTo>
                  <a:cubicBezTo>
                    <a:pt x="9407" y="435"/>
                    <a:pt x="9474" y="635"/>
                    <a:pt x="9574" y="835"/>
                  </a:cubicBezTo>
                  <a:cubicBezTo>
                    <a:pt x="9974" y="1535"/>
                    <a:pt x="10508" y="2169"/>
                    <a:pt x="11142" y="2703"/>
                  </a:cubicBezTo>
                  <a:cubicBezTo>
                    <a:pt x="11542" y="3103"/>
                    <a:pt x="11876" y="3537"/>
                    <a:pt x="12142" y="4004"/>
                  </a:cubicBezTo>
                  <a:cubicBezTo>
                    <a:pt x="12309" y="4271"/>
                    <a:pt x="12376" y="4571"/>
                    <a:pt x="12443" y="4871"/>
                  </a:cubicBezTo>
                  <a:cubicBezTo>
                    <a:pt x="12443" y="5205"/>
                    <a:pt x="12409" y="5538"/>
                    <a:pt x="12276" y="5838"/>
                  </a:cubicBezTo>
                  <a:cubicBezTo>
                    <a:pt x="12109" y="6105"/>
                    <a:pt x="11909" y="6405"/>
                    <a:pt x="11675" y="6639"/>
                  </a:cubicBezTo>
                  <a:cubicBezTo>
                    <a:pt x="11575" y="6772"/>
                    <a:pt x="11442" y="6906"/>
                    <a:pt x="11308" y="7039"/>
                  </a:cubicBezTo>
                  <a:cubicBezTo>
                    <a:pt x="11242" y="7106"/>
                    <a:pt x="11175" y="7173"/>
                    <a:pt x="11108" y="7239"/>
                  </a:cubicBezTo>
                  <a:cubicBezTo>
                    <a:pt x="11042" y="7273"/>
                    <a:pt x="10975" y="7339"/>
                    <a:pt x="10908" y="7373"/>
                  </a:cubicBezTo>
                  <a:cubicBezTo>
                    <a:pt x="10243" y="7738"/>
                    <a:pt x="9479" y="7872"/>
                    <a:pt x="8715" y="8203"/>
                  </a:cubicBezTo>
                  <a:lnTo>
                    <a:pt x="8715" y="8203"/>
                  </a:lnTo>
                  <a:lnTo>
                    <a:pt x="6672" y="7907"/>
                  </a:lnTo>
                  <a:lnTo>
                    <a:pt x="1380" y="7179"/>
                  </a:lnTo>
                  <a:lnTo>
                    <a:pt x="1380" y="7179"/>
                  </a:lnTo>
                  <a:cubicBezTo>
                    <a:pt x="1024" y="6720"/>
                    <a:pt x="762" y="6229"/>
                    <a:pt x="501" y="5738"/>
                  </a:cubicBezTo>
                  <a:cubicBezTo>
                    <a:pt x="267" y="5238"/>
                    <a:pt x="67" y="4704"/>
                    <a:pt x="201" y="4271"/>
                  </a:cubicBezTo>
                  <a:cubicBezTo>
                    <a:pt x="634" y="3437"/>
                    <a:pt x="1068" y="2636"/>
                    <a:pt x="1401" y="2002"/>
                  </a:cubicBezTo>
                  <a:cubicBezTo>
                    <a:pt x="1735" y="1402"/>
                    <a:pt x="2002" y="902"/>
                    <a:pt x="2202" y="535"/>
                  </a:cubicBezTo>
                  <a:lnTo>
                    <a:pt x="2310" y="318"/>
                  </a:lnTo>
                  <a:lnTo>
                    <a:pt x="2310" y="318"/>
                  </a:lnTo>
                  <a:cubicBezTo>
                    <a:pt x="2271" y="377"/>
                    <a:pt x="2233" y="439"/>
                    <a:pt x="2202" y="501"/>
                  </a:cubicBezTo>
                  <a:cubicBezTo>
                    <a:pt x="2002" y="868"/>
                    <a:pt x="1702" y="1335"/>
                    <a:pt x="1368" y="1969"/>
                  </a:cubicBezTo>
                  <a:cubicBezTo>
                    <a:pt x="1001" y="2603"/>
                    <a:pt x="534" y="3337"/>
                    <a:pt x="67" y="4237"/>
                  </a:cubicBezTo>
                  <a:cubicBezTo>
                    <a:pt x="0" y="4504"/>
                    <a:pt x="0" y="4804"/>
                    <a:pt x="67" y="5071"/>
                  </a:cubicBezTo>
                  <a:cubicBezTo>
                    <a:pt x="167" y="5338"/>
                    <a:pt x="234" y="5572"/>
                    <a:pt x="367" y="5838"/>
                  </a:cubicBezTo>
                  <a:cubicBezTo>
                    <a:pt x="634" y="6372"/>
                    <a:pt x="901" y="6872"/>
                    <a:pt x="1235" y="7339"/>
                  </a:cubicBezTo>
                  <a:lnTo>
                    <a:pt x="1235" y="7373"/>
                  </a:lnTo>
                  <a:lnTo>
                    <a:pt x="1301" y="7373"/>
                  </a:lnTo>
                  <a:lnTo>
                    <a:pt x="6672" y="8140"/>
                  </a:lnTo>
                  <a:lnTo>
                    <a:pt x="8740" y="8440"/>
                  </a:lnTo>
                  <a:lnTo>
                    <a:pt x="8807" y="8440"/>
                  </a:lnTo>
                  <a:cubicBezTo>
                    <a:pt x="9541" y="8140"/>
                    <a:pt x="10341" y="7973"/>
                    <a:pt x="11008" y="7606"/>
                  </a:cubicBezTo>
                  <a:cubicBezTo>
                    <a:pt x="11108" y="7573"/>
                    <a:pt x="11208" y="7506"/>
                    <a:pt x="11275" y="7440"/>
                  </a:cubicBezTo>
                  <a:lnTo>
                    <a:pt x="11475" y="7239"/>
                  </a:lnTo>
                  <a:cubicBezTo>
                    <a:pt x="11609" y="7106"/>
                    <a:pt x="11742" y="6973"/>
                    <a:pt x="11842" y="6839"/>
                  </a:cubicBezTo>
                  <a:cubicBezTo>
                    <a:pt x="12109" y="6539"/>
                    <a:pt x="12309" y="6239"/>
                    <a:pt x="12443" y="5905"/>
                  </a:cubicBezTo>
                  <a:cubicBezTo>
                    <a:pt x="12609" y="5572"/>
                    <a:pt x="12643" y="5238"/>
                    <a:pt x="12609" y="4871"/>
                  </a:cubicBezTo>
                  <a:cubicBezTo>
                    <a:pt x="12576" y="4537"/>
                    <a:pt x="12476" y="4237"/>
                    <a:pt x="12309" y="3937"/>
                  </a:cubicBezTo>
                  <a:cubicBezTo>
                    <a:pt x="12042" y="3470"/>
                    <a:pt x="11675" y="3003"/>
                    <a:pt x="11242" y="2636"/>
                  </a:cubicBezTo>
                  <a:cubicBezTo>
                    <a:pt x="10608" y="2102"/>
                    <a:pt x="10074" y="1502"/>
                    <a:pt x="9641" y="835"/>
                  </a:cubicBezTo>
                  <a:cubicBezTo>
                    <a:pt x="9507" y="568"/>
                    <a:pt x="9407" y="268"/>
                    <a:pt x="9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1"/>
            <p:cNvSpPr/>
            <p:nvPr/>
          </p:nvSpPr>
          <p:spPr>
            <a:xfrm>
              <a:off x="3219125" y="2182850"/>
              <a:ext cx="46725" cy="139275"/>
            </a:xfrm>
            <a:custGeom>
              <a:avLst/>
              <a:gdLst/>
              <a:ahLst/>
              <a:cxnLst/>
              <a:rect l="l" t="t" r="r" b="b"/>
              <a:pathLst>
                <a:path w="1869" h="5571" extrusionOk="0">
                  <a:moveTo>
                    <a:pt x="1" y="0"/>
                  </a:moveTo>
                  <a:cubicBezTo>
                    <a:pt x="568" y="801"/>
                    <a:pt x="1002" y="1701"/>
                    <a:pt x="1335" y="2635"/>
                  </a:cubicBezTo>
                  <a:cubicBezTo>
                    <a:pt x="1569" y="3603"/>
                    <a:pt x="1669" y="4570"/>
                    <a:pt x="1669" y="5571"/>
                  </a:cubicBezTo>
                  <a:cubicBezTo>
                    <a:pt x="1736" y="5270"/>
                    <a:pt x="1802" y="4970"/>
                    <a:pt x="1802" y="4670"/>
                  </a:cubicBezTo>
                  <a:cubicBezTo>
                    <a:pt x="1869" y="3236"/>
                    <a:pt x="1435" y="1801"/>
                    <a:pt x="601" y="634"/>
                  </a:cubicBezTo>
                  <a:cubicBezTo>
                    <a:pt x="435" y="400"/>
                    <a:pt x="234" y="16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1"/>
            <p:cNvSpPr/>
            <p:nvPr/>
          </p:nvSpPr>
          <p:spPr>
            <a:xfrm>
              <a:off x="3255000" y="1880125"/>
              <a:ext cx="90925" cy="374450"/>
            </a:xfrm>
            <a:custGeom>
              <a:avLst/>
              <a:gdLst/>
              <a:ahLst/>
              <a:cxnLst/>
              <a:rect l="l" t="t" r="r" b="b"/>
              <a:pathLst>
                <a:path w="3637" h="14978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570" y="200"/>
                    <a:pt x="3503" y="367"/>
                    <a:pt x="3503" y="601"/>
                  </a:cubicBezTo>
                  <a:cubicBezTo>
                    <a:pt x="3403" y="1001"/>
                    <a:pt x="3303" y="1568"/>
                    <a:pt x="3136" y="2202"/>
                  </a:cubicBezTo>
                  <a:cubicBezTo>
                    <a:pt x="2869" y="3570"/>
                    <a:pt x="2469" y="5438"/>
                    <a:pt x="1968" y="7539"/>
                  </a:cubicBezTo>
                  <a:cubicBezTo>
                    <a:pt x="1468" y="9607"/>
                    <a:pt x="934" y="11442"/>
                    <a:pt x="567" y="12810"/>
                  </a:cubicBezTo>
                  <a:lnTo>
                    <a:pt x="134" y="14377"/>
                  </a:lnTo>
                  <a:cubicBezTo>
                    <a:pt x="67" y="14577"/>
                    <a:pt x="34" y="14778"/>
                    <a:pt x="0" y="14978"/>
                  </a:cubicBezTo>
                  <a:cubicBezTo>
                    <a:pt x="100" y="14811"/>
                    <a:pt x="167" y="14611"/>
                    <a:pt x="200" y="14411"/>
                  </a:cubicBezTo>
                  <a:cubicBezTo>
                    <a:pt x="334" y="14044"/>
                    <a:pt x="534" y="13510"/>
                    <a:pt x="734" y="12843"/>
                  </a:cubicBezTo>
                  <a:cubicBezTo>
                    <a:pt x="1134" y="11509"/>
                    <a:pt x="1668" y="9641"/>
                    <a:pt x="2169" y="7572"/>
                  </a:cubicBezTo>
                  <a:cubicBezTo>
                    <a:pt x="2669" y="5504"/>
                    <a:pt x="3069" y="3603"/>
                    <a:pt x="3303" y="2235"/>
                  </a:cubicBezTo>
                  <a:cubicBezTo>
                    <a:pt x="3436" y="1535"/>
                    <a:pt x="3503" y="1001"/>
                    <a:pt x="3570" y="601"/>
                  </a:cubicBezTo>
                  <a:cubicBezTo>
                    <a:pt x="3603" y="401"/>
                    <a:pt x="3636" y="200"/>
                    <a:pt x="3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1"/>
            <p:cNvSpPr/>
            <p:nvPr/>
          </p:nvSpPr>
          <p:spPr>
            <a:xfrm>
              <a:off x="3229150" y="1506525"/>
              <a:ext cx="341925" cy="151800"/>
            </a:xfrm>
            <a:custGeom>
              <a:avLst/>
              <a:gdLst/>
              <a:ahLst/>
              <a:cxnLst/>
              <a:rect l="l" t="t" r="r" b="b"/>
              <a:pathLst>
                <a:path w="13677" h="6072" extrusionOk="0">
                  <a:moveTo>
                    <a:pt x="11008" y="0"/>
                  </a:moveTo>
                  <a:lnTo>
                    <a:pt x="10941" y="200"/>
                  </a:lnTo>
                  <a:cubicBezTo>
                    <a:pt x="10341" y="1568"/>
                    <a:pt x="9841" y="3002"/>
                    <a:pt x="9440" y="4437"/>
                  </a:cubicBezTo>
                  <a:cubicBezTo>
                    <a:pt x="9321" y="4885"/>
                    <a:pt x="9228" y="5332"/>
                    <a:pt x="9138" y="5756"/>
                  </a:cubicBezTo>
                  <a:lnTo>
                    <a:pt x="9138" y="5756"/>
                  </a:lnTo>
                  <a:cubicBezTo>
                    <a:pt x="6512" y="4504"/>
                    <a:pt x="4216" y="3224"/>
                    <a:pt x="2635" y="2269"/>
                  </a:cubicBezTo>
                  <a:cubicBezTo>
                    <a:pt x="1802" y="1802"/>
                    <a:pt x="1168" y="1401"/>
                    <a:pt x="701" y="1134"/>
                  </a:cubicBezTo>
                  <a:lnTo>
                    <a:pt x="200" y="801"/>
                  </a:lnTo>
                  <a:cubicBezTo>
                    <a:pt x="134" y="768"/>
                    <a:pt x="67" y="734"/>
                    <a:pt x="0" y="701"/>
                  </a:cubicBezTo>
                  <a:lnTo>
                    <a:pt x="0" y="701"/>
                  </a:lnTo>
                  <a:cubicBezTo>
                    <a:pt x="0" y="701"/>
                    <a:pt x="67" y="768"/>
                    <a:pt x="167" y="834"/>
                  </a:cubicBezTo>
                  <a:lnTo>
                    <a:pt x="667" y="1201"/>
                  </a:lnTo>
                  <a:cubicBezTo>
                    <a:pt x="1101" y="1468"/>
                    <a:pt x="1735" y="1902"/>
                    <a:pt x="2535" y="2402"/>
                  </a:cubicBezTo>
                  <a:cubicBezTo>
                    <a:pt x="4670" y="3736"/>
                    <a:pt x="6905" y="4937"/>
                    <a:pt x="9173" y="6005"/>
                  </a:cubicBezTo>
                  <a:lnTo>
                    <a:pt x="9274" y="6071"/>
                  </a:lnTo>
                  <a:lnTo>
                    <a:pt x="9307" y="5938"/>
                  </a:lnTo>
                  <a:cubicBezTo>
                    <a:pt x="9407" y="5471"/>
                    <a:pt x="9540" y="4971"/>
                    <a:pt x="9674" y="4504"/>
                  </a:cubicBezTo>
                  <a:cubicBezTo>
                    <a:pt x="10027" y="3124"/>
                    <a:pt x="10503" y="1744"/>
                    <a:pt x="11044" y="424"/>
                  </a:cubicBezTo>
                  <a:lnTo>
                    <a:pt x="11044" y="424"/>
                  </a:lnTo>
                  <a:cubicBezTo>
                    <a:pt x="11968" y="1844"/>
                    <a:pt x="12768" y="3327"/>
                    <a:pt x="13443" y="4904"/>
                  </a:cubicBezTo>
                  <a:lnTo>
                    <a:pt x="13477" y="4971"/>
                  </a:lnTo>
                  <a:lnTo>
                    <a:pt x="13543" y="4937"/>
                  </a:lnTo>
                  <a:cubicBezTo>
                    <a:pt x="13610" y="4870"/>
                    <a:pt x="13677" y="4737"/>
                    <a:pt x="13643" y="4637"/>
                  </a:cubicBezTo>
                  <a:cubicBezTo>
                    <a:pt x="13643" y="4537"/>
                    <a:pt x="13610" y="4470"/>
                    <a:pt x="13610" y="4370"/>
                  </a:cubicBezTo>
                  <a:cubicBezTo>
                    <a:pt x="13543" y="4203"/>
                    <a:pt x="13510" y="4070"/>
                    <a:pt x="13477" y="3936"/>
                  </a:cubicBezTo>
                  <a:cubicBezTo>
                    <a:pt x="13376" y="3670"/>
                    <a:pt x="13276" y="3436"/>
                    <a:pt x="13243" y="3269"/>
                  </a:cubicBezTo>
                  <a:cubicBezTo>
                    <a:pt x="13176" y="3136"/>
                    <a:pt x="13143" y="2969"/>
                    <a:pt x="13143" y="2836"/>
                  </a:cubicBezTo>
                  <a:cubicBezTo>
                    <a:pt x="13143" y="2802"/>
                    <a:pt x="13176" y="2736"/>
                    <a:pt x="13210" y="2702"/>
                  </a:cubicBezTo>
                  <a:lnTo>
                    <a:pt x="13210" y="2702"/>
                  </a:lnTo>
                  <a:cubicBezTo>
                    <a:pt x="13210" y="2702"/>
                    <a:pt x="13143" y="2702"/>
                    <a:pt x="13110" y="2836"/>
                  </a:cubicBezTo>
                  <a:cubicBezTo>
                    <a:pt x="13076" y="2969"/>
                    <a:pt x="13110" y="3136"/>
                    <a:pt x="13143" y="3303"/>
                  </a:cubicBezTo>
                  <a:cubicBezTo>
                    <a:pt x="13176" y="3469"/>
                    <a:pt x="13276" y="3703"/>
                    <a:pt x="13343" y="3970"/>
                  </a:cubicBezTo>
                  <a:cubicBezTo>
                    <a:pt x="13376" y="4137"/>
                    <a:pt x="13443" y="4270"/>
                    <a:pt x="13477" y="4437"/>
                  </a:cubicBezTo>
                  <a:cubicBezTo>
                    <a:pt x="13477" y="4504"/>
                    <a:pt x="13510" y="4570"/>
                    <a:pt x="13510" y="4670"/>
                  </a:cubicBezTo>
                  <a:cubicBezTo>
                    <a:pt x="13510" y="4702"/>
                    <a:pt x="13510" y="4740"/>
                    <a:pt x="13503" y="4772"/>
                  </a:cubicBezTo>
                  <a:lnTo>
                    <a:pt x="13503" y="4772"/>
                  </a:lnTo>
                  <a:cubicBezTo>
                    <a:pt x="12844" y="3173"/>
                    <a:pt x="12056" y="1638"/>
                    <a:pt x="11108" y="167"/>
                  </a:cubicBezTo>
                  <a:lnTo>
                    <a:pt x="11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1"/>
            <p:cNvSpPr/>
            <p:nvPr/>
          </p:nvSpPr>
          <p:spPr>
            <a:xfrm>
              <a:off x="3506000" y="1515700"/>
              <a:ext cx="122625" cy="1065775"/>
            </a:xfrm>
            <a:custGeom>
              <a:avLst/>
              <a:gdLst/>
              <a:ahLst/>
              <a:cxnLst/>
              <a:rect l="l" t="t" r="r" b="b"/>
              <a:pathLst>
                <a:path w="4905" h="42631" extrusionOk="0">
                  <a:moveTo>
                    <a:pt x="1" y="0"/>
                  </a:moveTo>
                  <a:cubicBezTo>
                    <a:pt x="1" y="34"/>
                    <a:pt x="1" y="67"/>
                    <a:pt x="34" y="134"/>
                  </a:cubicBezTo>
                  <a:lnTo>
                    <a:pt x="134" y="434"/>
                  </a:lnTo>
                  <a:cubicBezTo>
                    <a:pt x="268" y="701"/>
                    <a:pt x="434" y="1101"/>
                    <a:pt x="635" y="1635"/>
                  </a:cubicBezTo>
                  <a:cubicBezTo>
                    <a:pt x="1068" y="2635"/>
                    <a:pt x="1702" y="4137"/>
                    <a:pt x="2369" y="6038"/>
                  </a:cubicBezTo>
                  <a:cubicBezTo>
                    <a:pt x="3203" y="8206"/>
                    <a:pt x="3804" y="10474"/>
                    <a:pt x="4237" y="12776"/>
                  </a:cubicBezTo>
                  <a:cubicBezTo>
                    <a:pt x="4504" y="14110"/>
                    <a:pt x="4637" y="15478"/>
                    <a:pt x="4671" y="16879"/>
                  </a:cubicBezTo>
                  <a:cubicBezTo>
                    <a:pt x="4671" y="18347"/>
                    <a:pt x="4537" y="19814"/>
                    <a:pt x="4304" y="21282"/>
                  </a:cubicBezTo>
                  <a:cubicBezTo>
                    <a:pt x="4104" y="22783"/>
                    <a:pt x="3804" y="24251"/>
                    <a:pt x="3637" y="25685"/>
                  </a:cubicBezTo>
                  <a:cubicBezTo>
                    <a:pt x="3470" y="27086"/>
                    <a:pt x="3403" y="28487"/>
                    <a:pt x="3537" y="29855"/>
                  </a:cubicBezTo>
                  <a:cubicBezTo>
                    <a:pt x="3637" y="31189"/>
                    <a:pt x="3904" y="32423"/>
                    <a:pt x="4104" y="33591"/>
                  </a:cubicBezTo>
                  <a:cubicBezTo>
                    <a:pt x="4337" y="34658"/>
                    <a:pt x="4471" y="35726"/>
                    <a:pt x="4537" y="36827"/>
                  </a:cubicBezTo>
                  <a:cubicBezTo>
                    <a:pt x="4604" y="38394"/>
                    <a:pt x="4237" y="39962"/>
                    <a:pt x="3470" y="41330"/>
                  </a:cubicBezTo>
                  <a:cubicBezTo>
                    <a:pt x="3170" y="41830"/>
                    <a:pt x="2769" y="42264"/>
                    <a:pt x="2336" y="42631"/>
                  </a:cubicBezTo>
                  <a:cubicBezTo>
                    <a:pt x="2369" y="42631"/>
                    <a:pt x="2403" y="42597"/>
                    <a:pt x="2436" y="42564"/>
                  </a:cubicBezTo>
                  <a:cubicBezTo>
                    <a:pt x="2503" y="42531"/>
                    <a:pt x="2603" y="42464"/>
                    <a:pt x="2703" y="42364"/>
                  </a:cubicBezTo>
                  <a:cubicBezTo>
                    <a:pt x="3003" y="42064"/>
                    <a:pt x="3303" y="41730"/>
                    <a:pt x="3537" y="41363"/>
                  </a:cubicBezTo>
                  <a:cubicBezTo>
                    <a:pt x="3904" y="40796"/>
                    <a:pt x="4204" y="40162"/>
                    <a:pt x="4371" y="39495"/>
                  </a:cubicBezTo>
                  <a:cubicBezTo>
                    <a:pt x="4604" y="38628"/>
                    <a:pt x="4704" y="37727"/>
                    <a:pt x="4704" y="36793"/>
                  </a:cubicBezTo>
                  <a:cubicBezTo>
                    <a:pt x="4637" y="35726"/>
                    <a:pt x="4537" y="34625"/>
                    <a:pt x="4304" y="33558"/>
                  </a:cubicBezTo>
                  <a:cubicBezTo>
                    <a:pt x="4104" y="32390"/>
                    <a:pt x="3870" y="31156"/>
                    <a:pt x="3737" y="29855"/>
                  </a:cubicBezTo>
                  <a:cubicBezTo>
                    <a:pt x="3637" y="28487"/>
                    <a:pt x="3703" y="27086"/>
                    <a:pt x="3870" y="25719"/>
                  </a:cubicBezTo>
                  <a:cubicBezTo>
                    <a:pt x="4070" y="24318"/>
                    <a:pt x="4337" y="22850"/>
                    <a:pt x="4537" y="21316"/>
                  </a:cubicBezTo>
                  <a:cubicBezTo>
                    <a:pt x="4804" y="19848"/>
                    <a:pt x="4904" y="18347"/>
                    <a:pt x="4904" y="16879"/>
                  </a:cubicBezTo>
                  <a:cubicBezTo>
                    <a:pt x="4871" y="15478"/>
                    <a:pt x="4738" y="14110"/>
                    <a:pt x="4471" y="12743"/>
                  </a:cubicBezTo>
                  <a:cubicBezTo>
                    <a:pt x="4037" y="10441"/>
                    <a:pt x="3370" y="8173"/>
                    <a:pt x="2536" y="5971"/>
                  </a:cubicBezTo>
                  <a:cubicBezTo>
                    <a:pt x="1802" y="4103"/>
                    <a:pt x="1168" y="2602"/>
                    <a:pt x="701" y="1601"/>
                  </a:cubicBezTo>
                  <a:lnTo>
                    <a:pt x="201" y="401"/>
                  </a:lnTo>
                  <a:lnTo>
                    <a:pt x="34" y="100"/>
                  </a:lnTo>
                  <a:cubicBezTo>
                    <a:pt x="34" y="67"/>
                    <a:pt x="1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1"/>
            <p:cNvSpPr/>
            <p:nvPr/>
          </p:nvSpPr>
          <p:spPr>
            <a:xfrm>
              <a:off x="3201625" y="1955175"/>
              <a:ext cx="165975" cy="584050"/>
            </a:xfrm>
            <a:custGeom>
              <a:avLst/>
              <a:gdLst/>
              <a:ahLst/>
              <a:cxnLst/>
              <a:rect l="l" t="t" r="r" b="b"/>
              <a:pathLst>
                <a:path w="6639" h="23362" extrusionOk="0">
                  <a:moveTo>
                    <a:pt x="5204" y="1"/>
                  </a:moveTo>
                  <a:lnTo>
                    <a:pt x="5204" y="1"/>
                  </a:lnTo>
                  <a:cubicBezTo>
                    <a:pt x="4337" y="3336"/>
                    <a:pt x="3970" y="6305"/>
                    <a:pt x="2936" y="9107"/>
                  </a:cubicBezTo>
                  <a:cubicBezTo>
                    <a:pt x="2463" y="10430"/>
                    <a:pt x="2348" y="11723"/>
                    <a:pt x="2280" y="11723"/>
                  </a:cubicBezTo>
                  <a:cubicBezTo>
                    <a:pt x="2276" y="11723"/>
                    <a:pt x="2272" y="11718"/>
                    <a:pt x="2269" y="11709"/>
                  </a:cubicBezTo>
                  <a:cubicBezTo>
                    <a:pt x="2254" y="11650"/>
                    <a:pt x="2243" y="11624"/>
                    <a:pt x="2234" y="11624"/>
                  </a:cubicBezTo>
                  <a:cubicBezTo>
                    <a:pt x="2147" y="11624"/>
                    <a:pt x="2369" y="14511"/>
                    <a:pt x="2369" y="14511"/>
                  </a:cubicBezTo>
                  <a:cubicBezTo>
                    <a:pt x="2936" y="15045"/>
                    <a:pt x="3470" y="15612"/>
                    <a:pt x="3937" y="16179"/>
                  </a:cubicBezTo>
                  <a:cubicBezTo>
                    <a:pt x="4470" y="17213"/>
                    <a:pt x="4404" y="18447"/>
                    <a:pt x="3770" y="19414"/>
                  </a:cubicBezTo>
                  <a:cubicBezTo>
                    <a:pt x="3203" y="20248"/>
                    <a:pt x="1335" y="20515"/>
                    <a:pt x="401" y="20949"/>
                  </a:cubicBezTo>
                  <a:lnTo>
                    <a:pt x="0" y="23250"/>
                  </a:lnTo>
                  <a:cubicBezTo>
                    <a:pt x="288" y="23326"/>
                    <a:pt x="580" y="23362"/>
                    <a:pt x="873" y="23362"/>
                  </a:cubicBezTo>
                  <a:cubicBezTo>
                    <a:pt x="3299" y="23362"/>
                    <a:pt x="5777" y="20921"/>
                    <a:pt x="6105" y="18480"/>
                  </a:cubicBezTo>
                  <a:cubicBezTo>
                    <a:pt x="6305" y="16679"/>
                    <a:pt x="5504" y="14878"/>
                    <a:pt x="5238" y="13043"/>
                  </a:cubicBezTo>
                  <a:cubicBezTo>
                    <a:pt x="4670" y="8840"/>
                    <a:pt x="6639" y="4003"/>
                    <a:pt x="5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1"/>
            <p:cNvSpPr/>
            <p:nvPr/>
          </p:nvSpPr>
          <p:spPr>
            <a:xfrm>
              <a:off x="3275850" y="1514025"/>
              <a:ext cx="306075" cy="180775"/>
            </a:xfrm>
            <a:custGeom>
              <a:avLst/>
              <a:gdLst/>
              <a:ahLst/>
              <a:cxnLst/>
              <a:rect l="l" t="t" r="r" b="b"/>
              <a:pathLst>
                <a:path w="12243" h="7231" extrusionOk="0">
                  <a:moveTo>
                    <a:pt x="9007" y="1"/>
                  </a:moveTo>
                  <a:cubicBezTo>
                    <a:pt x="8273" y="1869"/>
                    <a:pt x="7706" y="3803"/>
                    <a:pt x="7406" y="5771"/>
                  </a:cubicBezTo>
                  <a:cubicBezTo>
                    <a:pt x="7039" y="5571"/>
                    <a:pt x="6672" y="5371"/>
                    <a:pt x="6305" y="5171"/>
                  </a:cubicBezTo>
                  <a:lnTo>
                    <a:pt x="0" y="1602"/>
                  </a:lnTo>
                  <a:lnTo>
                    <a:pt x="0" y="1602"/>
                  </a:lnTo>
                  <a:cubicBezTo>
                    <a:pt x="2002" y="3837"/>
                    <a:pt x="4437" y="5671"/>
                    <a:pt x="7139" y="7006"/>
                  </a:cubicBezTo>
                  <a:cubicBezTo>
                    <a:pt x="7339" y="7156"/>
                    <a:pt x="7576" y="7231"/>
                    <a:pt x="7824" y="7231"/>
                  </a:cubicBezTo>
                  <a:cubicBezTo>
                    <a:pt x="7906" y="7231"/>
                    <a:pt x="7989" y="7222"/>
                    <a:pt x="8073" y="7206"/>
                  </a:cubicBezTo>
                  <a:cubicBezTo>
                    <a:pt x="8573" y="7072"/>
                    <a:pt x="8706" y="6472"/>
                    <a:pt x="8773" y="5971"/>
                  </a:cubicBezTo>
                  <a:lnTo>
                    <a:pt x="9340" y="2202"/>
                  </a:lnTo>
                  <a:cubicBezTo>
                    <a:pt x="9807" y="3570"/>
                    <a:pt x="10608" y="4771"/>
                    <a:pt x="11675" y="5738"/>
                  </a:cubicBezTo>
                  <a:cubicBezTo>
                    <a:pt x="12242" y="4671"/>
                    <a:pt x="12109" y="3336"/>
                    <a:pt x="11342" y="2402"/>
                  </a:cubicBezTo>
                  <a:lnTo>
                    <a:pt x="11342" y="2402"/>
                  </a:lnTo>
                  <a:cubicBezTo>
                    <a:pt x="11342" y="2502"/>
                    <a:pt x="11709" y="4404"/>
                    <a:pt x="11709" y="4671"/>
                  </a:cubicBezTo>
                  <a:cubicBezTo>
                    <a:pt x="11108" y="3036"/>
                    <a:pt x="10041" y="1435"/>
                    <a:pt x="9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1"/>
            <p:cNvSpPr/>
            <p:nvPr/>
          </p:nvSpPr>
          <p:spPr>
            <a:xfrm>
              <a:off x="3571050" y="2413000"/>
              <a:ext cx="101775" cy="180150"/>
            </a:xfrm>
            <a:custGeom>
              <a:avLst/>
              <a:gdLst/>
              <a:ahLst/>
              <a:cxnLst/>
              <a:rect l="l" t="t" r="r" b="b"/>
              <a:pathLst>
                <a:path w="4071" h="7206" extrusionOk="0">
                  <a:moveTo>
                    <a:pt x="3670" y="1"/>
                  </a:moveTo>
                  <a:cubicBezTo>
                    <a:pt x="3670" y="434"/>
                    <a:pt x="3703" y="901"/>
                    <a:pt x="3737" y="1368"/>
                  </a:cubicBezTo>
                  <a:cubicBezTo>
                    <a:pt x="3870" y="2469"/>
                    <a:pt x="3737" y="3570"/>
                    <a:pt x="3436" y="4604"/>
                  </a:cubicBezTo>
                  <a:cubicBezTo>
                    <a:pt x="3236" y="5171"/>
                    <a:pt x="2936" y="5671"/>
                    <a:pt x="2536" y="6138"/>
                  </a:cubicBezTo>
                  <a:cubicBezTo>
                    <a:pt x="2169" y="6472"/>
                    <a:pt x="1769" y="6739"/>
                    <a:pt x="1335" y="6906"/>
                  </a:cubicBezTo>
                  <a:cubicBezTo>
                    <a:pt x="901" y="7072"/>
                    <a:pt x="434" y="7139"/>
                    <a:pt x="1" y="7139"/>
                  </a:cubicBezTo>
                  <a:cubicBezTo>
                    <a:pt x="101" y="7172"/>
                    <a:pt x="234" y="7206"/>
                    <a:pt x="368" y="7206"/>
                  </a:cubicBezTo>
                  <a:cubicBezTo>
                    <a:pt x="701" y="7206"/>
                    <a:pt x="1035" y="7172"/>
                    <a:pt x="1368" y="7072"/>
                  </a:cubicBezTo>
                  <a:cubicBezTo>
                    <a:pt x="1869" y="6906"/>
                    <a:pt x="2302" y="6639"/>
                    <a:pt x="2669" y="6272"/>
                  </a:cubicBezTo>
                  <a:cubicBezTo>
                    <a:pt x="3103" y="5805"/>
                    <a:pt x="3436" y="5271"/>
                    <a:pt x="3637" y="4671"/>
                  </a:cubicBezTo>
                  <a:cubicBezTo>
                    <a:pt x="3970" y="3603"/>
                    <a:pt x="4070" y="2469"/>
                    <a:pt x="3903" y="1335"/>
                  </a:cubicBezTo>
                  <a:cubicBezTo>
                    <a:pt x="3870" y="935"/>
                    <a:pt x="3803" y="568"/>
                    <a:pt x="3770" y="334"/>
                  </a:cubicBezTo>
                  <a:cubicBezTo>
                    <a:pt x="3737" y="234"/>
                    <a:pt x="3703" y="101"/>
                    <a:pt x="36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1"/>
            <p:cNvSpPr/>
            <p:nvPr/>
          </p:nvSpPr>
          <p:spPr>
            <a:xfrm>
              <a:off x="2732950" y="3061800"/>
              <a:ext cx="405325" cy="324425"/>
            </a:xfrm>
            <a:custGeom>
              <a:avLst/>
              <a:gdLst/>
              <a:ahLst/>
              <a:cxnLst/>
              <a:rect l="l" t="t" r="r" b="b"/>
              <a:pathLst>
                <a:path w="16213" h="12977" extrusionOk="0">
                  <a:moveTo>
                    <a:pt x="10341" y="1"/>
                  </a:moveTo>
                  <a:cubicBezTo>
                    <a:pt x="10341" y="1"/>
                    <a:pt x="5905" y="734"/>
                    <a:pt x="3403" y="3837"/>
                  </a:cubicBezTo>
                  <a:cubicBezTo>
                    <a:pt x="901" y="6939"/>
                    <a:pt x="1" y="9240"/>
                    <a:pt x="1" y="9240"/>
                  </a:cubicBezTo>
                  <a:lnTo>
                    <a:pt x="4037" y="10208"/>
                  </a:lnTo>
                  <a:cubicBezTo>
                    <a:pt x="4037" y="10208"/>
                    <a:pt x="4104" y="6205"/>
                    <a:pt x="6172" y="3970"/>
                  </a:cubicBezTo>
                  <a:cubicBezTo>
                    <a:pt x="7483" y="2574"/>
                    <a:pt x="8996" y="1715"/>
                    <a:pt x="10173" y="1715"/>
                  </a:cubicBezTo>
                  <a:cubicBezTo>
                    <a:pt x="10853" y="1715"/>
                    <a:pt x="11422" y="2001"/>
                    <a:pt x="11776" y="2636"/>
                  </a:cubicBezTo>
                  <a:cubicBezTo>
                    <a:pt x="12777" y="4370"/>
                    <a:pt x="13410" y="10341"/>
                    <a:pt x="11776" y="12109"/>
                  </a:cubicBezTo>
                  <a:lnTo>
                    <a:pt x="15445" y="12976"/>
                  </a:lnTo>
                  <a:cubicBezTo>
                    <a:pt x="15445" y="12976"/>
                    <a:pt x="16212" y="301"/>
                    <a:pt x="10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1"/>
            <p:cNvSpPr/>
            <p:nvPr/>
          </p:nvSpPr>
          <p:spPr>
            <a:xfrm>
              <a:off x="2897250" y="2850825"/>
              <a:ext cx="236850" cy="377175"/>
            </a:xfrm>
            <a:custGeom>
              <a:avLst/>
              <a:gdLst/>
              <a:ahLst/>
              <a:cxnLst/>
              <a:rect l="l" t="t" r="r" b="b"/>
              <a:pathLst>
                <a:path w="9474" h="15087" extrusionOk="0">
                  <a:moveTo>
                    <a:pt x="4970" y="0"/>
                  </a:moveTo>
                  <a:cubicBezTo>
                    <a:pt x="4970" y="0"/>
                    <a:pt x="1234" y="7372"/>
                    <a:pt x="867" y="8273"/>
                  </a:cubicBezTo>
                  <a:cubicBezTo>
                    <a:pt x="534" y="9207"/>
                    <a:pt x="0" y="12976"/>
                    <a:pt x="0" y="12976"/>
                  </a:cubicBezTo>
                  <a:lnTo>
                    <a:pt x="667" y="14077"/>
                  </a:lnTo>
                  <a:cubicBezTo>
                    <a:pt x="667" y="14077"/>
                    <a:pt x="991" y="14918"/>
                    <a:pt x="1898" y="14918"/>
                  </a:cubicBezTo>
                  <a:cubicBezTo>
                    <a:pt x="2119" y="14918"/>
                    <a:pt x="2375" y="14868"/>
                    <a:pt x="2669" y="14744"/>
                  </a:cubicBezTo>
                  <a:cubicBezTo>
                    <a:pt x="2676" y="14741"/>
                    <a:pt x="2685" y="14740"/>
                    <a:pt x="2695" y="14740"/>
                  </a:cubicBezTo>
                  <a:cubicBezTo>
                    <a:pt x="2843" y="14740"/>
                    <a:pt x="3216" y="15087"/>
                    <a:pt x="3876" y="15087"/>
                  </a:cubicBezTo>
                  <a:cubicBezTo>
                    <a:pt x="4097" y="15087"/>
                    <a:pt x="4350" y="15048"/>
                    <a:pt x="4637" y="14944"/>
                  </a:cubicBezTo>
                  <a:cubicBezTo>
                    <a:pt x="5170" y="14777"/>
                    <a:pt x="5704" y="14644"/>
                    <a:pt x="6238" y="14511"/>
                  </a:cubicBezTo>
                  <a:lnTo>
                    <a:pt x="7572" y="11875"/>
                  </a:lnTo>
                  <a:lnTo>
                    <a:pt x="8039" y="13610"/>
                  </a:lnTo>
                  <a:cubicBezTo>
                    <a:pt x="8973" y="12009"/>
                    <a:pt x="9474" y="10141"/>
                    <a:pt x="9407" y="8273"/>
                  </a:cubicBezTo>
                  <a:cubicBezTo>
                    <a:pt x="9307" y="5204"/>
                    <a:pt x="9407" y="0"/>
                    <a:pt x="94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1"/>
            <p:cNvSpPr/>
            <p:nvPr/>
          </p:nvSpPr>
          <p:spPr>
            <a:xfrm>
              <a:off x="2996475" y="3107675"/>
              <a:ext cx="35050" cy="116875"/>
            </a:xfrm>
            <a:custGeom>
              <a:avLst/>
              <a:gdLst/>
              <a:ahLst/>
              <a:cxnLst/>
              <a:rect l="l" t="t" r="r" b="b"/>
              <a:pathLst>
                <a:path w="1402" h="4675" extrusionOk="0">
                  <a:moveTo>
                    <a:pt x="1402" y="0"/>
                  </a:moveTo>
                  <a:cubicBezTo>
                    <a:pt x="1268" y="200"/>
                    <a:pt x="1135" y="434"/>
                    <a:pt x="1035" y="634"/>
                  </a:cubicBezTo>
                  <a:cubicBezTo>
                    <a:pt x="701" y="1168"/>
                    <a:pt x="434" y="1701"/>
                    <a:pt x="201" y="2268"/>
                  </a:cubicBezTo>
                  <a:cubicBezTo>
                    <a:pt x="67" y="2602"/>
                    <a:pt x="1" y="2936"/>
                    <a:pt x="1" y="3269"/>
                  </a:cubicBezTo>
                  <a:cubicBezTo>
                    <a:pt x="1" y="3569"/>
                    <a:pt x="67" y="3836"/>
                    <a:pt x="167" y="4103"/>
                  </a:cubicBezTo>
                  <a:cubicBezTo>
                    <a:pt x="382" y="4501"/>
                    <a:pt x="624" y="4674"/>
                    <a:pt x="662" y="4674"/>
                  </a:cubicBezTo>
                  <a:cubicBezTo>
                    <a:pt x="666" y="4674"/>
                    <a:pt x="668" y="4673"/>
                    <a:pt x="668" y="4670"/>
                  </a:cubicBezTo>
                  <a:cubicBezTo>
                    <a:pt x="534" y="4470"/>
                    <a:pt x="434" y="4270"/>
                    <a:pt x="334" y="4036"/>
                  </a:cubicBezTo>
                  <a:cubicBezTo>
                    <a:pt x="167" y="3469"/>
                    <a:pt x="167" y="2869"/>
                    <a:pt x="401" y="2335"/>
                  </a:cubicBezTo>
                  <a:cubicBezTo>
                    <a:pt x="634" y="1701"/>
                    <a:pt x="968" y="1134"/>
                    <a:pt x="1168" y="734"/>
                  </a:cubicBezTo>
                  <a:cubicBezTo>
                    <a:pt x="1302" y="501"/>
                    <a:pt x="1368" y="267"/>
                    <a:pt x="1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1"/>
            <p:cNvSpPr/>
            <p:nvPr/>
          </p:nvSpPr>
          <p:spPr>
            <a:xfrm>
              <a:off x="2951450" y="3095150"/>
              <a:ext cx="31700" cy="124300"/>
            </a:xfrm>
            <a:custGeom>
              <a:avLst/>
              <a:gdLst/>
              <a:ahLst/>
              <a:cxnLst/>
              <a:rect l="l" t="t" r="r" b="b"/>
              <a:pathLst>
                <a:path w="1268" h="4972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1068" y="168"/>
                    <a:pt x="901" y="368"/>
                    <a:pt x="768" y="601"/>
                  </a:cubicBezTo>
                  <a:cubicBezTo>
                    <a:pt x="434" y="1135"/>
                    <a:pt x="200" y="1735"/>
                    <a:pt x="134" y="2369"/>
                  </a:cubicBezTo>
                  <a:cubicBezTo>
                    <a:pt x="34" y="3003"/>
                    <a:pt x="67" y="3637"/>
                    <a:pt x="200" y="4237"/>
                  </a:cubicBezTo>
                  <a:cubicBezTo>
                    <a:pt x="234" y="4504"/>
                    <a:pt x="334" y="4771"/>
                    <a:pt x="501" y="4971"/>
                  </a:cubicBezTo>
                  <a:cubicBezTo>
                    <a:pt x="0" y="3270"/>
                    <a:pt x="301" y="1469"/>
                    <a:pt x="12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1"/>
            <p:cNvSpPr/>
            <p:nvPr/>
          </p:nvSpPr>
          <p:spPr>
            <a:xfrm>
              <a:off x="3074875" y="3086825"/>
              <a:ext cx="32550" cy="75075"/>
            </a:xfrm>
            <a:custGeom>
              <a:avLst/>
              <a:gdLst/>
              <a:ahLst/>
              <a:cxnLst/>
              <a:rect l="l" t="t" r="r" b="b"/>
              <a:pathLst>
                <a:path w="1302" h="3003" extrusionOk="0">
                  <a:moveTo>
                    <a:pt x="1301" y="0"/>
                  </a:moveTo>
                  <a:cubicBezTo>
                    <a:pt x="1234" y="0"/>
                    <a:pt x="1068" y="701"/>
                    <a:pt x="734" y="1535"/>
                  </a:cubicBezTo>
                  <a:cubicBezTo>
                    <a:pt x="400" y="2335"/>
                    <a:pt x="0" y="2969"/>
                    <a:pt x="67" y="3002"/>
                  </a:cubicBezTo>
                  <a:cubicBezTo>
                    <a:pt x="801" y="2168"/>
                    <a:pt x="1268" y="1101"/>
                    <a:pt x="13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1"/>
            <p:cNvSpPr/>
            <p:nvPr/>
          </p:nvSpPr>
          <p:spPr>
            <a:xfrm>
              <a:off x="2908925" y="3119350"/>
              <a:ext cx="20875" cy="83400"/>
            </a:xfrm>
            <a:custGeom>
              <a:avLst/>
              <a:gdLst/>
              <a:ahLst/>
              <a:cxnLst/>
              <a:rect l="l" t="t" r="r" b="b"/>
              <a:pathLst>
                <a:path w="835" h="3336" extrusionOk="0">
                  <a:moveTo>
                    <a:pt x="801" y="0"/>
                  </a:moveTo>
                  <a:cubicBezTo>
                    <a:pt x="234" y="1001"/>
                    <a:pt x="0" y="2202"/>
                    <a:pt x="200" y="3336"/>
                  </a:cubicBezTo>
                  <a:cubicBezTo>
                    <a:pt x="267" y="3336"/>
                    <a:pt x="267" y="2602"/>
                    <a:pt x="434" y="1668"/>
                  </a:cubicBezTo>
                  <a:cubicBezTo>
                    <a:pt x="567" y="734"/>
                    <a:pt x="834" y="34"/>
                    <a:pt x="8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1"/>
            <p:cNvSpPr/>
            <p:nvPr/>
          </p:nvSpPr>
          <p:spPr>
            <a:xfrm>
              <a:off x="2356850" y="3241225"/>
              <a:ext cx="1012425" cy="788075"/>
            </a:xfrm>
            <a:custGeom>
              <a:avLst/>
              <a:gdLst/>
              <a:ahLst/>
              <a:cxnLst/>
              <a:rect l="l" t="t" r="r" b="b"/>
              <a:pathLst>
                <a:path w="40497" h="31523" extrusionOk="0">
                  <a:moveTo>
                    <a:pt x="6377" y="1"/>
                  </a:moveTo>
                  <a:cubicBezTo>
                    <a:pt x="5548" y="1"/>
                    <a:pt x="4806" y="589"/>
                    <a:pt x="4637" y="1463"/>
                  </a:cubicBezTo>
                  <a:lnTo>
                    <a:pt x="201" y="21944"/>
                  </a:lnTo>
                  <a:cubicBezTo>
                    <a:pt x="1" y="22912"/>
                    <a:pt x="601" y="23879"/>
                    <a:pt x="1568" y="24113"/>
                  </a:cubicBezTo>
                  <a:lnTo>
                    <a:pt x="33491" y="31485"/>
                  </a:lnTo>
                  <a:cubicBezTo>
                    <a:pt x="33621" y="31510"/>
                    <a:pt x="33749" y="31523"/>
                    <a:pt x="33876" y="31523"/>
                  </a:cubicBezTo>
                  <a:cubicBezTo>
                    <a:pt x="34730" y="31523"/>
                    <a:pt x="35489" y="30955"/>
                    <a:pt x="35693" y="30084"/>
                  </a:cubicBezTo>
                  <a:lnTo>
                    <a:pt x="40296" y="10069"/>
                  </a:lnTo>
                  <a:cubicBezTo>
                    <a:pt x="40496" y="9102"/>
                    <a:pt x="39896" y="8134"/>
                    <a:pt x="38928" y="7901"/>
                  </a:cubicBezTo>
                  <a:lnTo>
                    <a:pt x="15045" y="2063"/>
                  </a:lnTo>
                  <a:lnTo>
                    <a:pt x="6839" y="62"/>
                  </a:lnTo>
                  <a:cubicBezTo>
                    <a:pt x="6684" y="21"/>
                    <a:pt x="6529" y="1"/>
                    <a:pt x="6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1"/>
            <p:cNvSpPr/>
            <p:nvPr/>
          </p:nvSpPr>
          <p:spPr>
            <a:xfrm>
              <a:off x="2475275" y="3301150"/>
              <a:ext cx="875650" cy="221000"/>
            </a:xfrm>
            <a:custGeom>
              <a:avLst/>
              <a:gdLst/>
              <a:ahLst/>
              <a:cxnLst/>
              <a:rect l="l" t="t" r="r" b="b"/>
              <a:pathLst>
                <a:path w="35026" h="8840" extrusionOk="0">
                  <a:moveTo>
                    <a:pt x="0" y="0"/>
                  </a:moveTo>
                  <a:cubicBezTo>
                    <a:pt x="134" y="33"/>
                    <a:pt x="234" y="67"/>
                    <a:pt x="367" y="100"/>
                  </a:cubicBezTo>
                  <a:lnTo>
                    <a:pt x="1401" y="300"/>
                  </a:lnTo>
                  <a:lnTo>
                    <a:pt x="5171" y="1134"/>
                  </a:lnTo>
                  <a:cubicBezTo>
                    <a:pt x="8373" y="1835"/>
                    <a:pt x="12776" y="2802"/>
                    <a:pt x="17613" y="4070"/>
                  </a:cubicBezTo>
                  <a:cubicBezTo>
                    <a:pt x="22450" y="5304"/>
                    <a:pt x="26786" y="6505"/>
                    <a:pt x="29955" y="7405"/>
                  </a:cubicBezTo>
                  <a:lnTo>
                    <a:pt x="33658" y="8473"/>
                  </a:lnTo>
                  <a:lnTo>
                    <a:pt x="34692" y="8773"/>
                  </a:lnTo>
                  <a:cubicBezTo>
                    <a:pt x="34792" y="8806"/>
                    <a:pt x="34925" y="8840"/>
                    <a:pt x="35025" y="8840"/>
                  </a:cubicBezTo>
                  <a:cubicBezTo>
                    <a:pt x="34925" y="8806"/>
                    <a:pt x="34792" y="8740"/>
                    <a:pt x="34692" y="8706"/>
                  </a:cubicBezTo>
                  <a:lnTo>
                    <a:pt x="33691" y="8373"/>
                  </a:lnTo>
                  <a:cubicBezTo>
                    <a:pt x="32824" y="8106"/>
                    <a:pt x="31556" y="7706"/>
                    <a:pt x="29988" y="7239"/>
                  </a:cubicBezTo>
                  <a:cubicBezTo>
                    <a:pt x="26853" y="6305"/>
                    <a:pt x="22516" y="5070"/>
                    <a:pt x="17680" y="3836"/>
                  </a:cubicBezTo>
                  <a:cubicBezTo>
                    <a:pt x="12843" y="2635"/>
                    <a:pt x="8406" y="1635"/>
                    <a:pt x="5204" y="967"/>
                  </a:cubicBezTo>
                  <a:cubicBezTo>
                    <a:pt x="3603" y="634"/>
                    <a:pt x="2302" y="400"/>
                    <a:pt x="1401" y="234"/>
                  </a:cubicBezTo>
                  <a:lnTo>
                    <a:pt x="367" y="33"/>
                  </a:lnTo>
                  <a:cubicBezTo>
                    <a:pt x="267" y="0"/>
                    <a:pt x="13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1"/>
            <p:cNvSpPr/>
            <p:nvPr/>
          </p:nvSpPr>
          <p:spPr>
            <a:xfrm>
              <a:off x="2993150" y="2454700"/>
              <a:ext cx="217675" cy="461200"/>
            </a:xfrm>
            <a:custGeom>
              <a:avLst/>
              <a:gdLst/>
              <a:ahLst/>
              <a:cxnLst/>
              <a:rect l="l" t="t" r="r" b="b"/>
              <a:pathLst>
                <a:path w="8707" h="18448" extrusionOk="0">
                  <a:moveTo>
                    <a:pt x="1535" y="0"/>
                  </a:moveTo>
                  <a:lnTo>
                    <a:pt x="0" y="18447"/>
                  </a:lnTo>
                  <a:lnTo>
                    <a:pt x="5471" y="18447"/>
                  </a:lnTo>
                  <a:lnTo>
                    <a:pt x="8706" y="1068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1"/>
            <p:cNvSpPr/>
            <p:nvPr/>
          </p:nvSpPr>
          <p:spPr>
            <a:xfrm>
              <a:off x="3043175" y="1841675"/>
              <a:ext cx="306075" cy="30725"/>
            </a:xfrm>
            <a:custGeom>
              <a:avLst/>
              <a:gdLst/>
              <a:ahLst/>
              <a:cxnLst/>
              <a:rect l="l" t="t" r="r" b="b"/>
              <a:pathLst>
                <a:path w="12243" h="1229" extrusionOk="0">
                  <a:moveTo>
                    <a:pt x="12232" y="0"/>
                  </a:moveTo>
                  <a:cubicBezTo>
                    <a:pt x="12142" y="0"/>
                    <a:pt x="11494" y="188"/>
                    <a:pt x="10475" y="404"/>
                  </a:cubicBezTo>
                  <a:cubicBezTo>
                    <a:pt x="8710" y="819"/>
                    <a:pt x="6906" y="1015"/>
                    <a:pt x="5096" y="1015"/>
                  </a:cubicBezTo>
                  <a:cubicBezTo>
                    <a:pt x="3998" y="1015"/>
                    <a:pt x="2898" y="943"/>
                    <a:pt x="1802" y="804"/>
                  </a:cubicBezTo>
                  <a:cubicBezTo>
                    <a:pt x="798" y="683"/>
                    <a:pt x="127" y="533"/>
                    <a:pt x="17" y="533"/>
                  </a:cubicBezTo>
                  <a:cubicBezTo>
                    <a:pt x="6" y="533"/>
                    <a:pt x="1" y="535"/>
                    <a:pt x="1" y="538"/>
                  </a:cubicBezTo>
                  <a:cubicBezTo>
                    <a:pt x="134" y="604"/>
                    <a:pt x="301" y="671"/>
                    <a:pt x="468" y="671"/>
                  </a:cubicBezTo>
                  <a:cubicBezTo>
                    <a:pt x="768" y="771"/>
                    <a:pt x="1235" y="871"/>
                    <a:pt x="1769" y="938"/>
                  </a:cubicBezTo>
                  <a:cubicBezTo>
                    <a:pt x="2890" y="1142"/>
                    <a:pt x="4011" y="1229"/>
                    <a:pt x="5132" y="1229"/>
                  </a:cubicBezTo>
                  <a:cubicBezTo>
                    <a:pt x="5479" y="1229"/>
                    <a:pt x="5825" y="1221"/>
                    <a:pt x="6172" y="1205"/>
                  </a:cubicBezTo>
                  <a:cubicBezTo>
                    <a:pt x="7639" y="1138"/>
                    <a:pt x="9107" y="938"/>
                    <a:pt x="10508" y="571"/>
                  </a:cubicBezTo>
                  <a:cubicBezTo>
                    <a:pt x="11075" y="438"/>
                    <a:pt x="11509" y="304"/>
                    <a:pt x="11809" y="204"/>
                  </a:cubicBezTo>
                  <a:cubicBezTo>
                    <a:pt x="11942" y="137"/>
                    <a:pt x="12109" y="71"/>
                    <a:pt x="12243" y="4"/>
                  </a:cubicBezTo>
                  <a:cubicBezTo>
                    <a:pt x="12243" y="1"/>
                    <a:pt x="12239" y="0"/>
                    <a:pt x="1223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1"/>
            <p:cNvSpPr/>
            <p:nvPr/>
          </p:nvSpPr>
          <p:spPr>
            <a:xfrm>
              <a:off x="3044850" y="2069425"/>
              <a:ext cx="250200" cy="25050"/>
            </a:xfrm>
            <a:custGeom>
              <a:avLst/>
              <a:gdLst/>
              <a:ahLst/>
              <a:cxnLst/>
              <a:rect l="l" t="t" r="r" b="b"/>
              <a:pathLst>
                <a:path w="10008" h="1002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67"/>
                    <a:pt x="267" y="101"/>
                    <a:pt x="401" y="101"/>
                  </a:cubicBezTo>
                  <a:cubicBezTo>
                    <a:pt x="634" y="167"/>
                    <a:pt x="1001" y="234"/>
                    <a:pt x="1435" y="334"/>
                  </a:cubicBezTo>
                  <a:cubicBezTo>
                    <a:pt x="2335" y="501"/>
                    <a:pt x="3570" y="668"/>
                    <a:pt x="4971" y="801"/>
                  </a:cubicBezTo>
                  <a:cubicBezTo>
                    <a:pt x="6338" y="934"/>
                    <a:pt x="7606" y="1001"/>
                    <a:pt x="8506" y="1001"/>
                  </a:cubicBezTo>
                  <a:lnTo>
                    <a:pt x="9607" y="1001"/>
                  </a:lnTo>
                  <a:cubicBezTo>
                    <a:pt x="9741" y="1001"/>
                    <a:pt x="9874" y="1001"/>
                    <a:pt x="10007" y="968"/>
                  </a:cubicBezTo>
                  <a:cubicBezTo>
                    <a:pt x="9507" y="901"/>
                    <a:pt x="9007" y="868"/>
                    <a:pt x="8540" y="868"/>
                  </a:cubicBezTo>
                  <a:cubicBezTo>
                    <a:pt x="7606" y="801"/>
                    <a:pt x="6372" y="734"/>
                    <a:pt x="5004" y="601"/>
                  </a:cubicBezTo>
                  <a:cubicBezTo>
                    <a:pt x="3603" y="467"/>
                    <a:pt x="2369" y="301"/>
                    <a:pt x="1468" y="167"/>
                  </a:cubicBezTo>
                  <a:cubicBezTo>
                    <a:pt x="1001" y="101"/>
                    <a:pt x="501" y="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1"/>
            <p:cNvSpPr/>
            <p:nvPr/>
          </p:nvSpPr>
          <p:spPr>
            <a:xfrm>
              <a:off x="3040675" y="2329500"/>
              <a:ext cx="231025" cy="30500"/>
            </a:xfrm>
            <a:custGeom>
              <a:avLst/>
              <a:gdLst/>
              <a:ahLst/>
              <a:cxnLst/>
              <a:rect l="l" t="t" r="r" b="b"/>
              <a:pathLst>
                <a:path w="9241" h="1220" extrusionOk="0">
                  <a:moveTo>
                    <a:pt x="11" y="1"/>
                  </a:moveTo>
                  <a:cubicBezTo>
                    <a:pt x="4" y="1"/>
                    <a:pt x="1" y="2"/>
                    <a:pt x="1" y="5"/>
                  </a:cubicBezTo>
                  <a:cubicBezTo>
                    <a:pt x="1" y="5"/>
                    <a:pt x="101" y="72"/>
                    <a:pt x="334" y="172"/>
                  </a:cubicBezTo>
                  <a:cubicBezTo>
                    <a:pt x="534" y="272"/>
                    <a:pt x="868" y="405"/>
                    <a:pt x="1268" y="539"/>
                  </a:cubicBezTo>
                  <a:cubicBezTo>
                    <a:pt x="2336" y="872"/>
                    <a:pt x="3436" y="1106"/>
                    <a:pt x="4570" y="1172"/>
                  </a:cubicBezTo>
                  <a:cubicBezTo>
                    <a:pt x="4923" y="1204"/>
                    <a:pt x="5280" y="1219"/>
                    <a:pt x="5637" y="1219"/>
                  </a:cubicBezTo>
                  <a:cubicBezTo>
                    <a:pt x="6395" y="1219"/>
                    <a:pt x="7158" y="1152"/>
                    <a:pt x="7906" y="1039"/>
                  </a:cubicBezTo>
                  <a:cubicBezTo>
                    <a:pt x="8240" y="972"/>
                    <a:pt x="8573" y="906"/>
                    <a:pt x="8907" y="805"/>
                  </a:cubicBezTo>
                  <a:cubicBezTo>
                    <a:pt x="9040" y="772"/>
                    <a:pt x="9140" y="739"/>
                    <a:pt x="9240" y="672"/>
                  </a:cubicBezTo>
                  <a:cubicBezTo>
                    <a:pt x="9240" y="668"/>
                    <a:pt x="9235" y="667"/>
                    <a:pt x="9224" y="667"/>
                  </a:cubicBezTo>
                  <a:cubicBezTo>
                    <a:pt x="9130" y="667"/>
                    <a:pt x="8655" y="783"/>
                    <a:pt x="7940" y="872"/>
                  </a:cubicBezTo>
                  <a:cubicBezTo>
                    <a:pt x="7183" y="961"/>
                    <a:pt x="6442" y="1006"/>
                    <a:pt x="5706" y="1006"/>
                  </a:cubicBezTo>
                  <a:cubicBezTo>
                    <a:pt x="5338" y="1006"/>
                    <a:pt x="4971" y="994"/>
                    <a:pt x="4604" y="972"/>
                  </a:cubicBezTo>
                  <a:cubicBezTo>
                    <a:pt x="3470" y="872"/>
                    <a:pt x="2402" y="672"/>
                    <a:pt x="1335" y="372"/>
                  </a:cubicBezTo>
                  <a:cubicBezTo>
                    <a:pt x="572" y="158"/>
                    <a:pt x="89" y="1"/>
                    <a:pt x="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1"/>
            <p:cNvSpPr/>
            <p:nvPr/>
          </p:nvSpPr>
          <p:spPr>
            <a:xfrm>
              <a:off x="3274175" y="2156975"/>
              <a:ext cx="403650" cy="67900"/>
            </a:xfrm>
            <a:custGeom>
              <a:avLst/>
              <a:gdLst/>
              <a:ahLst/>
              <a:cxnLst/>
              <a:rect l="l" t="t" r="r" b="b"/>
              <a:pathLst>
                <a:path w="16146" h="2716" extrusionOk="0">
                  <a:moveTo>
                    <a:pt x="16145" y="1"/>
                  </a:moveTo>
                  <a:lnTo>
                    <a:pt x="16145" y="1"/>
                  </a:lnTo>
                  <a:cubicBezTo>
                    <a:pt x="15945" y="68"/>
                    <a:pt x="15745" y="134"/>
                    <a:pt x="15545" y="234"/>
                  </a:cubicBezTo>
                  <a:cubicBezTo>
                    <a:pt x="15145" y="401"/>
                    <a:pt x="14578" y="601"/>
                    <a:pt x="13877" y="835"/>
                  </a:cubicBezTo>
                  <a:cubicBezTo>
                    <a:pt x="13177" y="1102"/>
                    <a:pt x="12343" y="1369"/>
                    <a:pt x="11375" y="1602"/>
                  </a:cubicBezTo>
                  <a:cubicBezTo>
                    <a:pt x="10408" y="1869"/>
                    <a:pt x="9374" y="2069"/>
                    <a:pt x="8240" y="2236"/>
                  </a:cubicBezTo>
                  <a:cubicBezTo>
                    <a:pt x="7172" y="2369"/>
                    <a:pt x="6105" y="2469"/>
                    <a:pt x="5037" y="2503"/>
                  </a:cubicBezTo>
                  <a:cubicBezTo>
                    <a:pt x="4744" y="2513"/>
                    <a:pt x="4460" y="2517"/>
                    <a:pt x="4186" y="2517"/>
                  </a:cubicBezTo>
                  <a:cubicBezTo>
                    <a:pt x="3523" y="2517"/>
                    <a:pt x="2921" y="2493"/>
                    <a:pt x="2402" y="2469"/>
                  </a:cubicBezTo>
                  <a:cubicBezTo>
                    <a:pt x="1668" y="2436"/>
                    <a:pt x="1068" y="2369"/>
                    <a:pt x="634" y="2336"/>
                  </a:cubicBezTo>
                  <a:cubicBezTo>
                    <a:pt x="434" y="2303"/>
                    <a:pt x="201" y="2269"/>
                    <a:pt x="1" y="2269"/>
                  </a:cubicBezTo>
                  <a:cubicBezTo>
                    <a:pt x="201" y="2336"/>
                    <a:pt x="401" y="2403"/>
                    <a:pt x="634" y="2403"/>
                  </a:cubicBezTo>
                  <a:cubicBezTo>
                    <a:pt x="1035" y="2503"/>
                    <a:pt x="1635" y="2569"/>
                    <a:pt x="2402" y="2636"/>
                  </a:cubicBezTo>
                  <a:cubicBezTo>
                    <a:pt x="3037" y="2685"/>
                    <a:pt x="3690" y="2716"/>
                    <a:pt x="4334" y="2716"/>
                  </a:cubicBezTo>
                  <a:cubicBezTo>
                    <a:pt x="4570" y="2716"/>
                    <a:pt x="4805" y="2712"/>
                    <a:pt x="5037" y="2703"/>
                  </a:cubicBezTo>
                  <a:cubicBezTo>
                    <a:pt x="7206" y="2670"/>
                    <a:pt x="9341" y="2369"/>
                    <a:pt x="11442" y="1802"/>
                  </a:cubicBezTo>
                  <a:cubicBezTo>
                    <a:pt x="12276" y="1569"/>
                    <a:pt x="13110" y="1302"/>
                    <a:pt x="13944" y="1002"/>
                  </a:cubicBezTo>
                  <a:cubicBezTo>
                    <a:pt x="14644" y="735"/>
                    <a:pt x="15211" y="501"/>
                    <a:pt x="15578" y="301"/>
                  </a:cubicBezTo>
                  <a:cubicBezTo>
                    <a:pt x="15778" y="201"/>
                    <a:pt x="15979" y="101"/>
                    <a:pt x="161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1"/>
            <p:cNvSpPr/>
            <p:nvPr/>
          </p:nvSpPr>
          <p:spPr>
            <a:xfrm>
              <a:off x="3333375" y="1845100"/>
              <a:ext cx="341950" cy="85925"/>
            </a:xfrm>
            <a:custGeom>
              <a:avLst/>
              <a:gdLst/>
              <a:ahLst/>
              <a:cxnLst/>
              <a:rect l="l" t="t" r="r" b="b"/>
              <a:pathLst>
                <a:path w="13678" h="3437" extrusionOk="0">
                  <a:moveTo>
                    <a:pt x="13677" y="0"/>
                  </a:moveTo>
                  <a:cubicBezTo>
                    <a:pt x="13511" y="0"/>
                    <a:pt x="13310" y="34"/>
                    <a:pt x="13144" y="100"/>
                  </a:cubicBezTo>
                  <a:lnTo>
                    <a:pt x="11676" y="501"/>
                  </a:lnTo>
                  <a:cubicBezTo>
                    <a:pt x="10442" y="834"/>
                    <a:pt x="8740" y="1268"/>
                    <a:pt x="6839" y="1735"/>
                  </a:cubicBezTo>
                  <a:cubicBezTo>
                    <a:pt x="4971" y="2235"/>
                    <a:pt x="3237" y="2636"/>
                    <a:pt x="2002" y="2902"/>
                  </a:cubicBezTo>
                  <a:lnTo>
                    <a:pt x="535" y="3269"/>
                  </a:lnTo>
                  <a:cubicBezTo>
                    <a:pt x="334" y="3303"/>
                    <a:pt x="168" y="3336"/>
                    <a:pt x="1" y="3436"/>
                  </a:cubicBezTo>
                  <a:cubicBezTo>
                    <a:pt x="168" y="3403"/>
                    <a:pt x="368" y="3403"/>
                    <a:pt x="535" y="3336"/>
                  </a:cubicBezTo>
                  <a:cubicBezTo>
                    <a:pt x="902" y="3303"/>
                    <a:pt x="1402" y="3203"/>
                    <a:pt x="2036" y="3069"/>
                  </a:cubicBezTo>
                  <a:cubicBezTo>
                    <a:pt x="3270" y="2802"/>
                    <a:pt x="5004" y="2435"/>
                    <a:pt x="6906" y="1968"/>
                  </a:cubicBezTo>
                  <a:cubicBezTo>
                    <a:pt x="8807" y="1468"/>
                    <a:pt x="10508" y="1001"/>
                    <a:pt x="11709" y="634"/>
                  </a:cubicBezTo>
                  <a:cubicBezTo>
                    <a:pt x="12343" y="467"/>
                    <a:pt x="12843" y="301"/>
                    <a:pt x="13177" y="200"/>
                  </a:cubicBezTo>
                  <a:cubicBezTo>
                    <a:pt x="13344" y="134"/>
                    <a:pt x="13511" y="67"/>
                    <a:pt x="136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1"/>
            <p:cNvSpPr/>
            <p:nvPr/>
          </p:nvSpPr>
          <p:spPr>
            <a:xfrm>
              <a:off x="3330875" y="1679975"/>
              <a:ext cx="269400" cy="53400"/>
            </a:xfrm>
            <a:custGeom>
              <a:avLst/>
              <a:gdLst/>
              <a:ahLst/>
              <a:cxnLst/>
              <a:rect l="l" t="t" r="r" b="b"/>
              <a:pathLst>
                <a:path w="10776" h="2136" extrusionOk="0">
                  <a:moveTo>
                    <a:pt x="10775" y="1"/>
                  </a:moveTo>
                  <a:cubicBezTo>
                    <a:pt x="10642" y="1"/>
                    <a:pt x="10508" y="1"/>
                    <a:pt x="10375" y="34"/>
                  </a:cubicBezTo>
                  <a:cubicBezTo>
                    <a:pt x="10108" y="34"/>
                    <a:pt x="9708" y="101"/>
                    <a:pt x="9207" y="167"/>
                  </a:cubicBezTo>
                  <a:cubicBezTo>
                    <a:pt x="8207" y="301"/>
                    <a:pt x="6839" y="501"/>
                    <a:pt x="5371" y="801"/>
                  </a:cubicBezTo>
                  <a:cubicBezTo>
                    <a:pt x="3870" y="1101"/>
                    <a:pt x="2536" y="1402"/>
                    <a:pt x="1569" y="1668"/>
                  </a:cubicBezTo>
                  <a:cubicBezTo>
                    <a:pt x="1068" y="1769"/>
                    <a:pt x="701" y="1902"/>
                    <a:pt x="434" y="1969"/>
                  </a:cubicBezTo>
                  <a:cubicBezTo>
                    <a:pt x="268" y="2002"/>
                    <a:pt x="134" y="2035"/>
                    <a:pt x="1" y="2135"/>
                  </a:cubicBezTo>
                  <a:cubicBezTo>
                    <a:pt x="134" y="2102"/>
                    <a:pt x="301" y="2102"/>
                    <a:pt x="434" y="2069"/>
                  </a:cubicBezTo>
                  <a:lnTo>
                    <a:pt x="1569" y="1802"/>
                  </a:lnTo>
                  <a:cubicBezTo>
                    <a:pt x="2569" y="1602"/>
                    <a:pt x="3904" y="1302"/>
                    <a:pt x="5371" y="1001"/>
                  </a:cubicBezTo>
                  <a:cubicBezTo>
                    <a:pt x="6872" y="734"/>
                    <a:pt x="8240" y="468"/>
                    <a:pt x="9207" y="301"/>
                  </a:cubicBezTo>
                  <a:lnTo>
                    <a:pt x="10375" y="101"/>
                  </a:lnTo>
                  <a:cubicBezTo>
                    <a:pt x="10508" y="101"/>
                    <a:pt x="10642" y="34"/>
                    <a:pt x="1077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1"/>
            <p:cNvSpPr/>
            <p:nvPr/>
          </p:nvSpPr>
          <p:spPr>
            <a:xfrm>
              <a:off x="3204950" y="15582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2803" y="0"/>
                  </a:moveTo>
                  <a:lnTo>
                    <a:pt x="2803" y="0"/>
                  </a:lnTo>
                  <a:cubicBezTo>
                    <a:pt x="2202" y="267"/>
                    <a:pt x="1635" y="701"/>
                    <a:pt x="1202" y="1201"/>
                  </a:cubicBezTo>
                  <a:cubicBezTo>
                    <a:pt x="668" y="1668"/>
                    <a:pt x="268" y="2202"/>
                    <a:pt x="1" y="2836"/>
                  </a:cubicBezTo>
                  <a:cubicBezTo>
                    <a:pt x="2" y="2837"/>
                    <a:pt x="3" y="2837"/>
                    <a:pt x="4" y="2837"/>
                  </a:cubicBezTo>
                  <a:cubicBezTo>
                    <a:pt x="58" y="2837"/>
                    <a:pt x="585" y="2118"/>
                    <a:pt x="1335" y="1368"/>
                  </a:cubicBezTo>
                  <a:cubicBezTo>
                    <a:pt x="2102" y="568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1"/>
            <p:cNvSpPr/>
            <p:nvPr/>
          </p:nvSpPr>
          <p:spPr>
            <a:xfrm>
              <a:off x="3243325" y="1472325"/>
              <a:ext cx="221850" cy="97600"/>
            </a:xfrm>
            <a:custGeom>
              <a:avLst/>
              <a:gdLst/>
              <a:ahLst/>
              <a:cxnLst/>
              <a:rect l="l" t="t" r="r" b="b"/>
              <a:pathLst>
                <a:path w="8874" h="3904" extrusionOk="0">
                  <a:moveTo>
                    <a:pt x="0" y="1"/>
                  </a:moveTo>
                  <a:cubicBezTo>
                    <a:pt x="67" y="101"/>
                    <a:pt x="167" y="167"/>
                    <a:pt x="301" y="234"/>
                  </a:cubicBezTo>
                  <a:cubicBezTo>
                    <a:pt x="501" y="401"/>
                    <a:pt x="801" y="568"/>
                    <a:pt x="1168" y="801"/>
                  </a:cubicBezTo>
                  <a:cubicBezTo>
                    <a:pt x="2169" y="1402"/>
                    <a:pt x="3169" y="1935"/>
                    <a:pt x="4237" y="2402"/>
                  </a:cubicBezTo>
                  <a:cubicBezTo>
                    <a:pt x="5304" y="2869"/>
                    <a:pt x="6372" y="3270"/>
                    <a:pt x="7472" y="3603"/>
                  </a:cubicBezTo>
                  <a:cubicBezTo>
                    <a:pt x="7906" y="3703"/>
                    <a:pt x="8273" y="3803"/>
                    <a:pt x="8506" y="3870"/>
                  </a:cubicBezTo>
                  <a:cubicBezTo>
                    <a:pt x="8606" y="3903"/>
                    <a:pt x="8740" y="3903"/>
                    <a:pt x="8873" y="3903"/>
                  </a:cubicBezTo>
                  <a:cubicBezTo>
                    <a:pt x="8440" y="3737"/>
                    <a:pt x="7973" y="3570"/>
                    <a:pt x="7539" y="3470"/>
                  </a:cubicBezTo>
                  <a:cubicBezTo>
                    <a:pt x="6705" y="3170"/>
                    <a:pt x="5538" y="2736"/>
                    <a:pt x="4337" y="2202"/>
                  </a:cubicBezTo>
                  <a:cubicBezTo>
                    <a:pt x="3103" y="1669"/>
                    <a:pt x="2002" y="1101"/>
                    <a:pt x="1235" y="668"/>
                  </a:cubicBezTo>
                  <a:cubicBezTo>
                    <a:pt x="834" y="434"/>
                    <a:pt x="434" y="20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1"/>
            <p:cNvSpPr/>
            <p:nvPr/>
          </p:nvSpPr>
          <p:spPr>
            <a:xfrm>
              <a:off x="3307525" y="2407175"/>
              <a:ext cx="355275" cy="38475"/>
            </a:xfrm>
            <a:custGeom>
              <a:avLst/>
              <a:gdLst/>
              <a:ahLst/>
              <a:cxnLst/>
              <a:rect l="l" t="t" r="r" b="b"/>
              <a:pathLst>
                <a:path w="14211" h="1539" extrusionOk="0">
                  <a:moveTo>
                    <a:pt x="1" y="0"/>
                  </a:moveTo>
                  <a:cubicBezTo>
                    <a:pt x="168" y="100"/>
                    <a:pt x="334" y="134"/>
                    <a:pt x="535" y="200"/>
                  </a:cubicBezTo>
                  <a:cubicBezTo>
                    <a:pt x="901" y="300"/>
                    <a:pt x="1402" y="434"/>
                    <a:pt x="2036" y="601"/>
                  </a:cubicBezTo>
                  <a:cubicBezTo>
                    <a:pt x="3703" y="1034"/>
                    <a:pt x="5405" y="1334"/>
                    <a:pt x="7106" y="1468"/>
                  </a:cubicBezTo>
                  <a:cubicBezTo>
                    <a:pt x="7586" y="1515"/>
                    <a:pt x="8069" y="1538"/>
                    <a:pt x="8552" y="1538"/>
                  </a:cubicBezTo>
                  <a:cubicBezTo>
                    <a:pt x="9781" y="1538"/>
                    <a:pt x="11012" y="1388"/>
                    <a:pt x="12210" y="1101"/>
                  </a:cubicBezTo>
                  <a:cubicBezTo>
                    <a:pt x="12710" y="1001"/>
                    <a:pt x="13210" y="834"/>
                    <a:pt x="13677" y="634"/>
                  </a:cubicBezTo>
                  <a:cubicBezTo>
                    <a:pt x="13877" y="567"/>
                    <a:pt x="14044" y="467"/>
                    <a:pt x="14211" y="400"/>
                  </a:cubicBezTo>
                  <a:cubicBezTo>
                    <a:pt x="14011" y="400"/>
                    <a:pt x="13844" y="467"/>
                    <a:pt x="13677" y="500"/>
                  </a:cubicBezTo>
                  <a:cubicBezTo>
                    <a:pt x="13177" y="667"/>
                    <a:pt x="12677" y="834"/>
                    <a:pt x="12176" y="934"/>
                  </a:cubicBezTo>
                  <a:cubicBezTo>
                    <a:pt x="10985" y="1172"/>
                    <a:pt x="9777" y="1292"/>
                    <a:pt x="8563" y="1292"/>
                  </a:cubicBezTo>
                  <a:cubicBezTo>
                    <a:pt x="8078" y="1292"/>
                    <a:pt x="7592" y="1272"/>
                    <a:pt x="7106" y="1234"/>
                  </a:cubicBezTo>
                  <a:cubicBezTo>
                    <a:pt x="5405" y="1068"/>
                    <a:pt x="3737" y="801"/>
                    <a:pt x="2069" y="434"/>
                  </a:cubicBezTo>
                  <a:lnTo>
                    <a:pt x="568" y="100"/>
                  </a:lnTo>
                  <a:cubicBezTo>
                    <a:pt x="368" y="67"/>
                    <a:pt x="168" y="33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2905575" y="1243000"/>
              <a:ext cx="242700" cy="88225"/>
            </a:xfrm>
            <a:custGeom>
              <a:avLst/>
              <a:gdLst/>
              <a:ahLst/>
              <a:cxnLst/>
              <a:rect l="l" t="t" r="r" b="b"/>
              <a:pathLst>
                <a:path w="9708" h="3529" extrusionOk="0">
                  <a:moveTo>
                    <a:pt x="9708" y="0"/>
                  </a:moveTo>
                  <a:lnTo>
                    <a:pt x="9708" y="0"/>
                  </a:lnTo>
                  <a:cubicBezTo>
                    <a:pt x="9374" y="434"/>
                    <a:pt x="9040" y="834"/>
                    <a:pt x="8674" y="1268"/>
                  </a:cubicBezTo>
                  <a:cubicBezTo>
                    <a:pt x="7360" y="2605"/>
                    <a:pt x="5583" y="3332"/>
                    <a:pt x="3775" y="3332"/>
                  </a:cubicBezTo>
                  <a:cubicBezTo>
                    <a:pt x="3012" y="3332"/>
                    <a:pt x="2244" y="3203"/>
                    <a:pt x="1502" y="2936"/>
                  </a:cubicBezTo>
                  <a:cubicBezTo>
                    <a:pt x="1001" y="2736"/>
                    <a:pt x="501" y="2502"/>
                    <a:pt x="1" y="2235"/>
                  </a:cubicBezTo>
                  <a:lnTo>
                    <a:pt x="1" y="2235"/>
                  </a:lnTo>
                  <a:cubicBezTo>
                    <a:pt x="101" y="2369"/>
                    <a:pt x="234" y="2436"/>
                    <a:pt x="368" y="2502"/>
                  </a:cubicBezTo>
                  <a:cubicBezTo>
                    <a:pt x="701" y="2736"/>
                    <a:pt x="1068" y="2936"/>
                    <a:pt x="1435" y="3069"/>
                  </a:cubicBezTo>
                  <a:cubicBezTo>
                    <a:pt x="2228" y="3378"/>
                    <a:pt x="3052" y="3528"/>
                    <a:pt x="3868" y="3528"/>
                  </a:cubicBezTo>
                  <a:cubicBezTo>
                    <a:pt x="5696" y="3528"/>
                    <a:pt x="7482" y="2775"/>
                    <a:pt x="8774" y="1368"/>
                  </a:cubicBezTo>
                  <a:cubicBezTo>
                    <a:pt x="9040" y="1101"/>
                    <a:pt x="9274" y="768"/>
                    <a:pt x="9507" y="401"/>
                  </a:cubicBezTo>
                  <a:cubicBezTo>
                    <a:pt x="9574" y="301"/>
                    <a:pt x="9641" y="134"/>
                    <a:pt x="9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1"/>
            <p:cNvSpPr/>
            <p:nvPr/>
          </p:nvSpPr>
          <p:spPr>
            <a:xfrm>
              <a:off x="2903075" y="1221325"/>
              <a:ext cx="239375" cy="53125"/>
            </a:xfrm>
            <a:custGeom>
              <a:avLst/>
              <a:gdLst/>
              <a:ahLst/>
              <a:cxnLst/>
              <a:rect l="l" t="t" r="r" b="b"/>
              <a:pathLst>
                <a:path w="9575" h="2125" extrusionOk="0">
                  <a:moveTo>
                    <a:pt x="9574" y="0"/>
                  </a:moveTo>
                  <a:lnTo>
                    <a:pt x="9574" y="0"/>
                  </a:lnTo>
                  <a:cubicBezTo>
                    <a:pt x="9241" y="367"/>
                    <a:pt x="8907" y="734"/>
                    <a:pt x="8507" y="1034"/>
                  </a:cubicBezTo>
                  <a:cubicBezTo>
                    <a:pt x="8073" y="1368"/>
                    <a:pt x="7573" y="1601"/>
                    <a:pt x="7072" y="1735"/>
                  </a:cubicBezTo>
                  <a:cubicBezTo>
                    <a:pt x="6676" y="1839"/>
                    <a:pt x="6267" y="1891"/>
                    <a:pt x="5853" y="1891"/>
                  </a:cubicBezTo>
                  <a:cubicBezTo>
                    <a:pt x="5605" y="1891"/>
                    <a:pt x="5354" y="1872"/>
                    <a:pt x="5104" y="1835"/>
                  </a:cubicBezTo>
                  <a:cubicBezTo>
                    <a:pt x="4404" y="1735"/>
                    <a:pt x="3770" y="1535"/>
                    <a:pt x="3136" y="1401"/>
                  </a:cubicBezTo>
                  <a:cubicBezTo>
                    <a:pt x="2602" y="1268"/>
                    <a:pt x="2069" y="1168"/>
                    <a:pt x="1502" y="1134"/>
                  </a:cubicBezTo>
                  <a:cubicBezTo>
                    <a:pt x="1410" y="1126"/>
                    <a:pt x="1318" y="1122"/>
                    <a:pt x="1226" y="1122"/>
                  </a:cubicBezTo>
                  <a:cubicBezTo>
                    <a:pt x="951" y="1122"/>
                    <a:pt x="676" y="1159"/>
                    <a:pt x="401" y="1234"/>
                  </a:cubicBezTo>
                  <a:cubicBezTo>
                    <a:pt x="267" y="1268"/>
                    <a:pt x="134" y="1301"/>
                    <a:pt x="1" y="1368"/>
                  </a:cubicBezTo>
                  <a:cubicBezTo>
                    <a:pt x="367" y="1319"/>
                    <a:pt x="733" y="1288"/>
                    <a:pt x="1099" y="1288"/>
                  </a:cubicBezTo>
                  <a:cubicBezTo>
                    <a:pt x="1234" y="1288"/>
                    <a:pt x="1368" y="1292"/>
                    <a:pt x="1502" y="1301"/>
                  </a:cubicBezTo>
                  <a:cubicBezTo>
                    <a:pt x="2035" y="1368"/>
                    <a:pt x="2569" y="1468"/>
                    <a:pt x="3103" y="1601"/>
                  </a:cubicBezTo>
                  <a:cubicBezTo>
                    <a:pt x="3737" y="1801"/>
                    <a:pt x="4404" y="1935"/>
                    <a:pt x="5071" y="2068"/>
                  </a:cubicBezTo>
                  <a:cubicBezTo>
                    <a:pt x="5321" y="2106"/>
                    <a:pt x="5576" y="2125"/>
                    <a:pt x="5832" y="2125"/>
                  </a:cubicBezTo>
                  <a:cubicBezTo>
                    <a:pt x="6259" y="2125"/>
                    <a:pt x="6689" y="2072"/>
                    <a:pt x="7106" y="1968"/>
                  </a:cubicBezTo>
                  <a:cubicBezTo>
                    <a:pt x="7639" y="1801"/>
                    <a:pt x="8173" y="1535"/>
                    <a:pt x="8607" y="1201"/>
                  </a:cubicBezTo>
                  <a:cubicBezTo>
                    <a:pt x="8907" y="934"/>
                    <a:pt x="9140" y="667"/>
                    <a:pt x="9374" y="367"/>
                  </a:cubicBezTo>
                  <a:cubicBezTo>
                    <a:pt x="9474" y="234"/>
                    <a:pt x="9541" y="134"/>
                    <a:pt x="9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1"/>
            <p:cNvSpPr/>
            <p:nvPr/>
          </p:nvSpPr>
          <p:spPr>
            <a:xfrm>
              <a:off x="1949275" y="4483925"/>
              <a:ext cx="167425" cy="361675"/>
            </a:xfrm>
            <a:custGeom>
              <a:avLst/>
              <a:gdLst/>
              <a:ahLst/>
              <a:cxnLst/>
              <a:rect l="l" t="t" r="r" b="b"/>
              <a:pathLst>
                <a:path w="6697" h="14467" extrusionOk="0">
                  <a:moveTo>
                    <a:pt x="3273" y="1"/>
                  </a:moveTo>
                  <a:cubicBezTo>
                    <a:pt x="1136" y="1"/>
                    <a:pt x="1" y="4796"/>
                    <a:pt x="226" y="7428"/>
                  </a:cubicBezTo>
                  <a:cubicBezTo>
                    <a:pt x="392" y="9163"/>
                    <a:pt x="893" y="12532"/>
                    <a:pt x="3128" y="14467"/>
                  </a:cubicBezTo>
                  <a:cubicBezTo>
                    <a:pt x="4729" y="12365"/>
                    <a:pt x="6230" y="9697"/>
                    <a:pt x="6497" y="7095"/>
                  </a:cubicBezTo>
                  <a:cubicBezTo>
                    <a:pt x="6697" y="5727"/>
                    <a:pt x="6597" y="4326"/>
                    <a:pt x="6163" y="3025"/>
                  </a:cubicBezTo>
                  <a:cubicBezTo>
                    <a:pt x="5729" y="1724"/>
                    <a:pt x="4762" y="623"/>
                    <a:pt x="3528" y="56"/>
                  </a:cubicBezTo>
                  <a:lnTo>
                    <a:pt x="3528" y="23"/>
                  </a:lnTo>
                  <a:cubicBezTo>
                    <a:pt x="3441" y="8"/>
                    <a:pt x="3356" y="1"/>
                    <a:pt x="3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1"/>
            <p:cNvSpPr/>
            <p:nvPr/>
          </p:nvSpPr>
          <p:spPr>
            <a:xfrm>
              <a:off x="2083325" y="4816675"/>
              <a:ext cx="205175" cy="142900"/>
            </a:xfrm>
            <a:custGeom>
              <a:avLst/>
              <a:gdLst/>
              <a:ahLst/>
              <a:cxnLst/>
              <a:rect l="l" t="t" r="r" b="b"/>
              <a:pathLst>
                <a:path w="8207" h="5716" extrusionOk="0">
                  <a:moveTo>
                    <a:pt x="5457" y="0"/>
                  </a:moveTo>
                  <a:cubicBezTo>
                    <a:pt x="4098" y="0"/>
                    <a:pt x="2772" y="468"/>
                    <a:pt x="1735" y="1357"/>
                  </a:cubicBezTo>
                  <a:cubicBezTo>
                    <a:pt x="534" y="2391"/>
                    <a:pt x="1" y="3959"/>
                    <a:pt x="334" y="5493"/>
                  </a:cubicBezTo>
                  <a:lnTo>
                    <a:pt x="301" y="5493"/>
                  </a:lnTo>
                  <a:cubicBezTo>
                    <a:pt x="826" y="5646"/>
                    <a:pt x="1346" y="5716"/>
                    <a:pt x="1862" y="5716"/>
                  </a:cubicBezTo>
                  <a:cubicBezTo>
                    <a:pt x="3475" y="5716"/>
                    <a:pt x="5031" y="5036"/>
                    <a:pt x="6472" y="4125"/>
                  </a:cubicBezTo>
                  <a:cubicBezTo>
                    <a:pt x="7039" y="3792"/>
                    <a:pt x="7539" y="3325"/>
                    <a:pt x="7873" y="2758"/>
                  </a:cubicBezTo>
                  <a:cubicBezTo>
                    <a:pt x="8206" y="2157"/>
                    <a:pt x="8173" y="1457"/>
                    <a:pt x="7839" y="856"/>
                  </a:cubicBezTo>
                  <a:cubicBezTo>
                    <a:pt x="7439" y="289"/>
                    <a:pt x="6672" y="89"/>
                    <a:pt x="5971" y="22"/>
                  </a:cubicBezTo>
                  <a:cubicBezTo>
                    <a:pt x="5800" y="8"/>
                    <a:pt x="5628" y="0"/>
                    <a:pt x="5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1"/>
            <p:cNvSpPr/>
            <p:nvPr/>
          </p:nvSpPr>
          <p:spPr>
            <a:xfrm>
              <a:off x="2020775" y="4881650"/>
              <a:ext cx="176825" cy="274175"/>
            </a:xfrm>
            <a:custGeom>
              <a:avLst/>
              <a:gdLst/>
              <a:ahLst/>
              <a:cxnLst/>
              <a:rect l="l" t="t" r="r" b="b"/>
              <a:pathLst>
                <a:path w="7073" h="10967" extrusionOk="0">
                  <a:moveTo>
                    <a:pt x="7043" y="0"/>
                  </a:moveTo>
                  <a:cubicBezTo>
                    <a:pt x="7022" y="0"/>
                    <a:pt x="6989" y="9"/>
                    <a:pt x="6939" y="25"/>
                  </a:cubicBezTo>
                  <a:cubicBezTo>
                    <a:pt x="6839" y="59"/>
                    <a:pt x="6706" y="92"/>
                    <a:pt x="6539" y="125"/>
                  </a:cubicBezTo>
                  <a:cubicBezTo>
                    <a:pt x="6072" y="292"/>
                    <a:pt x="5605" y="492"/>
                    <a:pt x="5171" y="726"/>
                  </a:cubicBezTo>
                  <a:cubicBezTo>
                    <a:pt x="3770" y="1593"/>
                    <a:pt x="2603" y="2827"/>
                    <a:pt x="1835" y="4295"/>
                  </a:cubicBezTo>
                  <a:cubicBezTo>
                    <a:pt x="1102" y="5763"/>
                    <a:pt x="568" y="7331"/>
                    <a:pt x="334" y="8965"/>
                  </a:cubicBezTo>
                  <a:cubicBezTo>
                    <a:pt x="234" y="9532"/>
                    <a:pt x="134" y="10032"/>
                    <a:pt x="67" y="10433"/>
                  </a:cubicBezTo>
                  <a:cubicBezTo>
                    <a:pt x="34" y="10600"/>
                    <a:pt x="1" y="10766"/>
                    <a:pt x="1" y="10966"/>
                  </a:cubicBezTo>
                  <a:cubicBezTo>
                    <a:pt x="34" y="10800"/>
                    <a:pt x="101" y="10600"/>
                    <a:pt x="134" y="10433"/>
                  </a:cubicBezTo>
                  <a:cubicBezTo>
                    <a:pt x="234" y="10099"/>
                    <a:pt x="334" y="9599"/>
                    <a:pt x="468" y="8998"/>
                  </a:cubicBezTo>
                  <a:cubicBezTo>
                    <a:pt x="735" y="7397"/>
                    <a:pt x="1268" y="5829"/>
                    <a:pt x="2002" y="4395"/>
                  </a:cubicBezTo>
                  <a:cubicBezTo>
                    <a:pt x="2769" y="2961"/>
                    <a:pt x="3870" y="1760"/>
                    <a:pt x="5238" y="859"/>
                  </a:cubicBezTo>
                  <a:cubicBezTo>
                    <a:pt x="5805" y="526"/>
                    <a:pt x="6439" y="259"/>
                    <a:pt x="7072" y="25"/>
                  </a:cubicBezTo>
                  <a:cubicBezTo>
                    <a:pt x="7072" y="9"/>
                    <a:pt x="7064" y="0"/>
                    <a:pt x="7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1"/>
            <p:cNvSpPr/>
            <p:nvPr/>
          </p:nvSpPr>
          <p:spPr>
            <a:xfrm>
              <a:off x="2019950" y="4583725"/>
              <a:ext cx="10025" cy="582100"/>
            </a:xfrm>
            <a:custGeom>
              <a:avLst/>
              <a:gdLst/>
              <a:ahLst/>
              <a:cxnLst/>
              <a:rect l="l" t="t" r="r" b="b"/>
              <a:pathLst>
                <a:path w="401" h="23284" extrusionOk="0">
                  <a:moveTo>
                    <a:pt x="100" y="0"/>
                  </a:moveTo>
                  <a:cubicBezTo>
                    <a:pt x="100" y="67"/>
                    <a:pt x="100" y="134"/>
                    <a:pt x="100" y="234"/>
                  </a:cubicBezTo>
                  <a:lnTo>
                    <a:pt x="100" y="901"/>
                  </a:lnTo>
                  <a:cubicBezTo>
                    <a:pt x="100" y="1535"/>
                    <a:pt x="134" y="2369"/>
                    <a:pt x="134" y="3403"/>
                  </a:cubicBezTo>
                  <a:cubicBezTo>
                    <a:pt x="167" y="5538"/>
                    <a:pt x="201" y="8406"/>
                    <a:pt x="167" y="11642"/>
                  </a:cubicBezTo>
                  <a:cubicBezTo>
                    <a:pt x="167" y="14878"/>
                    <a:pt x="100" y="17780"/>
                    <a:pt x="67" y="19881"/>
                  </a:cubicBezTo>
                  <a:cubicBezTo>
                    <a:pt x="34" y="20915"/>
                    <a:pt x="0" y="21749"/>
                    <a:pt x="0" y="22383"/>
                  </a:cubicBezTo>
                  <a:lnTo>
                    <a:pt x="0" y="23050"/>
                  </a:lnTo>
                  <a:cubicBezTo>
                    <a:pt x="0" y="23117"/>
                    <a:pt x="0" y="23217"/>
                    <a:pt x="0" y="23284"/>
                  </a:cubicBezTo>
                  <a:cubicBezTo>
                    <a:pt x="34" y="23217"/>
                    <a:pt x="34" y="23117"/>
                    <a:pt x="34" y="23050"/>
                  </a:cubicBezTo>
                  <a:cubicBezTo>
                    <a:pt x="34" y="22883"/>
                    <a:pt x="67" y="22650"/>
                    <a:pt x="67" y="22383"/>
                  </a:cubicBezTo>
                  <a:cubicBezTo>
                    <a:pt x="100" y="21783"/>
                    <a:pt x="167" y="20915"/>
                    <a:pt x="201" y="19881"/>
                  </a:cubicBezTo>
                  <a:cubicBezTo>
                    <a:pt x="301" y="17780"/>
                    <a:pt x="367" y="14878"/>
                    <a:pt x="367" y="11642"/>
                  </a:cubicBezTo>
                  <a:cubicBezTo>
                    <a:pt x="401" y="8406"/>
                    <a:pt x="334" y="5504"/>
                    <a:pt x="267" y="3403"/>
                  </a:cubicBezTo>
                  <a:cubicBezTo>
                    <a:pt x="234" y="2335"/>
                    <a:pt x="201" y="1502"/>
                    <a:pt x="167" y="901"/>
                  </a:cubicBezTo>
                  <a:cubicBezTo>
                    <a:pt x="167" y="634"/>
                    <a:pt x="134" y="401"/>
                    <a:pt x="134" y="234"/>
                  </a:cubicBezTo>
                  <a:cubicBezTo>
                    <a:pt x="134" y="134"/>
                    <a:pt x="100" y="67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1"/>
            <p:cNvSpPr/>
            <p:nvPr/>
          </p:nvSpPr>
          <p:spPr>
            <a:xfrm>
              <a:off x="1784775" y="4798700"/>
              <a:ext cx="211025" cy="201175"/>
            </a:xfrm>
            <a:custGeom>
              <a:avLst/>
              <a:gdLst/>
              <a:ahLst/>
              <a:cxnLst/>
              <a:rect l="l" t="t" r="r" b="b"/>
              <a:pathLst>
                <a:path w="8441" h="8047" extrusionOk="0">
                  <a:moveTo>
                    <a:pt x="1536" y="1"/>
                  </a:moveTo>
                  <a:cubicBezTo>
                    <a:pt x="1188" y="1"/>
                    <a:pt x="860" y="96"/>
                    <a:pt x="601" y="341"/>
                  </a:cubicBezTo>
                  <a:cubicBezTo>
                    <a:pt x="1" y="875"/>
                    <a:pt x="101" y="1876"/>
                    <a:pt x="401" y="2643"/>
                  </a:cubicBezTo>
                  <a:cubicBezTo>
                    <a:pt x="1735" y="5878"/>
                    <a:pt x="4871" y="8013"/>
                    <a:pt x="8407" y="8047"/>
                  </a:cubicBezTo>
                  <a:lnTo>
                    <a:pt x="8440" y="7813"/>
                  </a:lnTo>
                  <a:cubicBezTo>
                    <a:pt x="7906" y="4578"/>
                    <a:pt x="5838" y="1809"/>
                    <a:pt x="2903" y="375"/>
                  </a:cubicBezTo>
                  <a:cubicBezTo>
                    <a:pt x="2486" y="166"/>
                    <a:pt x="1994" y="1"/>
                    <a:pt x="1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1"/>
            <p:cNvSpPr/>
            <p:nvPr/>
          </p:nvSpPr>
          <p:spPr>
            <a:xfrm>
              <a:off x="1865675" y="4870600"/>
              <a:ext cx="158475" cy="262700"/>
            </a:xfrm>
            <a:custGeom>
              <a:avLst/>
              <a:gdLst/>
              <a:ahLst/>
              <a:cxnLst/>
              <a:rect l="l" t="t" r="r" b="b"/>
              <a:pathLst>
                <a:path w="6339" h="10508" extrusionOk="0">
                  <a:moveTo>
                    <a:pt x="0" y="0"/>
                  </a:moveTo>
                  <a:cubicBezTo>
                    <a:pt x="0" y="34"/>
                    <a:pt x="667" y="334"/>
                    <a:pt x="1601" y="1001"/>
                  </a:cubicBezTo>
                  <a:cubicBezTo>
                    <a:pt x="1868" y="1168"/>
                    <a:pt x="2102" y="1368"/>
                    <a:pt x="2369" y="1601"/>
                  </a:cubicBezTo>
                  <a:cubicBezTo>
                    <a:pt x="2636" y="1835"/>
                    <a:pt x="2902" y="2068"/>
                    <a:pt x="3136" y="2335"/>
                  </a:cubicBezTo>
                  <a:cubicBezTo>
                    <a:pt x="3736" y="2936"/>
                    <a:pt x="4237" y="3603"/>
                    <a:pt x="4670" y="4337"/>
                  </a:cubicBezTo>
                  <a:cubicBezTo>
                    <a:pt x="5104" y="5037"/>
                    <a:pt x="5471" y="5804"/>
                    <a:pt x="5738" y="6605"/>
                  </a:cubicBezTo>
                  <a:cubicBezTo>
                    <a:pt x="5838" y="6972"/>
                    <a:pt x="5938" y="7306"/>
                    <a:pt x="6005" y="7672"/>
                  </a:cubicBezTo>
                  <a:cubicBezTo>
                    <a:pt x="6071" y="7973"/>
                    <a:pt x="6138" y="8306"/>
                    <a:pt x="6171" y="8606"/>
                  </a:cubicBezTo>
                  <a:cubicBezTo>
                    <a:pt x="6305" y="9774"/>
                    <a:pt x="6205" y="10508"/>
                    <a:pt x="6271" y="10508"/>
                  </a:cubicBezTo>
                  <a:cubicBezTo>
                    <a:pt x="6305" y="10341"/>
                    <a:pt x="6305" y="10174"/>
                    <a:pt x="6305" y="10007"/>
                  </a:cubicBezTo>
                  <a:cubicBezTo>
                    <a:pt x="6338" y="9807"/>
                    <a:pt x="6338" y="9607"/>
                    <a:pt x="6305" y="9407"/>
                  </a:cubicBezTo>
                  <a:cubicBezTo>
                    <a:pt x="6305" y="9174"/>
                    <a:pt x="6305" y="8907"/>
                    <a:pt x="6271" y="8606"/>
                  </a:cubicBezTo>
                  <a:cubicBezTo>
                    <a:pt x="6238" y="8273"/>
                    <a:pt x="6205" y="7973"/>
                    <a:pt x="6138" y="7639"/>
                  </a:cubicBezTo>
                  <a:cubicBezTo>
                    <a:pt x="6071" y="7272"/>
                    <a:pt x="6005" y="6905"/>
                    <a:pt x="5871" y="6572"/>
                  </a:cubicBezTo>
                  <a:cubicBezTo>
                    <a:pt x="5638" y="5738"/>
                    <a:pt x="5271" y="4971"/>
                    <a:pt x="4837" y="4237"/>
                  </a:cubicBezTo>
                  <a:cubicBezTo>
                    <a:pt x="4403" y="3503"/>
                    <a:pt x="3870" y="2836"/>
                    <a:pt x="3303" y="2235"/>
                  </a:cubicBezTo>
                  <a:cubicBezTo>
                    <a:pt x="3036" y="1968"/>
                    <a:pt x="2736" y="1702"/>
                    <a:pt x="2469" y="1468"/>
                  </a:cubicBezTo>
                  <a:cubicBezTo>
                    <a:pt x="2202" y="1268"/>
                    <a:pt x="1935" y="1068"/>
                    <a:pt x="1668" y="901"/>
                  </a:cubicBezTo>
                  <a:cubicBezTo>
                    <a:pt x="1468" y="734"/>
                    <a:pt x="1235" y="601"/>
                    <a:pt x="1001" y="467"/>
                  </a:cubicBezTo>
                  <a:cubicBezTo>
                    <a:pt x="834" y="367"/>
                    <a:pt x="667" y="267"/>
                    <a:pt x="467" y="200"/>
                  </a:cubicBezTo>
                  <a:cubicBezTo>
                    <a:pt x="334" y="100"/>
                    <a:pt x="167" y="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1"/>
            <p:cNvSpPr/>
            <p:nvPr/>
          </p:nvSpPr>
          <p:spPr>
            <a:xfrm>
              <a:off x="1660525" y="3897400"/>
              <a:ext cx="4386500" cy="1266775"/>
            </a:xfrm>
            <a:custGeom>
              <a:avLst/>
              <a:gdLst/>
              <a:ahLst/>
              <a:cxnLst/>
              <a:rect l="l" t="t" r="r" b="b"/>
              <a:pathLst>
                <a:path w="175460" h="50671" extrusionOk="0">
                  <a:moveTo>
                    <a:pt x="168954" y="34"/>
                  </a:moveTo>
                  <a:lnTo>
                    <a:pt x="159848" y="51"/>
                  </a:lnTo>
                  <a:lnTo>
                    <a:pt x="159848" y="51"/>
                  </a:lnTo>
                  <a:lnTo>
                    <a:pt x="168921" y="67"/>
                  </a:lnTo>
                  <a:lnTo>
                    <a:pt x="175025" y="67"/>
                  </a:lnTo>
                  <a:lnTo>
                    <a:pt x="175459" y="34"/>
                  </a:lnTo>
                  <a:close/>
                  <a:moveTo>
                    <a:pt x="150841" y="0"/>
                  </a:moveTo>
                  <a:lnTo>
                    <a:pt x="150808" y="34"/>
                  </a:lnTo>
                  <a:lnTo>
                    <a:pt x="150808" y="34"/>
                  </a:lnTo>
                  <a:lnTo>
                    <a:pt x="150741" y="34"/>
                  </a:lnTo>
                  <a:lnTo>
                    <a:pt x="150675" y="34"/>
                  </a:lnTo>
                  <a:lnTo>
                    <a:pt x="150675" y="101"/>
                  </a:lnTo>
                  <a:lnTo>
                    <a:pt x="150675" y="12176"/>
                  </a:lnTo>
                  <a:lnTo>
                    <a:pt x="112247" y="12176"/>
                  </a:lnTo>
                  <a:lnTo>
                    <a:pt x="112247" y="12276"/>
                  </a:lnTo>
                  <a:lnTo>
                    <a:pt x="112247" y="26253"/>
                  </a:lnTo>
                  <a:lnTo>
                    <a:pt x="73853" y="26253"/>
                  </a:lnTo>
                  <a:lnTo>
                    <a:pt x="73853" y="26353"/>
                  </a:lnTo>
                  <a:lnTo>
                    <a:pt x="73853" y="41130"/>
                  </a:lnTo>
                  <a:lnTo>
                    <a:pt x="32724" y="41130"/>
                  </a:lnTo>
                  <a:lnTo>
                    <a:pt x="32724" y="41230"/>
                  </a:lnTo>
                  <a:lnTo>
                    <a:pt x="32724" y="50570"/>
                  </a:lnTo>
                  <a:lnTo>
                    <a:pt x="32724" y="50570"/>
                  </a:lnTo>
                  <a:lnTo>
                    <a:pt x="7005" y="50603"/>
                  </a:lnTo>
                  <a:lnTo>
                    <a:pt x="0" y="50603"/>
                  </a:lnTo>
                  <a:lnTo>
                    <a:pt x="7005" y="50637"/>
                  </a:lnTo>
                  <a:lnTo>
                    <a:pt x="32824" y="50670"/>
                  </a:lnTo>
                  <a:lnTo>
                    <a:pt x="32891" y="50670"/>
                  </a:lnTo>
                  <a:lnTo>
                    <a:pt x="32891" y="50570"/>
                  </a:lnTo>
                  <a:lnTo>
                    <a:pt x="32891" y="41263"/>
                  </a:lnTo>
                  <a:lnTo>
                    <a:pt x="74053" y="41263"/>
                  </a:lnTo>
                  <a:lnTo>
                    <a:pt x="74053" y="41130"/>
                  </a:lnTo>
                  <a:lnTo>
                    <a:pt x="74053" y="26353"/>
                  </a:lnTo>
                  <a:lnTo>
                    <a:pt x="112447" y="26353"/>
                  </a:lnTo>
                  <a:lnTo>
                    <a:pt x="112447" y="26253"/>
                  </a:lnTo>
                  <a:lnTo>
                    <a:pt x="112447" y="12276"/>
                  </a:lnTo>
                  <a:lnTo>
                    <a:pt x="112447" y="12276"/>
                  </a:lnTo>
                  <a:lnTo>
                    <a:pt x="150675" y="12243"/>
                  </a:lnTo>
                  <a:lnTo>
                    <a:pt x="150675" y="12243"/>
                  </a:lnTo>
                  <a:lnTo>
                    <a:pt x="150675" y="12276"/>
                  </a:lnTo>
                  <a:lnTo>
                    <a:pt x="150708" y="12243"/>
                  </a:lnTo>
                  <a:lnTo>
                    <a:pt x="150708" y="12243"/>
                  </a:lnTo>
                  <a:lnTo>
                    <a:pt x="150741" y="12243"/>
                  </a:lnTo>
                  <a:lnTo>
                    <a:pt x="150841" y="12243"/>
                  </a:lnTo>
                  <a:lnTo>
                    <a:pt x="150841" y="12176"/>
                  </a:lnTo>
                  <a:lnTo>
                    <a:pt x="150841" y="67"/>
                  </a:lnTo>
                  <a:lnTo>
                    <a:pt x="150841" y="67"/>
                  </a:lnTo>
                  <a:lnTo>
                    <a:pt x="159848" y="51"/>
                  </a:lnTo>
                  <a:lnTo>
                    <a:pt x="159848" y="51"/>
                  </a:lnTo>
                  <a:lnTo>
                    <a:pt x="150841" y="34"/>
                  </a:lnTo>
                  <a:lnTo>
                    <a:pt x="150841" y="34"/>
                  </a:lnTo>
                  <a:lnTo>
                    <a:pt x="1508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62"/>
          <p:cNvPicPr preferRelativeResize="0"/>
          <p:nvPr/>
        </p:nvPicPr>
        <p:blipFill rotWithShape="1">
          <a:blip r:embed="rId3">
            <a:alphaModFix/>
          </a:blip>
          <a:srcRect l="5269" r="1966"/>
          <a:stretch/>
        </p:blipFill>
        <p:spPr>
          <a:xfrm>
            <a:off x="5500550" y="683525"/>
            <a:ext cx="3643450" cy="39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62"/>
          <p:cNvSpPr txBox="1">
            <a:spLocks noGrp="1"/>
          </p:cNvSpPr>
          <p:nvPr>
            <p:ph type="title" idx="4"/>
          </p:nvPr>
        </p:nvSpPr>
        <p:spPr>
          <a:xfrm>
            <a:off x="720001" y="350656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1698" name="Google Shape;1698;p62"/>
          <p:cNvSpPr txBox="1">
            <a:spLocks noGrp="1"/>
          </p:cNvSpPr>
          <p:nvPr>
            <p:ph type="subTitle" idx="5"/>
          </p:nvPr>
        </p:nvSpPr>
        <p:spPr>
          <a:xfrm>
            <a:off x="720001" y="4055687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Earth and the Moon</a:t>
            </a:r>
            <a:endParaRPr/>
          </a:p>
        </p:txBody>
      </p:sp>
      <p:sp>
        <p:nvSpPr>
          <p:cNvPr id="1699" name="Google Shape;1699;p62"/>
          <p:cNvSpPr txBox="1">
            <a:spLocks noGrp="1"/>
          </p:cNvSpPr>
          <p:nvPr>
            <p:ph type="subTitle" idx="1"/>
          </p:nvPr>
        </p:nvSpPr>
        <p:spPr>
          <a:xfrm>
            <a:off x="720001" y="13381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62"/>
          <p:cNvSpPr txBox="1">
            <a:spLocks noGrp="1"/>
          </p:cNvSpPr>
          <p:nvPr>
            <p:ph type="title"/>
          </p:nvPr>
        </p:nvSpPr>
        <p:spPr>
          <a:xfrm>
            <a:off x="720001" y="6835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333,000.00</a:t>
            </a:r>
            <a:endParaRPr/>
          </a:p>
        </p:txBody>
      </p:sp>
      <p:sp>
        <p:nvSpPr>
          <p:cNvPr id="1701" name="Google Shape;1701;p62"/>
          <p:cNvSpPr txBox="1">
            <a:spLocks noGrp="1"/>
          </p:cNvSpPr>
          <p:nvPr>
            <p:ph type="title" idx="2"/>
          </p:nvPr>
        </p:nvSpPr>
        <p:spPr>
          <a:xfrm>
            <a:off x="720001" y="20932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24h 37m 23s</a:t>
            </a:r>
            <a:endParaRPr/>
          </a:p>
        </p:txBody>
      </p:sp>
      <p:sp>
        <p:nvSpPr>
          <p:cNvPr id="1702" name="Google Shape;1702;p62"/>
          <p:cNvSpPr txBox="1">
            <a:spLocks noGrp="1"/>
          </p:cNvSpPr>
          <p:nvPr>
            <p:ph type="subTitle" idx="3"/>
          </p:nvPr>
        </p:nvSpPr>
        <p:spPr>
          <a:xfrm>
            <a:off x="720001" y="26459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7" name="Google Shape;1707;p63"/>
          <p:cNvGrpSpPr/>
          <p:nvPr/>
        </p:nvGrpSpPr>
        <p:grpSpPr>
          <a:xfrm>
            <a:off x="4769894" y="1816339"/>
            <a:ext cx="3653916" cy="2402719"/>
            <a:chOff x="235800" y="830650"/>
            <a:chExt cx="6978450" cy="4588844"/>
          </a:xfrm>
        </p:grpSpPr>
        <p:sp>
          <p:nvSpPr>
            <p:cNvPr id="1708" name="Google Shape;1708;p63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3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3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3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3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3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4" name="Google Shape;1714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6889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715" name="Google Shape;1715;p63"/>
          <p:cNvSpPr txBox="1">
            <a:spLocks noGrp="1"/>
          </p:cNvSpPr>
          <p:nvPr>
            <p:ph type="subTitle" idx="4294967295"/>
          </p:nvPr>
        </p:nvSpPr>
        <p:spPr>
          <a:xfrm>
            <a:off x="1141425" y="1559175"/>
            <a:ext cx="11625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Venus</a:t>
            </a:r>
            <a:endParaRPr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716" name="Google Shape;1716;p63"/>
          <p:cNvSpPr txBox="1">
            <a:spLocks noGrp="1"/>
          </p:cNvSpPr>
          <p:nvPr>
            <p:ph type="subTitle" idx="4294967295"/>
          </p:nvPr>
        </p:nvSpPr>
        <p:spPr>
          <a:xfrm>
            <a:off x="1141425" y="1876250"/>
            <a:ext cx="19095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 has 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beautiful name</a:t>
            </a:r>
            <a:endParaRPr sz="1400"/>
          </a:p>
        </p:txBody>
      </p:sp>
      <p:sp>
        <p:nvSpPr>
          <p:cNvPr id="1717" name="Google Shape;1717;p63"/>
          <p:cNvSpPr txBox="1">
            <a:spLocks noGrp="1"/>
          </p:cNvSpPr>
          <p:nvPr>
            <p:ph type="subTitle" idx="4294967295"/>
          </p:nvPr>
        </p:nvSpPr>
        <p:spPr>
          <a:xfrm>
            <a:off x="1141425" y="2525075"/>
            <a:ext cx="11625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Mercury</a:t>
            </a:r>
            <a:endParaRPr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718" name="Google Shape;1718;p63"/>
          <p:cNvSpPr txBox="1">
            <a:spLocks noGrp="1"/>
          </p:cNvSpPr>
          <p:nvPr>
            <p:ph type="subTitle" idx="4294967295"/>
          </p:nvPr>
        </p:nvSpPr>
        <p:spPr>
          <a:xfrm>
            <a:off x="1141425" y="2842150"/>
            <a:ext cx="19095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the closest planet to the Sun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9" name="Google Shape;1719;p63"/>
          <p:cNvSpPr txBox="1">
            <a:spLocks noGrp="1"/>
          </p:cNvSpPr>
          <p:nvPr>
            <p:ph type="subTitle" idx="4294967295"/>
          </p:nvPr>
        </p:nvSpPr>
        <p:spPr>
          <a:xfrm>
            <a:off x="1141425" y="3491000"/>
            <a:ext cx="1162500" cy="3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Mars</a:t>
            </a:r>
            <a:endParaRPr>
              <a:solidFill>
                <a:schemeClr val="dk2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720" name="Google Shape;1720;p63"/>
          <p:cNvSpPr txBox="1">
            <a:spLocks noGrp="1"/>
          </p:cNvSpPr>
          <p:nvPr>
            <p:ph type="subTitle" idx="4294967295"/>
          </p:nvPr>
        </p:nvSpPr>
        <p:spPr>
          <a:xfrm>
            <a:off x="1141425" y="3808075"/>
            <a:ext cx="19095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21" name="Google Shape;1721;p63"/>
          <p:cNvSpPr/>
          <p:nvPr/>
        </p:nvSpPr>
        <p:spPr>
          <a:xfrm flipH="1">
            <a:off x="5051204" y="2601321"/>
            <a:ext cx="164953" cy="2427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63"/>
          <p:cNvSpPr/>
          <p:nvPr/>
        </p:nvSpPr>
        <p:spPr>
          <a:xfrm flipH="1">
            <a:off x="5720696" y="3545916"/>
            <a:ext cx="164953" cy="2427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63"/>
          <p:cNvSpPr/>
          <p:nvPr/>
        </p:nvSpPr>
        <p:spPr>
          <a:xfrm flipH="1">
            <a:off x="5177854" y="2896136"/>
            <a:ext cx="164953" cy="2427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63"/>
          <p:cNvSpPr/>
          <p:nvPr/>
        </p:nvSpPr>
        <p:spPr>
          <a:xfrm flipH="1">
            <a:off x="5657495" y="3103478"/>
            <a:ext cx="164953" cy="2427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63"/>
          <p:cNvSpPr/>
          <p:nvPr/>
        </p:nvSpPr>
        <p:spPr>
          <a:xfrm flipH="1">
            <a:off x="6753039" y="3302351"/>
            <a:ext cx="164953" cy="2427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63"/>
          <p:cNvSpPr/>
          <p:nvPr/>
        </p:nvSpPr>
        <p:spPr>
          <a:xfrm flipH="1">
            <a:off x="6500212" y="2794430"/>
            <a:ext cx="164953" cy="2427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63"/>
          <p:cNvSpPr/>
          <p:nvPr/>
        </p:nvSpPr>
        <p:spPr>
          <a:xfrm flipH="1">
            <a:off x="6665697" y="2859925"/>
            <a:ext cx="164953" cy="2427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63"/>
          <p:cNvSpPr/>
          <p:nvPr/>
        </p:nvSpPr>
        <p:spPr>
          <a:xfrm flipH="1">
            <a:off x="7195468" y="2238388"/>
            <a:ext cx="164953" cy="2427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63"/>
          <p:cNvSpPr/>
          <p:nvPr/>
        </p:nvSpPr>
        <p:spPr>
          <a:xfrm>
            <a:off x="796203" y="2626800"/>
            <a:ext cx="267900" cy="26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63"/>
          <p:cNvSpPr/>
          <p:nvPr/>
        </p:nvSpPr>
        <p:spPr>
          <a:xfrm>
            <a:off x="796203" y="1741800"/>
            <a:ext cx="267900" cy="26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63"/>
          <p:cNvSpPr/>
          <p:nvPr/>
        </p:nvSpPr>
        <p:spPr>
          <a:xfrm>
            <a:off x="796203" y="3551400"/>
            <a:ext cx="267900" cy="267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63"/>
          <p:cNvSpPr/>
          <p:nvPr/>
        </p:nvSpPr>
        <p:spPr>
          <a:xfrm flipH="1">
            <a:off x="7890114" y="3418386"/>
            <a:ext cx="164953" cy="2427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64"/>
          <p:cNvSpPr/>
          <p:nvPr/>
        </p:nvSpPr>
        <p:spPr>
          <a:xfrm>
            <a:off x="3778613" y="1583025"/>
            <a:ext cx="1600200" cy="1600200"/>
          </a:xfrm>
          <a:prstGeom prst="pie">
            <a:avLst>
              <a:gd name="adj1" fmla="val 20155089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64"/>
          <p:cNvSpPr/>
          <p:nvPr/>
        </p:nvSpPr>
        <p:spPr>
          <a:xfrm>
            <a:off x="6529388" y="1583025"/>
            <a:ext cx="1600200" cy="1600200"/>
          </a:xfrm>
          <a:prstGeom prst="pie">
            <a:avLst>
              <a:gd name="adj1" fmla="val 1888661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64"/>
          <p:cNvSpPr/>
          <p:nvPr/>
        </p:nvSpPr>
        <p:spPr>
          <a:xfrm>
            <a:off x="4178663" y="1983075"/>
            <a:ext cx="800100" cy="800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64"/>
          <p:cNvSpPr/>
          <p:nvPr/>
        </p:nvSpPr>
        <p:spPr>
          <a:xfrm>
            <a:off x="6929438" y="1983075"/>
            <a:ext cx="800100" cy="800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64"/>
          <p:cNvSpPr/>
          <p:nvPr/>
        </p:nvSpPr>
        <p:spPr>
          <a:xfrm>
            <a:off x="949688" y="1583025"/>
            <a:ext cx="1600200" cy="1600200"/>
          </a:xfrm>
          <a:prstGeom prst="pie">
            <a:avLst>
              <a:gd name="adj1" fmla="val 5995752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64"/>
          <p:cNvSpPr/>
          <p:nvPr/>
        </p:nvSpPr>
        <p:spPr>
          <a:xfrm>
            <a:off x="1349738" y="1983075"/>
            <a:ext cx="800100" cy="800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64"/>
          <p:cNvSpPr txBox="1">
            <a:spLocks noGrp="1"/>
          </p:cNvSpPr>
          <p:nvPr>
            <p:ph type="title"/>
          </p:nvPr>
        </p:nvSpPr>
        <p:spPr>
          <a:xfrm>
            <a:off x="1727550" y="540000"/>
            <a:ext cx="5688900" cy="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Percentages</a:t>
            </a:r>
            <a:endParaRPr/>
          </a:p>
        </p:txBody>
      </p:sp>
      <p:sp>
        <p:nvSpPr>
          <p:cNvPr id="1744" name="Google Shape;1744;p64"/>
          <p:cNvSpPr txBox="1">
            <a:spLocks noGrp="1"/>
          </p:cNvSpPr>
          <p:nvPr>
            <p:ph type="subTitle" idx="4294967295"/>
          </p:nvPr>
        </p:nvSpPr>
        <p:spPr>
          <a:xfrm>
            <a:off x="949675" y="3536656"/>
            <a:ext cx="16002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Mercury</a:t>
            </a:r>
            <a:endParaRPr b="1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45" name="Google Shape;1745;p64"/>
          <p:cNvSpPr txBox="1">
            <a:spLocks noGrp="1"/>
          </p:cNvSpPr>
          <p:nvPr>
            <p:ph type="subTitle" idx="4294967295"/>
          </p:nvPr>
        </p:nvSpPr>
        <p:spPr>
          <a:xfrm>
            <a:off x="3778613" y="3536656"/>
            <a:ext cx="16002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Mars</a:t>
            </a:r>
            <a:endParaRPr b="1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46" name="Google Shape;1746;p64"/>
          <p:cNvSpPr txBox="1">
            <a:spLocks noGrp="1"/>
          </p:cNvSpPr>
          <p:nvPr>
            <p:ph type="subTitle" idx="4294967295"/>
          </p:nvPr>
        </p:nvSpPr>
        <p:spPr>
          <a:xfrm>
            <a:off x="6529381" y="3536656"/>
            <a:ext cx="16002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Saturn</a:t>
            </a:r>
            <a:endParaRPr b="1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47" name="Google Shape;1747;p64"/>
          <p:cNvSpPr txBox="1">
            <a:spLocks noGrp="1"/>
          </p:cNvSpPr>
          <p:nvPr>
            <p:ph type="title" idx="4294967295"/>
          </p:nvPr>
        </p:nvSpPr>
        <p:spPr>
          <a:xfrm>
            <a:off x="1108538" y="2186600"/>
            <a:ext cx="1282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45%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1748" name="Google Shape;1748;p64"/>
          <p:cNvSpPr txBox="1">
            <a:spLocks noGrp="1"/>
          </p:cNvSpPr>
          <p:nvPr>
            <p:ph type="title" idx="4294967295"/>
          </p:nvPr>
        </p:nvSpPr>
        <p:spPr>
          <a:xfrm>
            <a:off x="3937463" y="2186600"/>
            <a:ext cx="1282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80%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1749" name="Google Shape;1749;p64"/>
          <p:cNvSpPr txBox="1">
            <a:spLocks noGrp="1"/>
          </p:cNvSpPr>
          <p:nvPr>
            <p:ph type="title" idx="4294967295"/>
          </p:nvPr>
        </p:nvSpPr>
        <p:spPr>
          <a:xfrm>
            <a:off x="6688238" y="2186600"/>
            <a:ext cx="1282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60%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1750" name="Google Shape;1750;p64"/>
          <p:cNvSpPr/>
          <p:nvPr/>
        </p:nvSpPr>
        <p:spPr>
          <a:xfrm rot="-5400000">
            <a:off x="1269895" y="2964931"/>
            <a:ext cx="916973" cy="128013"/>
          </a:xfrm>
          <a:custGeom>
            <a:avLst/>
            <a:gdLst/>
            <a:ahLst/>
            <a:cxnLst/>
            <a:rect l="l" t="t" r="r" b="b"/>
            <a:pathLst>
              <a:path w="45780" h="5309" extrusionOk="0">
                <a:moveTo>
                  <a:pt x="2674" y="1"/>
                </a:moveTo>
                <a:cubicBezTo>
                  <a:pt x="2136" y="1"/>
                  <a:pt x="1593" y="696"/>
                  <a:pt x="1239" y="1040"/>
                </a:cubicBezTo>
                <a:cubicBezTo>
                  <a:pt x="905" y="1350"/>
                  <a:pt x="560" y="1659"/>
                  <a:pt x="286" y="2004"/>
                </a:cubicBezTo>
                <a:cubicBezTo>
                  <a:pt x="131" y="2183"/>
                  <a:pt x="0" y="2350"/>
                  <a:pt x="0" y="2600"/>
                </a:cubicBezTo>
                <a:cubicBezTo>
                  <a:pt x="0" y="2945"/>
                  <a:pt x="357" y="3266"/>
                  <a:pt x="584" y="3540"/>
                </a:cubicBezTo>
                <a:cubicBezTo>
                  <a:pt x="1108" y="4147"/>
                  <a:pt x="1667" y="4814"/>
                  <a:pt x="2370" y="5255"/>
                </a:cubicBezTo>
                <a:cubicBezTo>
                  <a:pt x="2424" y="5292"/>
                  <a:pt x="2485" y="5308"/>
                  <a:pt x="2546" y="5308"/>
                </a:cubicBezTo>
                <a:cubicBezTo>
                  <a:pt x="2781" y="5308"/>
                  <a:pt x="3024" y="5067"/>
                  <a:pt x="2929" y="4802"/>
                </a:cubicBezTo>
                <a:cubicBezTo>
                  <a:pt x="2739" y="4255"/>
                  <a:pt x="2429" y="3743"/>
                  <a:pt x="2072" y="3266"/>
                </a:cubicBezTo>
                <a:cubicBezTo>
                  <a:pt x="2536" y="3255"/>
                  <a:pt x="2977" y="3219"/>
                  <a:pt x="3429" y="3207"/>
                </a:cubicBezTo>
                <a:cubicBezTo>
                  <a:pt x="4441" y="3183"/>
                  <a:pt x="38434" y="3171"/>
                  <a:pt x="39446" y="3124"/>
                </a:cubicBezTo>
                <a:cubicBezTo>
                  <a:pt x="40458" y="3088"/>
                  <a:pt x="41470" y="3064"/>
                  <a:pt x="42482" y="3016"/>
                </a:cubicBezTo>
                <a:cubicBezTo>
                  <a:pt x="43446" y="2969"/>
                  <a:pt x="44399" y="2874"/>
                  <a:pt x="45351" y="2766"/>
                </a:cubicBezTo>
                <a:cubicBezTo>
                  <a:pt x="45768" y="2719"/>
                  <a:pt x="45780" y="2123"/>
                  <a:pt x="45351" y="2100"/>
                </a:cubicBezTo>
                <a:cubicBezTo>
                  <a:pt x="44387" y="2040"/>
                  <a:pt x="43446" y="1945"/>
                  <a:pt x="42482" y="1933"/>
                </a:cubicBezTo>
                <a:cubicBezTo>
                  <a:pt x="41470" y="1909"/>
                  <a:pt x="40458" y="1897"/>
                  <a:pt x="39446" y="1897"/>
                </a:cubicBezTo>
                <a:cubicBezTo>
                  <a:pt x="38434" y="1897"/>
                  <a:pt x="4441" y="1885"/>
                  <a:pt x="3429" y="1885"/>
                </a:cubicBezTo>
                <a:cubicBezTo>
                  <a:pt x="3084" y="1885"/>
                  <a:pt x="2739" y="1873"/>
                  <a:pt x="2382" y="1873"/>
                </a:cubicBezTo>
                <a:cubicBezTo>
                  <a:pt x="2810" y="1516"/>
                  <a:pt x="3322" y="1111"/>
                  <a:pt x="3334" y="599"/>
                </a:cubicBezTo>
                <a:cubicBezTo>
                  <a:pt x="3346" y="266"/>
                  <a:pt x="3048" y="40"/>
                  <a:pt x="2739" y="4"/>
                </a:cubicBezTo>
                <a:cubicBezTo>
                  <a:pt x="2717" y="2"/>
                  <a:pt x="2696" y="1"/>
                  <a:pt x="26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64"/>
          <p:cNvSpPr/>
          <p:nvPr/>
        </p:nvSpPr>
        <p:spPr>
          <a:xfrm rot="-5400000">
            <a:off x="4098836" y="2964931"/>
            <a:ext cx="916973" cy="128013"/>
          </a:xfrm>
          <a:custGeom>
            <a:avLst/>
            <a:gdLst/>
            <a:ahLst/>
            <a:cxnLst/>
            <a:rect l="l" t="t" r="r" b="b"/>
            <a:pathLst>
              <a:path w="45780" h="5309" extrusionOk="0">
                <a:moveTo>
                  <a:pt x="2674" y="1"/>
                </a:moveTo>
                <a:cubicBezTo>
                  <a:pt x="2136" y="1"/>
                  <a:pt x="1593" y="696"/>
                  <a:pt x="1239" y="1040"/>
                </a:cubicBezTo>
                <a:cubicBezTo>
                  <a:pt x="905" y="1350"/>
                  <a:pt x="560" y="1659"/>
                  <a:pt x="286" y="2004"/>
                </a:cubicBezTo>
                <a:cubicBezTo>
                  <a:pt x="131" y="2183"/>
                  <a:pt x="0" y="2350"/>
                  <a:pt x="0" y="2600"/>
                </a:cubicBezTo>
                <a:cubicBezTo>
                  <a:pt x="0" y="2945"/>
                  <a:pt x="357" y="3266"/>
                  <a:pt x="584" y="3540"/>
                </a:cubicBezTo>
                <a:cubicBezTo>
                  <a:pt x="1108" y="4147"/>
                  <a:pt x="1667" y="4814"/>
                  <a:pt x="2370" y="5255"/>
                </a:cubicBezTo>
                <a:cubicBezTo>
                  <a:pt x="2424" y="5292"/>
                  <a:pt x="2485" y="5308"/>
                  <a:pt x="2546" y="5308"/>
                </a:cubicBezTo>
                <a:cubicBezTo>
                  <a:pt x="2781" y="5308"/>
                  <a:pt x="3024" y="5067"/>
                  <a:pt x="2929" y="4802"/>
                </a:cubicBezTo>
                <a:cubicBezTo>
                  <a:pt x="2739" y="4255"/>
                  <a:pt x="2429" y="3743"/>
                  <a:pt x="2072" y="3266"/>
                </a:cubicBezTo>
                <a:cubicBezTo>
                  <a:pt x="2536" y="3255"/>
                  <a:pt x="2977" y="3219"/>
                  <a:pt x="3429" y="3207"/>
                </a:cubicBezTo>
                <a:cubicBezTo>
                  <a:pt x="4441" y="3183"/>
                  <a:pt x="38434" y="3171"/>
                  <a:pt x="39446" y="3124"/>
                </a:cubicBezTo>
                <a:cubicBezTo>
                  <a:pt x="40458" y="3088"/>
                  <a:pt x="41470" y="3064"/>
                  <a:pt x="42482" y="3016"/>
                </a:cubicBezTo>
                <a:cubicBezTo>
                  <a:pt x="43446" y="2969"/>
                  <a:pt x="44399" y="2874"/>
                  <a:pt x="45351" y="2766"/>
                </a:cubicBezTo>
                <a:cubicBezTo>
                  <a:pt x="45768" y="2719"/>
                  <a:pt x="45780" y="2123"/>
                  <a:pt x="45351" y="2100"/>
                </a:cubicBezTo>
                <a:cubicBezTo>
                  <a:pt x="44387" y="2040"/>
                  <a:pt x="43446" y="1945"/>
                  <a:pt x="42482" y="1933"/>
                </a:cubicBezTo>
                <a:cubicBezTo>
                  <a:pt x="41470" y="1909"/>
                  <a:pt x="40458" y="1897"/>
                  <a:pt x="39446" y="1897"/>
                </a:cubicBezTo>
                <a:cubicBezTo>
                  <a:pt x="38434" y="1897"/>
                  <a:pt x="4441" y="1885"/>
                  <a:pt x="3429" y="1885"/>
                </a:cubicBezTo>
                <a:cubicBezTo>
                  <a:pt x="3084" y="1885"/>
                  <a:pt x="2739" y="1873"/>
                  <a:pt x="2382" y="1873"/>
                </a:cubicBezTo>
                <a:cubicBezTo>
                  <a:pt x="2810" y="1516"/>
                  <a:pt x="3322" y="1111"/>
                  <a:pt x="3334" y="599"/>
                </a:cubicBezTo>
                <a:cubicBezTo>
                  <a:pt x="3346" y="266"/>
                  <a:pt x="3048" y="40"/>
                  <a:pt x="2739" y="4"/>
                </a:cubicBezTo>
                <a:cubicBezTo>
                  <a:pt x="2717" y="2"/>
                  <a:pt x="2696" y="1"/>
                  <a:pt x="26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64"/>
          <p:cNvSpPr/>
          <p:nvPr/>
        </p:nvSpPr>
        <p:spPr>
          <a:xfrm rot="-5400000">
            <a:off x="6849615" y="2964931"/>
            <a:ext cx="916973" cy="128013"/>
          </a:xfrm>
          <a:custGeom>
            <a:avLst/>
            <a:gdLst/>
            <a:ahLst/>
            <a:cxnLst/>
            <a:rect l="l" t="t" r="r" b="b"/>
            <a:pathLst>
              <a:path w="45780" h="5309" extrusionOk="0">
                <a:moveTo>
                  <a:pt x="2674" y="1"/>
                </a:moveTo>
                <a:cubicBezTo>
                  <a:pt x="2136" y="1"/>
                  <a:pt x="1593" y="696"/>
                  <a:pt x="1239" y="1040"/>
                </a:cubicBezTo>
                <a:cubicBezTo>
                  <a:pt x="905" y="1350"/>
                  <a:pt x="560" y="1659"/>
                  <a:pt x="286" y="2004"/>
                </a:cubicBezTo>
                <a:cubicBezTo>
                  <a:pt x="131" y="2183"/>
                  <a:pt x="0" y="2350"/>
                  <a:pt x="0" y="2600"/>
                </a:cubicBezTo>
                <a:cubicBezTo>
                  <a:pt x="0" y="2945"/>
                  <a:pt x="357" y="3266"/>
                  <a:pt x="584" y="3540"/>
                </a:cubicBezTo>
                <a:cubicBezTo>
                  <a:pt x="1108" y="4147"/>
                  <a:pt x="1667" y="4814"/>
                  <a:pt x="2370" y="5255"/>
                </a:cubicBezTo>
                <a:cubicBezTo>
                  <a:pt x="2424" y="5292"/>
                  <a:pt x="2485" y="5308"/>
                  <a:pt x="2546" y="5308"/>
                </a:cubicBezTo>
                <a:cubicBezTo>
                  <a:pt x="2781" y="5308"/>
                  <a:pt x="3024" y="5067"/>
                  <a:pt x="2929" y="4802"/>
                </a:cubicBezTo>
                <a:cubicBezTo>
                  <a:pt x="2739" y="4255"/>
                  <a:pt x="2429" y="3743"/>
                  <a:pt x="2072" y="3266"/>
                </a:cubicBezTo>
                <a:cubicBezTo>
                  <a:pt x="2536" y="3255"/>
                  <a:pt x="2977" y="3219"/>
                  <a:pt x="3429" y="3207"/>
                </a:cubicBezTo>
                <a:cubicBezTo>
                  <a:pt x="4441" y="3183"/>
                  <a:pt x="38434" y="3171"/>
                  <a:pt x="39446" y="3124"/>
                </a:cubicBezTo>
                <a:cubicBezTo>
                  <a:pt x="40458" y="3088"/>
                  <a:pt x="41470" y="3064"/>
                  <a:pt x="42482" y="3016"/>
                </a:cubicBezTo>
                <a:cubicBezTo>
                  <a:pt x="43446" y="2969"/>
                  <a:pt x="44399" y="2874"/>
                  <a:pt x="45351" y="2766"/>
                </a:cubicBezTo>
                <a:cubicBezTo>
                  <a:pt x="45768" y="2719"/>
                  <a:pt x="45780" y="2123"/>
                  <a:pt x="45351" y="2100"/>
                </a:cubicBezTo>
                <a:cubicBezTo>
                  <a:pt x="44387" y="2040"/>
                  <a:pt x="43446" y="1945"/>
                  <a:pt x="42482" y="1933"/>
                </a:cubicBezTo>
                <a:cubicBezTo>
                  <a:pt x="41470" y="1909"/>
                  <a:pt x="40458" y="1897"/>
                  <a:pt x="39446" y="1897"/>
                </a:cubicBezTo>
                <a:cubicBezTo>
                  <a:pt x="38434" y="1897"/>
                  <a:pt x="4441" y="1885"/>
                  <a:pt x="3429" y="1885"/>
                </a:cubicBezTo>
                <a:cubicBezTo>
                  <a:pt x="3084" y="1885"/>
                  <a:pt x="2739" y="1873"/>
                  <a:pt x="2382" y="1873"/>
                </a:cubicBezTo>
                <a:cubicBezTo>
                  <a:pt x="2810" y="1516"/>
                  <a:pt x="3322" y="1111"/>
                  <a:pt x="3334" y="599"/>
                </a:cubicBezTo>
                <a:cubicBezTo>
                  <a:pt x="3346" y="266"/>
                  <a:pt x="3048" y="40"/>
                  <a:pt x="2739" y="4"/>
                </a:cubicBezTo>
                <a:cubicBezTo>
                  <a:pt x="2717" y="2"/>
                  <a:pt x="2696" y="1"/>
                  <a:pt x="26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64"/>
          <p:cNvSpPr txBox="1">
            <a:spLocks noGrp="1"/>
          </p:cNvSpPr>
          <p:nvPr>
            <p:ph type="subTitle" idx="4294967295"/>
          </p:nvPr>
        </p:nvSpPr>
        <p:spPr>
          <a:xfrm>
            <a:off x="3484200" y="3795088"/>
            <a:ext cx="2175600" cy="6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754" name="Google Shape;1754;p64"/>
          <p:cNvSpPr txBox="1">
            <a:spLocks noGrp="1"/>
          </p:cNvSpPr>
          <p:nvPr>
            <p:ph type="subTitle" idx="4294967295"/>
          </p:nvPr>
        </p:nvSpPr>
        <p:spPr>
          <a:xfrm>
            <a:off x="6241687" y="3795088"/>
            <a:ext cx="2175600" cy="6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sp>
        <p:nvSpPr>
          <p:cNvPr id="1755" name="Google Shape;1755;p64"/>
          <p:cNvSpPr txBox="1">
            <a:spLocks noGrp="1"/>
          </p:cNvSpPr>
          <p:nvPr>
            <p:ph type="subTitle" idx="4294967295"/>
          </p:nvPr>
        </p:nvSpPr>
        <p:spPr>
          <a:xfrm>
            <a:off x="726713" y="3795088"/>
            <a:ext cx="2175600" cy="6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65"/>
          <p:cNvSpPr txBox="1">
            <a:spLocks noGrp="1"/>
          </p:cNvSpPr>
          <p:nvPr>
            <p:ph type="title"/>
          </p:nvPr>
        </p:nvSpPr>
        <p:spPr>
          <a:xfrm>
            <a:off x="720000" y="435223"/>
            <a:ext cx="3560100" cy="13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Text Seems to Be Important</a:t>
            </a:r>
            <a:endParaRPr/>
          </a:p>
        </p:txBody>
      </p:sp>
      <p:sp>
        <p:nvSpPr>
          <p:cNvPr id="1761" name="Google Shape;1761;p65"/>
          <p:cNvSpPr txBox="1">
            <a:spLocks noGrp="1"/>
          </p:cNvSpPr>
          <p:nvPr>
            <p:ph type="subTitle" idx="1"/>
          </p:nvPr>
        </p:nvSpPr>
        <p:spPr>
          <a:xfrm>
            <a:off x="720000" y="1854325"/>
            <a:ext cx="3355200" cy="13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Mercury is the closest planet to the Sun and the smallest one in the Solar System—it’s only a bit larger than </a:t>
            </a:r>
            <a:r>
              <a:rPr lang="en"/>
              <a:t>the </a:t>
            </a:r>
            <a:r>
              <a:rPr lang="en" sz="1600"/>
              <a:t>Moon</a:t>
            </a:r>
            <a:endParaRPr sz="1600"/>
          </a:p>
        </p:txBody>
      </p:sp>
      <p:pic>
        <p:nvPicPr>
          <p:cNvPr id="1762" name="Google Shape;1762;p65"/>
          <p:cNvPicPr preferRelativeResize="0"/>
          <p:nvPr/>
        </p:nvPicPr>
        <p:blipFill rotWithShape="1">
          <a:blip r:embed="rId3">
            <a:alphaModFix/>
          </a:blip>
          <a:srcRect l="4840" r="5690"/>
          <a:stretch/>
        </p:blipFill>
        <p:spPr>
          <a:xfrm>
            <a:off x="4654350" y="190500"/>
            <a:ext cx="42610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66"/>
          <p:cNvGrpSpPr/>
          <p:nvPr/>
        </p:nvGrpSpPr>
        <p:grpSpPr>
          <a:xfrm>
            <a:off x="6200801" y="3215336"/>
            <a:ext cx="1165338" cy="1658188"/>
            <a:chOff x="5942395" y="2767188"/>
            <a:chExt cx="1269846" cy="1806896"/>
          </a:xfrm>
        </p:grpSpPr>
        <p:sp>
          <p:nvSpPr>
            <p:cNvPr id="1768" name="Google Shape;1768;p66"/>
            <p:cNvSpPr/>
            <p:nvPr/>
          </p:nvSpPr>
          <p:spPr>
            <a:xfrm>
              <a:off x="5942395" y="2767188"/>
              <a:ext cx="1269846" cy="1639081"/>
            </a:xfrm>
            <a:custGeom>
              <a:avLst/>
              <a:gdLst/>
              <a:ahLst/>
              <a:cxnLst/>
              <a:rect l="l" t="t" r="r" b="b"/>
              <a:pathLst>
                <a:path w="37600" h="48533" extrusionOk="0">
                  <a:moveTo>
                    <a:pt x="32913" y="0"/>
                  </a:moveTo>
                  <a:cubicBezTo>
                    <a:pt x="32844" y="0"/>
                    <a:pt x="32775" y="2"/>
                    <a:pt x="32706" y="5"/>
                  </a:cubicBezTo>
                  <a:cubicBezTo>
                    <a:pt x="30791" y="127"/>
                    <a:pt x="29058" y="1282"/>
                    <a:pt x="27812" y="2771"/>
                  </a:cubicBezTo>
                  <a:cubicBezTo>
                    <a:pt x="26566" y="4230"/>
                    <a:pt x="25715" y="5993"/>
                    <a:pt x="24864" y="7726"/>
                  </a:cubicBezTo>
                  <a:cubicBezTo>
                    <a:pt x="23982" y="9428"/>
                    <a:pt x="23040" y="11160"/>
                    <a:pt x="21672" y="12528"/>
                  </a:cubicBezTo>
                  <a:cubicBezTo>
                    <a:pt x="21340" y="12860"/>
                    <a:pt x="20900" y="13171"/>
                    <a:pt x="20461" y="13171"/>
                  </a:cubicBezTo>
                  <a:cubicBezTo>
                    <a:pt x="20378" y="13171"/>
                    <a:pt x="20295" y="13160"/>
                    <a:pt x="20213" y="13136"/>
                  </a:cubicBezTo>
                  <a:cubicBezTo>
                    <a:pt x="19697" y="12984"/>
                    <a:pt x="19423" y="12376"/>
                    <a:pt x="19393" y="11799"/>
                  </a:cubicBezTo>
                  <a:cubicBezTo>
                    <a:pt x="19423" y="11251"/>
                    <a:pt x="19393" y="10704"/>
                    <a:pt x="19362" y="10157"/>
                  </a:cubicBezTo>
                  <a:cubicBezTo>
                    <a:pt x="19133" y="9064"/>
                    <a:pt x="17989" y="8374"/>
                    <a:pt x="16892" y="8374"/>
                  </a:cubicBezTo>
                  <a:cubicBezTo>
                    <a:pt x="16678" y="8374"/>
                    <a:pt x="16465" y="8400"/>
                    <a:pt x="16262" y="8455"/>
                  </a:cubicBezTo>
                  <a:cubicBezTo>
                    <a:pt x="14985" y="8820"/>
                    <a:pt x="14043" y="10005"/>
                    <a:pt x="13648" y="11251"/>
                  </a:cubicBezTo>
                  <a:cubicBezTo>
                    <a:pt x="13253" y="12528"/>
                    <a:pt x="13253" y="13896"/>
                    <a:pt x="13253" y="15233"/>
                  </a:cubicBezTo>
                  <a:lnTo>
                    <a:pt x="13283" y="22680"/>
                  </a:lnTo>
                  <a:cubicBezTo>
                    <a:pt x="13313" y="24018"/>
                    <a:pt x="13162" y="25598"/>
                    <a:pt x="12006" y="26236"/>
                  </a:cubicBezTo>
                  <a:cubicBezTo>
                    <a:pt x="11689" y="26418"/>
                    <a:pt x="11347" y="26493"/>
                    <a:pt x="10997" y="26493"/>
                  </a:cubicBezTo>
                  <a:cubicBezTo>
                    <a:pt x="10410" y="26493"/>
                    <a:pt x="9805" y="26279"/>
                    <a:pt x="9271" y="25993"/>
                  </a:cubicBezTo>
                  <a:cubicBezTo>
                    <a:pt x="7933" y="25325"/>
                    <a:pt x="6870" y="24261"/>
                    <a:pt x="6110" y="22984"/>
                  </a:cubicBezTo>
                  <a:cubicBezTo>
                    <a:pt x="5563" y="22042"/>
                    <a:pt x="5137" y="20887"/>
                    <a:pt x="4134" y="20400"/>
                  </a:cubicBezTo>
                  <a:cubicBezTo>
                    <a:pt x="3864" y="20279"/>
                    <a:pt x="3581" y="20224"/>
                    <a:pt x="3297" y="20224"/>
                  </a:cubicBezTo>
                  <a:cubicBezTo>
                    <a:pt x="2299" y="20224"/>
                    <a:pt x="1287" y="20907"/>
                    <a:pt x="790" y="21829"/>
                  </a:cubicBezTo>
                  <a:cubicBezTo>
                    <a:pt x="152" y="23015"/>
                    <a:pt x="304" y="24413"/>
                    <a:pt x="274" y="25750"/>
                  </a:cubicBezTo>
                  <a:cubicBezTo>
                    <a:pt x="0" y="33775"/>
                    <a:pt x="1550" y="42711"/>
                    <a:pt x="8450" y="47513"/>
                  </a:cubicBezTo>
                  <a:lnTo>
                    <a:pt x="8450" y="47544"/>
                  </a:lnTo>
                  <a:cubicBezTo>
                    <a:pt x="10313" y="48227"/>
                    <a:pt x="12117" y="48533"/>
                    <a:pt x="13917" y="48533"/>
                  </a:cubicBezTo>
                  <a:cubicBezTo>
                    <a:pt x="16198" y="48533"/>
                    <a:pt x="18473" y="48042"/>
                    <a:pt x="20852" y="47209"/>
                  </a:cubicBezTo>
                  <a:cubicBezTo>
                    <a:pt x="25107" y="45659"/>
                    <a:pt x="28906" y="43015"/>
                    <a:pt x="31794" y="39519"/>
                  </a:cubicBezTo>
                  <a:cubicBezTo>
                    <a:pt x="32676" y="38577"/>
                    <a:pt x="33375" y="37452"/>
                    <a:pt x="33831" y="36237"/>
                  </a:cubicBezTo>
                  <a:cubicBezTo>
                    <a:pt x="34195" y="34990"/>
                    <a:pt x="34135" y="33531"/>
                    <a:pt x="33375" y="32498"/>
                  </a:cubicBezTo>
                  <a:cubicBezTo>
                    <a:pt x="32623" y="31496"/>
                    <a:pt x="31396" y="31081"/>
                    <a:pt x="30134" y="31081"/>
                  </a:cubicBezTo>
                  <a:cubicBezTo>
                    <a:pt x="29404" y="31081"/>
                    <a:pt x="28663" y="31220"/>
                    <a:pt x="27995" y="31464"/>
                  </a:cubicBezTo>
                  <a:cubicBezTo>
                    <a:pt x="27022" y="31829"/>
                    <a:pt x="26110" y="32407"/>
                    <a:pt x="25077" y="32589"/>
                  </a:cubicBezTo>
                  <a:cubicBezTo>
                    <a:pt x="24377" y="32713"/>
                    <a:pt x="24374" y="33184"/>
                    <a:pt x="24294" y="33184"/>
                  </a:cubicBezTo>
                  <a:cubicBezTo>
                    <a:pt x="24256" y="33184"/>
                    <a:pt x="24200" y="33076"/>
                    <a:pt x="24043" y="32771"/>
                  </a:cubicBezTo>
                  <a:cubicBezTo>
                    <a:pt x="23557" y="31860"/>
                    <a:pt x="22341" y="29398"/>
                    <a:pt x="23131" y="28729"/>
                  </a:cubicBezTo>
                  <a:cubicBezTo>
                    <a:pt x="23922" y="28030"/>
                    <a:pt x="24955" y="27726"/>
                    <a:pt x="25928" y="27361"/>
                  </a:cubicBezTo>
                  <a:cubicBezTo>
                    <a:pt x="28694" y="26358"/>
                    <a:pt x="31247" y="24869"/>
                    <a:pt x="33466" y="23015"/>
                  </a:cubicBezTo>
                  <a:cubicBezTo>
                    <a:pt x="34590" y="22072"/>
                    <a:pt x="35746" y="20644"/>
                    <a:pt x="35198" y="19276"/>
                  </a:cubicBezTo>
                  <a:cubicBezTo>
                    <a:pt x="34803" y="18303"/>
                    <a:pt x="33679" y="17847"/>
                    <a:pt x="32645" y="17726"/>
                  </a:cubicBezTo>
                  <a:cubicBezTo>
                    <a:pt x="31612" y="17604"/>
                    <a:pt x="30517" y="17695"/>
                    <a:pt x="29514" y="17361"/>
                  </a:cubicBezTo>
                  <a:cubicBezTo>
                    <a:pt x="28633" y="17057"/>
                    <a:pt x="27812" y="16176"/>
                    <a:pt x="28086" y="15294"/>
                  </a:cubicBezTo>
                  <a:cubicBezTo>
                    <a:pt x="28299" y="14838"/>
                    <a:pt x="28663" y="14443"/>
                    <a:pt x="29119" y="14200"/>
                  </a:cubicBezTo>
                  <a:cubicBezTo>
                    <a:pt x="31460" y="12528"/>
                    <a:pt x="33557" y="10522"/>
                    <a:pt x="35320" y="8273"/>
                  </a:cubicBezTo>
                  <a:cubicBezTo>
                    <a:pt x="36505" y="6753"/>
                    <a:pt x="37600" y="4838"/>
                    <a:pt x="37113" y="2953"/>
                  </a:cubicBezTo>
                  <a:cubicBezTo>
                    <a:pt x="36674" y="1166"/>
                    <a:pt x="34766" y="0"/>
                    <a:pt x="32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6"/>
            <p:cNvSpPr/>
            <p:nvPr/>
          </p:nvSpPr>
          <p:spPr>
            <a:xfrm>
              <a:off x="6223648" y="2805316"/>
              <a:ext cx="907501" cy="1768767"/>
            </a:xfrm>
            <a:custGeom>
              <a:avLst/>
              <a:gdLst/>
              <a:ahLst/>
              <a:cxnLst/>
              <a:rect l="l" t="t" r="r" b="b"/>
              <a:pathLst>
                <a:path w="26871" h="52373" extrusionOk="0">
                  <a:moveTo>
                    <a:pt x="26870" y="1"/>
                  </a:moveTo>
                  <a:lnTo>
                    <a:pt x="26870" y="1"/>
                  </a:lnTo>
                  <a:cubicBezTo>
                    <a:pt x="26810" y="31"/>
                    <a:pt x="26779" y="92"/>
                    <a:pt x="26718" y="122"/>
                  </a:cubicBezTo>
                  <a:lnTo>
                    <a:pt x="26323" y="457"/>
                  </a:lnTo>
                  <a:cubicBezTo>
                    <a:pt x="25959" y="761"/>
                    <a:pt x="25442" y="1186"/>
                    <a:pt x="24773" y="1794"/>
                  </a:cubicBezTo>
                  <a:cubicBezTo>
                    <a:pt x="22919" y="3466"/>
                    <a:pt x="21186" y="5290"/>
                    <a:pt x="19606" y="7235"/>
                  </a:cubicBezTo>
                  <a:cubicBezTo>
                    <a:pt x="18603" y="8481"/>
                    <a:pt x="17569" y="9879"/>
                    <a:pt x="16475" y="11399"/>
                  </a:cubicBezTo>
                  <a:cubicBezTo>
                    <a:pt x="15381" y="12919"/>
                    <a:pt x="14256" y="14560"/>
                    <a:pt x="13101" y="16323"/>
                  </a:cubicBezTo>
                  <a:cubicBezTo>
                    <a:pt x="11885" y="18147"/>
                    <a:pt x="10791" y="20062"/>
                    <a:pt x="9788" y="22007"/>
                  </a:cubicBezTo>
                  <a:cubicBezTo>
                    <a:pt x="9271" y="23041"/>
                    <a:pt x="8815" y="24104"/>
                    <a:pt x="8359" y="25199"/>
                  </a:cubicBezTo>
                  <a:cubicBezTo>
                    <a:pt x="7873" y="26293"/>
                    <a:pt x="7417" y="27387"/>
                    <a:pt x="6931" y="28512"/>
                  </a:cubicBezTo>
                  <a:cubicBezTo>
                    <a:pt x="5107" y="32706"/>
                    <a:pt x="3526" y="36992"/>
                    <a:pt x="2189" y="41369"/>
                  </a:cubicBezTo>
                  <a:cubicBezTo>
                    <a:pt x="1125" y="44956"/>
                    <a:pt x="396" y="48634"/>
                    <a:pt x="1" y="52342"/>
                  </a:cubicBezTo>
                  <a:lnTo>
                    <a:pt x="183" y="52372"/>
                  </a:lnTo>
                  <a:cubicBezTo>
                    <a:pt x="578" y="48664"/>
                    <a:pt x="1308" y="45017"/>
                    <a:pt x="2402" y="41460"/>
                  </a:cubicBezTo>
                  <a:cubicBezTo>
                    <a:pt x="3739" y="37083"/>
                    <a:pt x="5320" y="32798"/>
                    <a:pt x="7144" y="28633"/>
                  </a:cubicBezTo>
                  <a:cubicBezTo>
                    <a:pt x="7630" y="27509"/>
                    <a:pt x="8086" y="26414"/>
                    <a:pt x="8572" y="25320"/>
                  </a:cubicBezTo>
                  <a:cubicBezTo>
                    <a:pt x="9028" y="24226"/>
                    <a:pt x="9484" y="23162"/>
                    <a:pt x="10001" y="22159"/>
                  </a:cubicBezTo>
                  <a:cubicBezTo>
                    <a:pt x="11004" y="20183"/>
                    <a:pt x="12098" y="18299"/>
                    <a:pt x="13284" y="16445"/>
                  </a:cubicBezTo>
                  <a:cubicBezTo>
                    <a:pt x="14439" y="14682"/>
                    <a:pt x="15563" y="13040"/>
                    <a:pt x="16657" y="11521"/>
                  </a:cubicBezTo>
                  <a:cubicBezTo>
                    <a:pt x="17721" y="10001"/>
                    <a:pt x="18755" y="8603"/>
                    <a:pt x="19758" y="7356"/>
                  </a:cubicBezTo>
                  <a:cubicBezTo>
                    <a:pt x="21308" y="5411"/>
                    <a:pt x="23010" y="3557"/>
                    <a:pt x="24834" y="1855"/>
                  </a:cubicBezTo>
                  <a:cubicBezTo>
                    <a:pt x="25503" y="1247"/>
                    <a:pt x="26019" y="791"/>
                    <a:pt x="26354" y="487"/>
                  </a:cubicBezTo>
                  <a:lnTo>
                    <a:pt x="26749" y="153"/>
                  </a:lnTo>
                  <a:cubicBezTo>
                    <a:pt x="26779" y="92"/>
                    <a:pt x="26840" y="61"/>
                    <a:pt x="26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6"/>
            <p:cNvSpPr/>
            <p:nvPr/>
          </p:nvSpPr>
          <p:spPr>
            <a:xfrm>
              <a:off x="6490547" y="3053743"/>
              <a:ext cx="66768" cy="494835"/>
            </a:xfrm>
            <a:custGeom>
              <a:avLst/>
              <a:gdLst/>
              <a:ahLst/>
              <a:cxnLst/>
              <a:rect l="l" t="t" r="r" b="b"/>
              <a:pathLst>
                <a:path w="1977" h="14652" extrusionOk="0">
                  <a:moveTo>
                    <a:pt x="0" y="0"/>
                  </a:moveTo>
                  <a:cubicBezTo>
                    <a:pt x="31" y="183"/>
                    <a:pt x="31" y="365"/>
                    <a:pt x="92" y="578"/>
                  </a:cubicBezTo>
                  <a:cubicBezTo>
                    <a:pt x="152" y="943"/>
                    <a:pt x="244" y="1459"/>
                    <a:pt x="335" y="2128"/>
                  </a:cubicBezTo>
                  <a:cubicBezTo>
                    <a:pt x="548" y="3466"/>
                    <a:pt x="760" y="5289"/>
                    <a:pt x="973" y="7326"/>
                  </a:cubicBezTo>
                  <a:cubicBezTo>
                    <a:pt x="1216" y="9362"/>
                    <a:pt x="1399" y="11186"/>
                    <a:pt x="1581" y="12523"/>
                  </a:cubicBezTo>
                  <a:cubicBezTo>
                    <a:pt x="1672" y="13192"/>
                    <a:pt x="1763" y="13709"/>
                    <a:pt x="1824" y="14074"/>
                  </a:cubicBezTo>
                  <a:cubicBezTo>
                    <a:pt x="1855" y="14286"/>
                    <a:pt x="1885" y="14469"/>
                    <a:pt x="1976" y="14651"/>
                  </a:cubicBezTo>
                  <a:cubicBezTo>
                    <a:pt x="1976" y="14469"/>
                    <a:pt x="1946" y="14256"/>
                    <a:pt x="1915" y="14074"/>
                  </a:cubicBezTo>
                  <a:cubicBezTo>
                    <a:pt x="1885" y="13648"/>
                    <a:pt x="1824" y="13131"/>
                    <a:pt x="1763" y="12493"/>
                  </a:cubicBezTo>
                  <a:cubicBezTo>
                    <a:pt x="1611" y="11095"/>
                    <a:pt x="1429" y="9332"/>
                    <a:pt x="1216" y="7295"/>
                  </a:cubicBezTo>
                  <a:cubicBezTo>
                    <a:pt x="1034" y="5259"/>
                    <a:pt x="760" y="3405"/>
                    <a:pt x="517" y="2098"/>
                  </a:cubicBezTo>
                  <a:cubicBezTo>
                    <a:pt x="396" y="1429"/>
                    <a:pt x="274" y="912"/>
                    <a:pt x="183" y="548"/>
                  </a:cubicBezTo>
                  <a:cubicBezTo>
                    <a:pt x="152" y="365"/>
                    <a:pt x="92" y="18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6"/>
            <p:cNvSpPr/>
            <p:nvPr/>
          </p:nvSpPr>
          <p:spPr>
            <a:xfrm>
              <a:off x="6557281" y="3439722"/>
              <a:ext cx="577949" cy="108849"/>
            </a:xfrm>
            <a:custGeom>
              <a:avLst/>
              <a:gdLst/>
              <a:ahLst/>
              <a:cxnLst/>
              <a:rect l="l" t="t" r="r" b="b"/>
              <a:pathLst>
                <a:path w="17113" h="3223" extrusionOk="0">
                  <a:moveTo>
                    <a:pt x="16444" y="0"/>
                  </a:moveTo>
                  <a:cubicBezTo>
                    <a:pt x="15988" y="0"/>
                    <a:pt x="15350" y="31"/>
                    <a:pt x="14560" y="122"/>
                  </a:cubicBezTo>
                  <a:cubicBezTo>
                    <a:pt x="12523" y="274"/>
                    <a:pt x="10456" y="578"/>
                    <a:pt x="8450" y="973"/>
                  </a:cubicBezTo>
                  <a:cubicBezTo>
                    <a:pt x="6079" y="1429"/>
                    <a:pt x="3952" y="1945"/>
                    <a:pt x="2432" y="2401"/>
                  </a:cubicBezTo>
                  <a:cubicBezTo>
                    <a:pt x="1672" y="2614"/>
                    <a:pt x="1034" y="2827"/>
                    <a:pt x="639" y="2979"/>
                  </a:cubicBezTo>
                  <a:cubicBezTo>
                    <a:pt x="395" y="3040"/>
                    <a:pt x="183" y="3101"/>
                    <a:pt x="0" y="3222"/>
                  </a:cubicBezTo>
                  <a:cubicBezTo>
                    <a:pt x="213" y="3192"/>
                    <a:pt x="426" y="3131"/>
                    <a:pt x="669" y="3070"/>
                  </a:cubicBezTo>
                  <a:cubicBezTo>
                    <a:pt x="1094" y="2949"/>
                    <a:pt x="1702" y="2766"/>
                    <a:pt x="2462" y="2553"/>
                  </a:cubicBezTo>
                  <a:cubicBezTo>
                    <a:pt x="3982" y="2158"/>
                    <a:pt x="6140" y="1672"/>
                    <a:pt x="8511" y="1216"/>
                  </a:cubicBezTo>
                  <a:cubicBezTo>
                    <a:pt x="10851" y="760"/>
                    <a:pt x="13010" y="456"/>
                    <a:pt x="14590" y="274"/>
                  </a:cubicBezTo>
                  <a:cubicBezTo>
                    <a:pt x="15350" y="183"/>
                    <a:pt x="15988" y="152"/>
                    <a:pt x="16444" y="91"/>
                  </a:cubicBezTo>
                  <a:cubicBezTo>
                    <a:pt x="16657" y="91"/>
                    <a:pt x="16900" y="61"/>
                    <a:pt x="17113" y="31"/>
                  </a:cubicBezTo>
                  <a:cubicBezTo>
                    <a:pt x="16900" y="0"/>
                    <a:pt x="16657" y="0"/>
                    <a:pt x="16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6"/>
            <p:cNvSpPr/>
            <p:nvPr/>
          </p:nvSpPr>
          <p:spPr>
            <a:xfrm>
              <a:off x="6013215" y="3452015"/>
              <a:ext cx="291558" cy="739145"/>
            </a:xfrm>
            <a:custGeom>
              <a:avLst/>
              <a:gdLst/>
              <a:ahLst/>
              <a:cxnLst/>
              <a:rect l="l" t="t" r="r" b="b"/>
              <a:pathLst>
                <a:path w="8633" h="21886" extrusionOk="0">
                  <a:moveTo>
                    <a:pt x="0" y="1"/>
                  </a:moveTo>
                  <a:cubicBezTo>
                    <a:pt x="0" y="92"/>
                    <a:pt x="31" y="153"/>
                    <a:pt x="61" y="244"/>
                  </a:cubicBezTo>
                  <a:lnTo>
                    <a:pt x="335" y="882"/>
                  </a:lnTo>
                  <a:cubicBezTo>
                    <a:pt x="548" y="1460"/>
                    <a:pt x="882" y="2250"/>
                    <a:pt x="1277" y="3223"/>
                  </a:cubicBezTo>
                  <a:cubicBezTo>
                    <a:pt x="2037" y="5199"/>
                    <a:pt x="3101" y="7965"/>
                    <a:pt x="4195" y="11004"/>
                  </a:cubicBezTo>
                  <a:cubicBezTo>
                    <a:pt x="5320" y="14044"/>
                    <a:pt x="6384" y="16810"/>
                    <a:pt x="7204" y="18755"/>
                  </a:cubicBezTo>
                  <a:cubicBezTo>
                    <a:pt x="7630" y="19728"/>
                    <a:pt x="7964" y="20518"/>
                    <a:pt x="8207" y="21065"/>
                  </a:cubicBezTo>
                  <a:lnTo>
                    <a:pt x="8511" y="21703"/>
                  </a:lnTo>
                  <a:cubicBezTo>
                    <a:pt x="8542" y="21764"/>
                    <a:pt x="8572" y="21825"/>
                    <a:pt x="8633" y="21886"/>
                  </a:cubicBezTo>
                  <a:cubicBezTo>
                    <a:pt x="8602" y="21825"/>
                    <a:pt x="8602" y="21734"/>
                    <a:pt x="8572" y="21673"/>
                  </a:cubicBezTo>
                  <a:cubicBezTo>
                    <a:pt x="8481" y="21491"/>
                    <a:pt x="8420" y="21278"/>
                    <a:pt x="8299" y="21035"/>
                  </a:cubicBezTo>
                  <a:lnTo>
                    <a:pt x="7387" y="18694"/>
                  </a:lnTo>
                  <a:cubicBezTo>
                    <a:pt x="6596" y="16718"/>
                    <a:pt x="5532" y="13952"/>
                    <a:pt x="4438" y="10913"/>
                  </a:cubicBezTo>
                  <a:cubicBezTo>
                    <a:pt x="3314" y="7873"/>
                    <a:pt x="2250" y="5107"/>
                    <a:pt x="1429" y="3162"/>
                  </a:cubicBezTo>
                  <a:cubicBezTo>
                    <a:pt x="1004" y="2159"/>
                    <a:pt x="669" y="1369"/>
                    <a:pt x="426" y="852"/>
                  </a:cubicBezTo>
                  <a:cubicBezTo>
                    <a:pt x="304" y="609"/>
                    <a:pt x="213" y="396"/>
                    <a:pt x="122" y="214"/>
                  </a:cubicBezTo>
                  <a:cubicBezTo>
                    <a:pt x="92" y="153"/>
                    <a:pt x="61" y="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6"/>
            <p:cNvSpPr/>
            <p:nvPr/>
          </p:nvSpPr>
          <p:spPr>
            <a:xfrm>
              <a:off x="6304734" y="3943735"/>
              <a:ext cx="768932" cy="247417"/>
            </a:xfrm>
            <a:custGeom>
              <a:avLst/>
              <a:gdLst/>
              <a:ahLst/>
              <a:cxnLst/>
              <a:rect l="l" t="t" r="r" b="b"/>
              <a:pathLst>
                <a:path w="22768" h="7326" extrusionOk="0">
                  <a:moveTo>
                    <a:pt x="22767" y="0"/>
                  </a:moveTo>
                  <a:cubicBezTo>
                    <a:pt x="22676" y="0"/>
                    <a:pt x="22615" y="31"/>
                    <a:pt x="22524" y="61"/>
                  </a:cubicBezTo>
                  <a:lnTo>
                    <a:pt x="21855" y="213"/>
                  </a:lnTo>
                  <a:cubicBezTo>
                    <a:pt x="21278" y="396"/>
                    <a:pt x="20427" y="639"/>
                    <a:pt x="19393" y="943"/>
                  </a:cubicBezTo>
                  <a:cubicBezTo>
                    <a:pt x="17326" y="1551"/>
                    <a:pt x="14469" y="2493"/>
                    <a:pt x="11338" y="3557"/>
                  </a:cubicBezTo>
                  <a:cubicBezTo>
                    <a:pt x="8208" y="4621"/>
                    <a:pt x="5381" y="5563"/>
                    <a:pt x="3314" y="6231"/>
                  </a:cubicBezTo>
                  <a:lnTo>
                    <a:pt x="882" y="7022"/>
                  </a:lnTo>
                  <a:lnTo>
                    <a:pt x="214" y="7235"/>
                  </a:lnTo>
                  <a:cubicBezTo>
                    <a:pt x="153" y="7265"/>
                    <a:pt x="62" y="7295"/>
                    <a:pt x="1" y="7326"/>
                  </a:cubicBezTo>
                  <a:cubicBezTo>
                    <a:pt x="62" y="7326"/>
                    <a:pt x="153" y="7326"/>
                    <a:pt x="244" y="7295"/>
                  </a:cubicBezTo>
                  <a:lnTo>
                    <a:pt x="913" y="7113"/>
                  </a:lnTo>
                  <a:cubicBezTo>
                    <a:pt x="1490" y="6961"/>
                    <a:pt x="2341" y="6718"/>
                    <a:pt x="3375" y="6414"/>
                  </a:cubicBezTo>
                  <a:cubicBezTo>
                    <a:pt x="5442" y="5776"/>
                    <a:pt x="8299" y="4833"/>
                    <a:pt x="11430" y="3800"/>
                  </a:cubicBezTo>
                  <a:cubicBezTo>
                    <a:pt x="14560" y="2736"/>
                    <a:pt x="17387" y="1763"/>
                    <a:pt x="19454" y="1095"/>
                  </a:cubicBezTo>
                  <a:lnTo>
                    <a:pt x="21886" y="304"/>
                  </a:lnTo>
                  <a:lnTo>
                    <a:pt x="22554" y="92"/>
                  </a:lnTo>
                  <a:cubicBezTo>
                    <a:pt x="22615" y="61"/>
                    <a:pt x="22706" y="31"/>
                    <a:pt x="227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48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Calendar</a:t>
            </a:r>
            <a:endParaRPr/>
          </a:p>
        </p:txBody>
      </p:sp>
      <p:graphicFrame>
        <p:nvGraphicFramePr>
          <p:cNvPr id="1775" name="Google Shape;1775;p66"/>
          <p:cNvGraphicFramePr/>
          <p:nvPr/>
        </p:nvGraphicFramePr>
        <p:xfrm>
          <a:off x="825027" y="1520950"/>
          <a:ext cx="6039250" cy="2737600"/>
        </p:xfrm>
        <a:graphic>
          <a:graphicData uri="http://schemas.openxmlformats.org/drawingml/2006/table">
            <a:tbl>
              <a:tblPr>
                <a:noFill/>
                <a:tableStyleId>{256B7777-4342-452D-A13B-5A18DB1E5D3F}</a:tableStyleId>
              </a:tblPr>
              <a:tblGrid>
                <a:gridCol w="8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2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2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2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5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Mon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Tue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Wed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Thu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Fri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Sat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01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02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03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04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05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06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07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08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18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21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22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23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26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27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29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31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776" name="Google Shape;1776;p66"/>
          <p:cNvGrpSpPr/>
          <p:nvPr/>
        </p:nvGrpSpPr>
        <p:grpSpPr>
          <a:xfrm>
            <a:off x="1063597" y="2675900"/>
            <a:ext cx="428600" cy="332600"/>
            <a:chOff x="2266275" y="2877625"/>
            <a:chExt cx="428600" cy="332600"/>
          </a:xfrm>
        </p:grpSpPr>
        <p:sp>
          <p:nvSpPr>
            <p:cNvPr id="1777" name="Google Shape;1777;p66"/>
            <p:cNvSpPr/>
            <p:nvPr/>
          </p:nvSpPr>
          <p:spPr>
            <a:xfrm>
              <a:off x="2300450" y="2877625"/>
              <a:ext cx="314625" cy="332600"/>
            </a:xfrm>
            <a:custGeom>
              <a:avLst/>
              <a:gdLst/>
              <a:ahLst/>
              <a:cxnLst/>
              <a:rect l="l" t="t" r="r" b="b"/>
              <a:pathLst>
                <a:path w="12585" h="13304" extrusionOk="0">
                  <a:moveTo>
                    <a:pt x="12298" y="0"/>
                  </a:moveTo>
                  <a:cubicBezTo>
                    <a:pt x="11851" y="0"/>
                    <a:pt x="8924" y="2715"/>
                    <a:pt x="5746" y="6185"/>
                  </a:cubicBezTo>
                  <a:cubicBezTo>
                    <a:pt x="2402" y="9863"/>
                    <a:pt x="1" y="13116"/>
                    <a:pt x="214" y="13298"/>
                  </a:cubicBezTo>
                  <a:cubicBezTo>
                    <a:pt x="219" y="13302"/>
                    <a:pt x="226" y="13304"/>
                    <a:pt x="234" y="13304"/>
                  </a:cubicBezTo>
                  <a:cubicBezTo>
                    <a:pt x="564" y="13304"/>
                    <a:pt x="3245" y="10440"/>
                    <a:pt x="6475" y="6854"/>
                  </a:cubicBezTo>
                  <a:cubicBezTo>
                    <a:pt x="9819" y="3176"/>
                    <a:pt x="12585" y="258"/>
                    <a:pt x="12342" y="15"/>
                  </a:cubicBezTo>
                  <a:cubicBezTo>
                    <a:pt x="12332" y="5"/>
                    <a:pt x="12317" y="0"/>
                    <a:pt x="12298" y="0"/>
                  </a:cubicBez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6"/>
            <p:cNvSpPr/>
            <p:nvPr/>
          </p:nvSpPr>
          <p:spPr>
            <a:xfrm>
              <a:off x="2266275" y="2910200"/>
              <a:ext cx="428600" cy="260850"/>
            </a:xfrm>
            <a:custGeom>
              <a:avLst/>
              <a:gdLst/>
              <a:ahLst/>
              <a:cxnLst/>
              <a:rect l="l" t="t" r="r" b="b"/>
              <a:pathLst>
                <a:path w="17144" h="10434" extrusionOk="0">
                  <a:moveTo>
                    <a:pt x="205" y="0"/>
                  </a:moveTo>
                  <a:cubicBezTo>
                    <a:pt x="178" y="0"/>
                    <a:pt x="160" y="7"/>
                    <a:pt x="152" y="19"/>
                  </a:cubicBezTo>
                  <a:cubicBezTo>
                    <a:pt x="0" y="262"/>
                    <a:pt x="3648" y="2755"/>
                    <a:pt x="8298" y="5642"/>
                  </a:cubicBezTo>
                  <a:cubicBezTo>
                    <a:pt x="12706" y="8379"/>
                    <a:pt x="16431" y="10433"/>
                    <a:pt x="16937" y="10433"/>
                  </a:cubicBezTo>
                  <a:cubicBezTo>
                    <a:pt x="16965" y="10433"/>
                    <a:pt x="16983" y="10427"/>
                    <a:pt x="16991" y="10414"/>
                  </a:cubicBezTo>
                  <a:cubicBezTo>
                    <a:pt x="17143" y="10202"/>
                    <a:pt x="13435" y="7679"/>
                    <a:pt x="8784" y="4791"/>
                  </a:cubicBezTo>
                  <a:cubicBezTo>
                    <a:pt x="4374" y="2081"/>
                    <a:pt x="701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66"/>
          <p:cNvGrpSpPr/>
          <p:nvPr/>
        </p:nvGrpSpPr>
        <p:grpSpPr>
          <a:xfrm>
            <a:off x="2780126" y="3886422"/>
            <a:ext cx="428600" cy="332600"/>
            <a:chOff x="2266275" y="2877625"/>
            <a:chExt cx="428600" cy="332600"/>
          </a:xfrm>
        </p:grpSpPr>
        <p:sp>
          <p:nvSpPr>
            <p:cNvPr id="1780" name="Google Shape;1780;p66"/>
            <p:cNvSpPr/>
            <p:nvPr/>
          </p:nvSpPr>
          <p:spPr>
            <a:xfrm>
              <a:off x="2300450" y="2877625"/>
              <a:ext cx="314625" cy="332600"/>
            </a:xfrm>
            <a:custGeom>
              <a:avLst/>
              <a:gdLst/>
              <a:ahLst/>
              <a:cxnLst/>
              <a:rect l="l" t="t" r="r" b="b"/>
              <a:pathLst>
                <a:path w="12585" h="13304" extrusionOk="0">
                  <a:moveTo>
                    <a:pt x="12298" y="0"/>
                  </a:moveTo>
                  <a:cubicBezTo>
                    <a:pt x="11851" y="0"/>
                    <a:pt x="8924" y="2715"/>
                    <a:pt x="5746" y="6185"/>
                  </a:cubicBezTo>
                  <a:cubicBezTo>
                    <a:pt x="2402" y="9863"/>
                    <a:pt x="1" y="13116"/>
                    <a:pt x="214" y="13298"/>
                  </a:cubicBezTo>
                  <a:cubicBezTo>
                    <a:pt x="219" y="13302"/>
                    <a:pt x="226" y="13304"/>
                    <a:pt x="234" y="13304"/>
                  </a:cubicBezTo>
                  <a:cubicBezTo>
                    <a:pt x="564" y="13304"/>
                    <a:pt x="3245" y="10440"/>
                    <a:pt x="6475" y="6854"/>
                  </a:cubicBezTo>
                  <a:cubicBezTo>
                    <a:pt x="9819" y="3176"/>
                    <a:pt x="12585" y="258"/>
                    <a:pt x="12342" y="15"/>
                  </a:cubicBezTo>
                  <a:cubicBezTo>
                    <a:pt x="12332" y="5"/>
                    <a:pt x="12317" y="0"/>
                    <a:pt x="12298" y="0"/>
                  </a:cubicBez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6"/>
            <p:cNvSpPr/>
            <p:nvPr/>
          </p:nvSpPr>
          <p:spPr>
            <a:xfrm>
              <a:off x="2266275" y="2910200"/>
              <a:ext cx="428600" cy="260850"/>
            </a:xfrm>
            <a:custGeom>
              <a:avLst/>
              <a:gdLst/>
              <a:ahLst/>
              <a:cxnLst/>
              <a:rect l="l" t="t" r="r" b="b"/>
              <a:pathLst>
                <a:path w="17144" h="10434" extrusionOk="0">
                  <a:moveTo>
                    <a:pt x="205" y="0"/>
                  </a:moveTo>
                  <a:cubicBezTo>
                    <a:pt x="178" y="0"/>
                    <a:pt x="160" y="7"/>
                    <a:pt x="152" y="19"/>
                  </a:cubicBezTo>
                  <a:cubicBezTo>
                    <a:pt x="0" y="262"/>
                    <a:pt x="3648" y="2755"/>
                    <a:pt x="8298" y="5642"/>
                  </a:cubicBezTo>
                  <a:cubicBezTo>
                    <a:pt x="12706" y="8379"/>
                    <a:pt x="16431" y="10433"/>
                    <a:pt x="16937" y="10433"/>
                  </a:cubicBezTo>
                  <a:cubicBezTo>
                    <a:pt x="16965" y="10433"/>
                    <a:pt x="16983" y="10427"/>
                    <a:pt x="16991" y="10414"/>
                  </a:cubicBezTo>
                  <a:cubicBezTo>
                    <a:pt x="17143" y="10202"/>
                    <a:pt x="13435" y="7679"/>
                    <a:pt x="8784" y="4791"/>
                  </a:cubicBezTo>
                  <a:cubicBezTo>
                    <a:pt x="4374" y="2081"/>
                    <a:pt x="701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2" name="Google Shape;1782;p66"/>
          <p:cNvGrpSpPr/>
          <p:nvPr/>
        </p:nvGrpSpPr>
        <p:grpSpPr>
          <a:xfrm>
            <a:off x="6232201" y="3464797"/>
            <a:ext cx="428600" cy="332600"/>
            <a:chOff x="2266275" y="2877625"/>
            <a:chExt cx="428600" cy="332600"/>
          </a:xfrm>
        </p:grpSpPr>
        <p:sp>
          <p:nvSpPr>
            <p:cNvPr id="1783" name="Google Shape;1783;p66"/>
            <p:cNvSpPr/>
            <p:nvPr/>
          </p:nvSpPr>
          <p:spPr>
            <a:xfrm>
              <a:off x="2300450" y="2877625"/>
              <a:ext cx="314625" cy="332600"/>
            </a:xfrm>
            <a:custGeom>
              <a:avLst/>
              <a:gdLst/>
              <a:ahLst/>
              <a:cxnLst/>
              <a:rect l="l" t="t" r="r" b="b"/>
              <a:pathLst>
                <a:path w="12585" h="13304" extrusionOk="0">
                  <a:moveTo>
                    <a:pt x="12298" y="0"/>
                  </a:moveTo>
                  <a:cubicBezTo>
                    <a:pt x="11851" y="0"/>
                    <a:pt x="8924" y="2715"/>
                    <a:pt x="5746" y="6185"/>
                  </a:cubicBezTo>
                  <a:cubicBezTo>
                    <a:pt x="2402" y="9863"/>
                    <a:pt x="1" y="13116"/>
                    <a:pt x="214" y="13298"/>
                  </a:cubicBezTo>
                  <a:cubicBezTo>
                    <a:pt x="219" y="13302"/>
                    <a:pt x="226" y="13304"/>
                    <a:pt x="234" y="13304"/>
                  </a:cubicBezTo>
                  <a:cubicBezTo>
                    <a:pt x="564" y="13304"/>
                    <a:pt x="3245" y="10440"/>
                    <a:pt x="6475" y="6854"/>
                  </a:cubicBezTo>
                  <a:cubicBezTo>
                    <a:pt x="9819" y="3176"/>
                    <a:pt x="12585" y="258"/>
                    <a:pt x="12342" y="15"/>
                  </a:cubicBezTo>
                  <a:cubicBezTo>
                    <a:pt x="12332" y="5"/>
                    <a:pt x="12317" y="0"/>
                    <a:pt x="12298" y="0"/>
                  </a:cubicBez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6"/>
            <p:cNvSpPr/>
            <p:nvPr/>
          </p:nvSpPr>
          <p:spPr>
            <a:xfrm>
              <a:off x="2266275" y="2910200"/>
              <a:ext cx="428600" cy="260850"/>
            </a:xfrm>
            <a:custGeom>
              <a:avLst/>
              <a:gdLst/>
              <a:ahLst/>
              <a:cxnLst/>
              <a:rect l="l" t="t" r="r" b="b"/>
              <a:pathLst>
                <a:path w="17144" h="10434" extrusionOk="0">
                  <a:moveTo>
                    <a:pt x="205" y="0"/>
                  </a:moveTo>
                  <a:cubicBezTo>
                    <a:pt x="178" y="0"/>
                    <a:pt x="160" y="7"/>
                    <a:pt x="152" y="19"/>
                  </a:cubicBezTo>
                  <a:cubicBezTo>
                    <a:pt x="0" y="262"/>
                    <a:pt x="3648" y="2755"/>
                    <a:pt x="8298" y="5642"/>
                  </a:cubicBezTo>
                  <a:cubicBezTo>
                    <a:pt x="12706" y="8379"/>
                    <a:pt x="16431" y="10433"/>
                    <a:pt x="16937" y="10433"/>
                  </a:cubicBezTo>
                  <a:cubicBezTo>
                    <a:pt x="16965" y="10433"/>
                    <a:pt x="16983" y="10427"/>
                    <a:pt x="16991" y="10414"/>
                  </a:cubicBezTo>
                  <a:cubicBezTo>
                    <a:pt x="17143" y="10202"/>
                    <a:pt x="13435" y="7679"/>
                    <a:pt x="8784" y="4791"/>
                  </a:cubicBezTo>
                  <a:cubicBezTo>
                    <a:pt x="4374" y="2081"/>
                    <a:pt x="701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5" name="Google Shape;1785;p66"/>
          <p:cNvGrpSpPr/>
          <p:nvPr/>
        </p:nvGrpSpPr>
        <p:grpSpPr>
          <a:xfrm>
            <a:off x="6204088" y="2580538"/>
            <a:ext cx="484825" cy="447125"/>
            <a:chOff x="6204088" y="2618638"/>
            <a:chExt cx="484825" cy="447125"/>
          </a:xfrm>
        </p:grpSpPr>
        <p:sp>
          <p:nvSpPr>
            <p:cNvPr id="1786" name="Google Shape;1786;p66"/>
            <p:cNvSpPr/>
            <p:nvPr/>
          </p:nvSpPr>
          <p:spPr>
            <a:xfrm>
              <a:off x="6204088" y="2618638"/>
              <a:ext cx="484825" cy="447125"/>
            </a:xfrm>
            <a:custGeom>
              <a:avLst/>
              <a:gdLst/>
              <a:ahLst/>
              <a:cxnLst/>
              <a:rect l="l" t="t" r="r" b="b"/>
              <a:pathLst>
                <a:path w="19393" h="17885" extrusionOk="0">
                  <a:moveTo>
                    <a:pt x="8404" y="1"/>
                  </a:moveTo>
                  <a:cubicBezTo>
                    <a:pt x="7772" y="1"/>
                    <a:pt x="7139" y="81"/>
                    <a:pt x="6536" y="254"/>
                  </a:cubicBezTo>
                  <a:cubicBezTo>
                    <a:pt x="5380" y="527"/>
                    <a:pt x="4286" y="1074"/>
                    <a:pt x="3344" y="1804"/>
                  </a:cubicBezTo>
                  <a:cubicBezTo>
                    <a:pt x="2189" y="2685"/>
                    <a:pt x="1277" y="3871"/>
                    <a:pt x="760" y="5269"/>
                  </a:cubicBezTo>
                  <a:cubicBezTo>
                    <a:pt x="183" y="6819"/>
                    <a:pt x="0" y="8521"/>
                    <a:pt x="304" y="10193"/>
                  </a:cubicBezTo>
                  <a:cubicBezTo>
                    <a:pt x="639" y="12047"/>
                    <a:pt x="1520" y="13749"/>
                    <a:pt x="2858" y="15056"/>
                  </a:cubicBezTo>
                  <a:cubicBezTo>
                    <a:pt x="4286" y="16455"/>
                    <a:pt x="6110" y="17397"/>
                    <a:pt x="8086" y="17731"/>
                  </a:cubicBezTo>
                  <a:cubicBezTo>
                    <a:pt x="8660" y="17834"/>
                    <a:pt x="9235" y="17885"/>
                    <a:pt x="9804" y="17885"/>
                  </a:cubicBezTo>
                  <a:cubicBezTo>
                    <a:pt x="13095" y="17885"/>
                    <a:pt x="16216" y="16209"/>
                    <a:pt x="18055" y="13385"/>
                  </a:cubicBezTo>
                  <a:cubicBezTo>
                    <a:pt x="18511" y="12655"/>
                    <a:pt x="18846" y="11834"/>
                    <a:pt x="19089" y="11014"/>
                  </a:cubicBezTo>
                  <a:cubicBezTo>
                    <a:pt x="19302" y="10223"/>
                    <a:pt x="19393" y="9403"/>
                    <a:pt x="19393" y="8613"/>
                  </a:cubicBezTo>
                  <a:cubicBezTo>
                    <a:pt x="19393" y="7123"/>
                    <a:pt x="18998" y="5695"/>
                    <a:pt x="18268" y="4418"/>
                  </a:cubicBezTo>
                  <a:cubicBezTo>
                    <a:pt x="17660" y="3384"/>
                    <a:pt x="16809" y="2503"/>
                    <a:pt x="15806" y="1865"/>
                  </a:cubicBezTo>
                  <a:cubicBezTo>
                    <a:pt x="15077" y="1378"/>
                    <a:pt x="14226" y="1014"/>
                    <a:pt x="13375" y="831"/>
                  </a:cubicBezTo>
                  <a:cubicBezTo>
                    <a:pt x="12919" y="705"/>
                    <a:pt x="12442" y="641"/>
                    <a:pt x="11979" y="641"/>
                  </a:cubicBezTo>
                  <a:cubicBezTo>
                    <a:pt x="11886" y="641"/>
                    <a:pt x="11794" y="644"/>
                    <a:pt x="11703" y="649"/>
                  </a:cubicBezTo>
                  <a:cubicBezTo>
                    <a:pt x="11338" y="679"/>
                    <a:pt x="11125" y="710"/>
                    <a:pt x="11125" y="740"/>
                  </a:cubicBezTo>
                  <a:cubicBezTo>
                    <a:pt x="11125" y="831"/>
                    <a:pt x="11946" y="770"/>
                    <a:pt x="13253" y="1226"/>
                  </a:cubicBezTo>
                  <a:cubicBezTo>
                    <a:pt x="14074" y="1470"/>
                    <a:pt x="14834" y="1865"/>
                    <a:pt x="15502" y="2351"/>
                  </a:cubicBezTo>
                  <a:cubicBezTo>
                    <a:pt x="16384" y="2989"/>
                    <a:pt x="17144" y="3840"/>
                    <a:pt x="17660" y="4813"/>
                  </a:cubicBezTo>
                  <a:cubicBezTo>
                    <a:pt x="18299" y="5968"/>
                    <a:pt x="18603" y="7275"/>
                    <a:pt x="18572" y="8613"/>
                  </a:cubicBezTo>
                  <a:cubicBezTo>
                    <a:pt x="18572" y="9342"/>
                    <a:pt x="18451" y="10072"/>
                    <a:pt x="18238" y="10771"/>
                  </a:cubicBezTo>
                  <a:cubicBezTo>
                    <a:pt x="18025" y="11530"/>
                    <a:pt x="17691" y="12230"/>
                    <a:pt x="17296" y="12898"/>
                  </a:cubicBezTo>
                  <a:cubicBezTo>
                    <a:pt x="16353" y="14296"/>
                    <a:pt x="15046" y="15391"/>
                    <a:pt x="13527" y="16090"/>
                  </a:cubicBezTo>
                  <a:cubicBezTo>
                    <a:pt x="12342" y="16628"/>
                    <a:pt x="11082" y="16892"/>
                    <a:pt x="9821" y="16892"/>
                  </a:cubicBezTo>
                  <a:cubicBezTo>
                    <a:pt x="9301" y="16892"/>
                    <a:pt x="8782" y="16847"/>
                    <a:pt x="8268" y="16759"/>
                  </a:cubicBezTo>
                  <a:cubicBezTo>
                    <a:pt x="6475" y="16455"/>
                    <a:pt x="4833" y="15634"/>
                    <a:pt x="3526" y="14388"/>
                  </a:cubicBezTo>
                  <a:cubicBezTo>
                    <a:pt x="2341" y="13202"/>
                    <a:pt x="1520" y="11682"/>
                    <a:pt x="1216" y="10041"/>
                  </a:cubicBezTo>
                  <a:cubicBezTo>
                    <a:pt x="912" y="8552"/>
                    <a:pt x="1034" y="7002"/>
                    <a:pt x="1551" y="5543"/>
                  </a:cubicBezTo>
                  <a:cubicBezTo>
                    <a:pt x="2007" y="4296"/>
                    <a:pt x="2766" y="3202"/>
                    <a:pt x="3800" y="2351"/>
                  </a:cubicBezTo>
                  <a:cubicBezTo>
                    <a:pt x="4651" y="1652"/>
                    <a:pt x="5624" y="1105"/>
                    <a:pt x="6688" y="801"/>
                  </a:cubicBezTo>
                  <a:cubicBezTo>
                    <a:pt x="7478" y="527"/>
                    <a:pt x="8329" y="406"/>
                    <a:pt x="9180" y="406"/>
                  </a:cubicBezTo>
                  <a:cubicBezTo>
                    <a:pt x="10410" y="406"/>
                    <a:pt x="11123" y="665"/>
                    <a:pt x="11297" y="665"/>
                  </a:cubicBezTo>
                  <a:cubicBezTo>
                    <a:pt x="11321" y="665"/>
                    <a:pt x="11334" y="660"/>
                    <a:pt x="11338" y="649"/>
                  </a:cubicBezTo>
                  <a:cubicBezTo>
                    <a:pt x="11338" y="618"/>
                    <a:pt x="11186" y="527"/>
                    <a:pt x="10821" y="375"/>
                  </a:cubicBezTo>
                  <a:cubicBezTo>
                    <a:pt x="10639" y="284"/>
                    <a:pt x="10426" y="254"/>
                    <a:pt x="10153" y="163"/>
                  </a:cubicBezTo>
                  <a:cubicBezTo>
                    <a:pt x="10001" y="132"/>
                    <a:pt x="9849" y="132"/>
                    <a:pt x="9697" y="102"/>
                  </a:cubicBezTo>
                  <a:cubicBezTo>
                    <a:pt x="9545" y="71"/>
                    <a:pt x="9362" y="41"/>
                    <a:pt x="9180" y="41"/>
                  </a:cubicBezTo>
                  <a:cubicBezTo>
                    <a:pt x="8923" y="14"/>
                    <a:pt x="8663" y="1"/>
                    <a:pt x="8404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6"/>
            <p:cNvSpPr/>
            <p:nvPr/>
          </p:nvSpPr>
          <p:spPr>
            <a:xfrm>
              <a:off x="6302863" y="2706063"/>
              <a:ext cx="274350" cy="265000"/>
            </a:xfrm>
            <a:custGeom>
              <a:avLst/>
              <a:gdLst/>
              <a:ahLst/>
              <a:cxnLst/>
              <a:rect l="l" t="t" r="r" b="b"/>
              <a:pathLst>
                <a:path w="10974" h="10600" extrusionOk="0">
                  <a:moveTo>
                    <a:pt x="4963" y="0"/>
                  </a:moveTo>
                  <a:cubicBezTo>
                    <a:pt x="4695" y="0"/>
                    <a:pt x="4435" y="167"/>
                    <a:pt x="4347" y="465"/>
                  </a:cubicBezTo>
                  <a:lnTo>
                    <a:pt x="3557" y="2957"/>
                  </a:lnTo>
                  <a:cubicBezTo>
                    <a:pt x="3496" y="3140"/>
                    <a:pt x="3314" y="3322"/>
                    <a:pt x="3132" y="3383"/>
                  </a:cubicBezTo>
                  <a:lnTo>
                    <a:pt x="639" y="4143"/>
                  </a:lnTo>
                  <a:cubicBezTo>
                    <a:pt x="122" y="4295"/>
                    <a:pt x="1" y="4964"/>
                    <a:pt x="426" y="5267"/>
                  </a:cubicBezTo>
                  <a:lnTo>
                    <a:pt x="2554" y="6787"/>
                  </a:lnTo>
                  <a:cubicBezTo>
                    <a:pt x="2737" y="6909"/>
                    <a:pt x="2828" y="7122"/>
                    <a:pt x="2828" y="7334"/>
                  </a:cubicBezTo>
                  <a:lnTo>
                    <a:pt x="2767" y="9948"/>
                  </a:lnTo>
                  <a:cubicBezTo>
                    <a:pt x="2767" y="10321"/>
                    <a:pt x="3084" y="10599"/>
                    <a:pt x="3420" y="10599"/>
                  </a:cubicBezTo>
                  <a:cubicBezTo>
                    <a:pt x="3550" y="10599"/>
                    <a:pt x="3682" y="10558"/>
                    <a:pt x="3800" y="10465"/>
                  </a:cubicBezTo>
                  <a:lnTo>
                    <a:pt x="5898" y="8945"/>
                  </a:lnTo>
                  <a:cubicBezTo>
                    <a:pt x="6012" y="8850"/>
                    <a:pt x="6137" y="8803"/>
                    <a:pt x="6268" y="8803"/>
                  </a:cubicBezTo>
                  <a:cubicBezTo>
                    <a:pt x="6346" y="8803"/>
                    <a:pt x="6426" y="8820"/>
                    <a:pt x="6506" y="8854"/>
                  </a:cubicBezTo>
                  <a:lnTo>
                    <a:pt x="8968" y="9705"/>
                  </a:lnTo>
                  <a:cubicBezTo>
                    <a:pt x="9040" y="9731"/>
                    <a:pt x="9113" y="9743"/>
                    <a:pt x="9182" y="9743"/>
                  </a:cubicBezTo>
                  <a:cubicBezTo>
                    <a:pt x="9608" y="9743"/>
                    <a:pt x="9945" y="9302"/>
                    <a:pt x="9788" y="8885"/>
                  </a:cubicBezTo>
                  <a:lnTo>
                    <a:pt x="8998" y="6392"/>
                  </a:lnTo>
                  <a:cubicBezTo>
                    <a:pt x="8907" y="6210"/>
                    <a:pt x="8937" y="5967"/>
                    <a:pt x="9089" y="5815"/>
                  </a:cubicBezTo>
                  <a:lnTo>
                    <a:pt x="10639" y="3748"/>
                  </a:lnTo>
                  <a:cubicBezTo>
                    <a:pt x="10974" y="3292"/>
                    <a:pt x="10670" y="2684"/>
                    <a:pt x="10123" y="2684"/>
                  </a:cubicBezTo>
                  <a:lnTo>
                    <a:pt x="7539" y="2684"/>
                  </a:lnTo>
                  <a:cubicBezTo>
                    <a:pt x="7296" y="2684"/>
                    <a:pt x="7113" y="2593"/>
                    <a:pt x="6992" y="2410"/>
                  </a:cubicBezTo>
                  <a:lnTo>
                    <a:pt x="5503" y="283"/>
                  </a:lnTo>
                  <a:cubicBezTo>
                    <a:pt x="5361" y="90"/>
                    <a:pt x="5160" y="0"/>
                    <a:pt x="49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66"/>
          <p:cNvGrpSpPr/>
          <p:nvPr/>
        </p:nvGrpSpPr>
        <p:grpSpPr>
          <a:xfrm>
            <a:off x="369857" y="1159475"/>
            <a:ext cx="8533210" cy="3718425"/>
            <a:chOff x="369857" y="1159475"/>
            <a:chExt cx="8533210" cy="3718425"/>
          </a:xfrm>
        </p:grpSpPr>
        <p:grpSp>
          <p:nvGrpSpPr>
            <p:cNvPr id="1789" name="Google Shape;1789;p66"/>
            <p:cNvGrpSpPr/>
            <p:nvPr/>
          </p:nvGrpSpPr>
          <p:grpSpPr>
            <a:xfrm>
              <a:off x="369857" y="1159475"/>
              <a:ext cx="8533210" cy="3718425"/>
              <a:chOff x="369857" y="1159475"/>
              <a:chExt cx="8533210" cy="3718425"/>
            </a:xfrm>
          </p:grpSpPr>
          <p:sp>
            <p:nvSpPr>
              <p:cNvPr id="1790" name="Google Shape;1790;p66"/>
              <p:cNvSpPr/>
              <p:nvPr/>
            </p:nvSpPr>
            <p:spPr>
              <a:xfrm>
                <a:off x="369857" y="4870673"/>
                <a:ext cx="8404287" cy="7227"/>
              </a:xfrm>
              <a:custGeom>
                <a:avLst/>
                <a:gdLst/>
                <a:ahLst/>
                <a:cxnLst/>
                <a:rect l="l" t="t" r="r" b="b"/>
                <a:pathLst>
                  <a:path w="248850" h="214" extrusionOk="0">
                    <a:moveTo>
                      <a:pt x="124410" y="1"/>
                    </a:moveTo>
                    <a:cubicBezTo>
                      <a:pt x="55715" y="1"/>
                      <a:pt x="0" y="61"/>
                      <a:pt x="0" y="122"/>
                    </a:cubicBezTo>
                    <a:cubicBezTo>
                      <a:pt x="0" y="153"/>
                      <a:pt x="55685" y="213"/>
                      <a:pt x="124410" y="213"/>
                    </a:cubicBezTo>
                    <a:cubicBezTo>
                      <a:pt x="193165" y="213"/>
                      <a:pt x="248850" y="153"/>
                      <a:pt x="248850" y="122"/>
                    </a:cubicBezTo>
                    <a:cubicBezTo>
                      <a:pt x="248850" y="61"/>
                      <a:pt x="193134" y="1"/>
                      <a:pt x="1244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6"/>
              <p:cNvSpPr/>
              <p:nvPr/>
            </p:nvSpPr>
            <p:spPr>
              <a:xfrm>
                <a:off x="7528513" y="4702320"/>
                <a:ext cx="375753" cy="164607"/>
              </a:xfrm>
              <a:custGeom>
                <a:avLst/>
                <a:gdLst/>
                <a:ahLst/>
                <a:cxnLst/>
                <a:rect l="l" t="t" r="r" b="b"/>
                <a:pathLst>
                  <a:path w="11126" h="4874" extrusionOk="0">
                    <a:moveTo>
                      <a:pt x="5107" y="1"/>
                    </a:moveTo>
                    <a:lnTo>
                      <a:pt x="5077" y="3192"/>
                    </a:lnTo>
                    <a:cubicBezTo>
                      <a:pt x="5077" y="3192"/>
                      <a:pt x="1" y="4347"/>
                      <a:pt x="1247" y="4712"/>
                    </a:cubicBezTo>
                    <a:cubicBezTo>
                      <a:pt x="1639" y="4832"/>
                      <a:pt x="2759" y="4874"/>
                      <a:pt x="4109" y="4874"/>
                    </a:cubicBezTo>
                    <a:cubicBezTo>
                      <a:pt x="6524" y="4874"/>
                      <a:pt x="9678" y="4740"/>
                      <a:pt x="10730" y="4682"/>
                    </a:cubicBezTo>
                    <a:lnTo>
                      <a:pt x="11126" y="4651"/>
                    </a:lnTo>
                    <a:lnTo>
                      <a:pt x="11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6"/>
              <p:cNvSpPr/>
              <p:nvPr/>
            </p:nvSpPr>
            <p:spPr>
              <a:xfrm>
                <a:off x="7831346" y="4802791"/>
                <a:ext cx="72915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07" extrusionOk="0">
                    <a:moveTo>
                      <a:pt x="2029" y="1"/>
                    </a:moveTo>
                    <a:cubicBezTo>
                      <a:pt x="1561" y="1"/>
                      <a:pt x="1122" y="152"/>
                      <a:pt x="760" y="430"/>
                    </a:cubicBezTo>
                    <a:cubicBezTo>
                      <a:pt x="335" y="764"/>
                      <a:pt x="92" y="1220"/>
                      <a:pt x="0" y="1707"/>
                    </a:cubicBezTo>
                    <a:lnTo>
                      <a:pt x="2159" y="1676"/>
                    </a:lnTo>
                    <a:lnTo>
                      <a:pt x="2159" y="4"/>
                    </a:lnTo>
                    <a:cubicBezTo>
                      <a:pt x="2115" y="2"/>
                      <a:pt x="2072" y="1"/>
                      <a:pt x="20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6"/>
              <p:cNvSpPr/>
              <p:nvPr/>
            </p:nvSpPr>
            <p:spPr>
              <a:xfrm>
                <a:off x="7704060" y="4797354"/>
                <a:ext cx="20567" cy="2533"/>
              </a:xfrm>
              <a:custGeom>
                <a:avLst/>
                <a:gdLst/>
                <a:ahLst/>
                <a:cxnLst/>
                <a:rect l="l" t="t" r="r" b="b"/>
                <a:pathLst>
                  <a:path w="609" h="75" extrusionOk="0">
                    <a:moveTo>
                      <a:pt x="404" y="1"/>
                    </a:moveTo>
                    <a:cubicBezTo>
                      <a:pt x="373" y="1"/>
                      <a:pt x="340" y="5"/>
                      <a:pt x="304" y="14"/>
                    </a:cubicBezTo>
                    <a:cubicBezTo>
                      <a:pt x="213" y="14"/>
                      <a:pt x="92" y="14"/>
                      <a:pt x="0" y="44"/>
                    </a:cubicBezTo>
                    <a:cubicBezTo>
                      <a:pt x="0" y="74"/>
                      <a:pt x="122" y="74"/>
                      <a:pt x="304" y="74"/>
                    </a:cubicBezTo>
                    <a:cubicBezTo>
                      <a:pt x="487" y="74"/>
                      <a:pt x="608" y="74"/>
                      <a:pt x="608" y="44"/>
                    </a:cubicBezTo>
                    <a:cubicBezTo>
                      <a:pt x="544" y="22"/>
                      <a:pt x="479" y="1"/>
                      <a:pt x="4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66"/>
              <p:cNvSpPr/>
              <p:nvPr/>
            </p:nvSpPr>
            <p:spPr>
              <a:xfrm>
                <a:off x="7704060" y="4785466"/>
                <a:ext cx="24654" cy="3546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05" extrusionOk="0">
                    <a:moveTo>
                      <a:pt x="730" y="1"/>
                    </a:moveTo>
                    <a:cubicBezTo>
                      <a:pt x="608" y="1"/>
                      <a:pt x="487" y="1"/>
                      <a:pt x="365" y="31"/>
                    </a:cubicBezTo>
                    <a:cubicBezTo>
                      <a:pt x="244" y="31"/>
                      <a:pt x="122" y="31"/>
                      <a:pt x="0" y="62"/>
                    </a:cubicBezTo>
                    <a:cubicBezTo>
                      <a:pt x="86" y="83"/>
                      <a:pt x="172" y="105"/>
                      <a:pt x="258" y="105"/>
                    </a:cubicBezTo>
                    <a:cubicBezTo>
                      <a:pt x="294" y="105"/>
                      <a:pt x="330" y="101"/>
                      <a:pt x="365" y="92"/>
                    </a:cubicBezTo>
                    <a:cubicBezTo>
                      <a:pt x="487" y="92"/>
                      <a:pt x="608" y="62"/>
                      <a:pt x="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66"/>
              <p:cNvSpPr/>
              <p:nvPr/>
            </p:nvSpPr>
            <p:spPr>
              <a:xfrm>
                <a:off x="7652726" y="4791174"/>
                <a:ext cx="39041" cy="210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623" extrusionOk="0">
                    <a:moveTo>
                      <a:pt x="411" y="57"/>
                    </a:moveTo>
                    <a:cubicBezTo>
                      <a:pt x="467" y="57"/>
                      <a:pt x="522" y="64"/>
                      <a:pt x="578" y="75"/>
                    </a:cubicBezTo>
                    <a:cubicBezTo>
                      <a:pt x="700" y="136"/>
                      <a:pt x="821" y="197"/>
                      <a:pt x="912" y="288"/>
                    </a:cubicBezTo>
                    <a:cubicBezTo>
                      <a:pt x="951" y="365"/>
                      <a:pt x="990" y="430"/>
                      <a:pt x="1028" y="498"/>
                    </a:cubicBezTo>
                    <a:lnTo>
                      <a:pt x="1028" y="498"/>
                    </a:lnTo>
                    <a:cubicBezTo>
                      <a:pt x="961" y="491"/>
                      <a:pt x="870" y="484"/>
                      <a:pt x="760" y="470"/>
                    </a:cubicBezTo>
                    <a:cubicBezTo>
                      <a:pt x="609" y="440"/>
                      <a:pt x="487" y="409"/>
                      <a:pt x="365" y="379"/>
                    </a:cubicBezTo>
                    <a:cubicBezTo>
                      <a:pt x="305" y="348"/>
                      <a:pt x="213" y="318"/>
                      <a:pt x="153" y="288"/>
                    </a:cubicBezTo>
                    <a:cubicBezTo>
                      <a:pt x="92" y="227"/>
                      <a:pt x="61" y="166"/>
                      <a:pt x="122" y="136"/>
                    </a:cubicBezTo>
                    <a:cubicBezTo>
                      <a:pt x="219" y="78"/>
                      <a:pt x="315" y="57"/>
                      <a:pt x="411" y="57"/>
                    </a:cubicBezTo>
                    <a:close/>
                    <a:moveTo>
                      <a:pt x="407" y="1"/>
                    </a:moveTo>
                    <a:cubicBezTo>
                      <a:pt x="301" y="1"/>
                      <a:pt x="193" y="24"/>
                      <a:pt x="92" y="75"/>
                    </a:cubicBezTo>
                    <a:cubicBezTo>
                      <a:pt x="31" y="105"/>
                      <a:pt x="1" y="166"/>
                      <a:pt x="31" y="227"/>
                    </a:cubicBezTo>
                    <a:cubicBezTo>
                      <a:pt x="31" y="257"/>
                      <a:pt x="61" y="318"/>
                      <a:pt x="122" y="348"/>
                    </a:cubicBezTo>
                    <a:cubicBezTo>
                      <a:pt x="183" y="379"/>
                      <a:pt x="274" y="409"/>
                      <a:pt x="365" y="440"/>
                    </a:cubicBezTo>
                    <a:cubicBezTo>
                      <a:pt x="487" y="470"/>
                      <a:pt x="639" y="500"/>
                      <a:pt x="760" y="531"/>
                    </a:cubicBezTo>
                    <a:lnTo>
                      <a:pt x="1047" y="531"/>
                    </a:lnTo>
                    <a:cubicBezTo>
                      <a:pt x="1063" y="560"/>
                      <a:pt x="1079" y="590"/>
                      <a:pt x="1095" y="622"/>
                    </a:cubicBezTo>
                    <a:cubicBezTo>
                      <a:pt x="1095" y="622"/>
                      <a:pt x="1095" y="592"/>
                      <a:pt x="1095" y="531"/>
                    </a:cubicBezTo>
                    <a:lnTo>
                      <a:pt x="1156" y="531"/>
                    </a:lnTo>
                    <a:cubicBezTo>
                      <a:pt x="1156" y="519"/>
                      <a:pt x="1131" y="511"/>
                      <a:pt x="1085" y="505"/>
                    </a:cubicBezTo>
                    <a:lnTo>
                      <a:pt x="1085" y="505"/>
                    </a:lnTo>
                    <a:cubicBezTo>
                      <a:pt x="1053" y="422"/>
                      <a:pt x="998" y="340"/>
                      <a:pt x="943" y="257"/>
                    </a:cubicBezTo>
                    <a:cubicBezTo>
                      <a:pt x="821" y="95"/>
                      <a:pt x="619" y="1"/>
                      <a:pt x="4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6"/>
              <p:cNvSpPr/>
              <p:nvPr/>
            </p:nvSpPr>
            <p:spPr>
              <a:xfrm>
                <a:off x="7686600" y="4784453"/>
                <a:ext cx="19554" cy="24654"/>
              </a:xfrm>
              <a:custGeom>
                <a:avLst/>
                <a:gdLst/>
                <a:ahLst/>
                <a:cxnLst/>
                <a:rect l="l" t="t" r="r" b="b"/>
                <a:pathLst>
                  <a:path w="579" h="730" extrusionOk="0">
                    <a:moveTo>
                      <a:pt x="457" y="0"/>
                    </a:moveTo>
                    <a:cubicBezTo>
                      <a:pt x="305" y="0"/>
                      <a:pt x="183" y="92"/>
                      <a:pt x="122" y="183"/>
                    </a:cubicBezTo>
                    <a:cubicBezTo>
                      <a:pt x="61" y="274"/>
                      <a:pt x="31" y="365"/>
                      <a:pt x="31" y="487"/>
                    </a:cubicBezTo>
                    <a:cubicBezTo>
                      <a:pt x="1" y="578"/>
                      <a:pt x="1" y="669"/>
                      <a:pt x="61" y="730"/>
                    </a:cubicBezTo>
                    <a:cubicBezTo>
                      <a:pt x="61" y="669"/>
                      <a:pt x="61" y="578"/>
                      <a:pt x="92" y="487"/>
                    </a:cubicBezTo>
                    <a:cubicBezTo>
                      <a:pt x="92" y="396"/>
                      <a:pt x="122" y="304"/>
                      <a:pt x="183" y="244"/>
                    </a:cubicBezTo>
                    <a:cubicBezTo>
                      <a:pt x="244" y="152"/>
                      <a:pt x="335" y="61"/>
                      <a:pt x="426" y="61"/>
                    </a:cubicBezTo>
                    <a:cubicBezTo>
                      <a:pt x="517" y="92"/>
                      <a:pt x="487" y="244"/>
                      <a:pt x="426" y="304"/>
                    </a:cubicBezTo>
                    <a:cubicBezTo>
                      <a:pt x="396" y="396"/>
                      <a:pt x="335" y="487"/>
                      <a:pt x="274" y="547"/>
                    </a:cubicBezTo>
                    <a:cubicBezTo>
                      <a:pt x="183" y="669"/>
                      <a:pt x="92" y="730"/>
                      <a:pt x="92" y="730"/>
                    </a:cubicBezTo>
                    <a:cubicBezTo>
                      <a:pt x="183" y="699"/>
                      <a:pt x="244" y="639"/>
                      <a:pt x="305" y="578"/>
                    </a:cubicBezTo>
                    <a:cubicBezTo>
                      <a:pt x="396" y="517"/>
                      <a:pt x="457" y="426"/>
                      <a:pt x="487" y="335"/>
                    </a:cubicBezTo>
                    <a:cubicBezTo>
                      <a:pt x="517" y="304"/>
                      <a:pt x="548" y="244"/>
                      <a:pt x="548" y="183"/>
                    </a:cubicBezTo>
                    <a:cubicBezTo>
                      <a:pt x="578" y="92"/>
                      <a:pt x="517" y="0"/>
                      <a:pt x="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6"/>
              <p:cNvSpPr/>
              <p:nvPr/>
            </p:nvSpPr>
            <p:spPr>
              <a:xfrm>
                <a:off x="7834419" y="4799853"/>
                <a:ext cx="72915" cy="58528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33" extrusionOk="0">
                    <a:moveTo>
                      <a:pt x="1703" y="0"/>
                    </a:moveTo>
                    <a:cubicBezTo>
                      <a:pt x="943" y="61"/>
                      <a:pt x="305" y="578"/>
                      <a:pt x="92" y="1307"/>
                    </a:cubicBezTo>
                    <a:cubicBezTo>
                      <a:pt x="61" y="1398"/>
                      <a:pt x="31" y="1520"/>
                      <a:pt x="31" y="1611"/>
                    </a:cubicBezTo>
                    <a:cubicBezTo>
                      <a:pt x="1" y="1672"/>
                      <a:pt x="1" y="1702"/>
                      <a:pt x="31" y="1733"/>
                    </a:cubicBezTo>
                    <a:cubicBezTo>
                      <a:pt x="31" y="1733"/>
                      <a:pt x="31" y="1581"/>
                      <a:pt x="122" y="1307"/>
                    </a:cubicBezTo>
                    <a:cubicBezTo>
                      <a:pt x="244" y="973"/>
                      <a:pt x="457" y="669"/>
                      <a:pt x="730" y="456"/>
                    </a:cubicBezTo>
                    <a:cubicBezTo>
                      <a:pt x="1004" y="243"/>
                      <a:pt x="1338" y="122"/>
                      <a:pt x="1703" y="91"/>
                    </a:cubicBezTo>
                    <a:cubicBezTo>
                      <a:pt x="1976" y="61"/>
                      <a:pt x="2159" y="61"/>
                      <a:pt x="2159" y="61"/>
                    </a:cubicBezTo>
                    <a:cubicBezTo>
                      <a:pt x="2098" y="31"/>
                      <a:pt x="2068" y="31"/>
                      <a:pt x="20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6"/>
              <p:cNvSpPr/>
              <p:nvPr/>
            </p:nvSpPr>
            <p:spPr>
              <a:xfrm>
                <a:off x="7884740" y="4711573"/>
                <a:ext cx="3107" cy="83182"/>
              </a:xfrm>
              <a:custGeom>
                <a:avLst/>
                <a:gdLst/>
                <a:ahLst/>
                <a:cxnLst/>
                <a:rect l="l" t="t" r="r" b="b"/>
                <a:pathLst>
                  <a:path w="92" h="2463" extrusionOk="0">
                    <a:moveTo>
                      <a:pt x="30" y="0"/>
                    </a:moveTo>
                    <a:cubicBezTo>
                      <a:pt x="0" y="821"/>
                      <a:pt x="0" y="1642"/>
                      <a:pt x="61" y="2462"/>
                    </a:cubicBezTo>
                    <a:cubicBezTo>
                      <a:pt x="91" y="1642"/>
                      <a:pt x="91" y="821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66"/>
              <p:cNvSpPr/>
              <p:nvPr/>
            </p:nvSpPr>
            <p:spPr>
              <a:xfrm>
                <a:off x="7893959" y="4802926"/>
                <a:ext cx="7227" cy="2871"/>
              </a:xfrm>
              <a:custGeom>
                <a:avLst/>
                <a:gdLst/>
                <a:ahLst/>
                <a:cxnLst/>
                <a:rect l="l" t="t" r="r" b="b"/>
                <a:pathLst>
                  <a:path w="214" h="85" extrusionOk="0">
                    <a:moveTo>
                      <a:pt x="92" y="0"/>
                    </a:moveTo>
                    <a:cubicBezTo>
                      <a:pt x="61" y="31"/>
                      <a:pt x="1" y="61"/>
                      <a:pt x="31" y="61"/>
                    </a:cubicBezTo>
                    <a:cubicBezTo>
                      <a:pt x="31" y="76"/>
                      <a:pt x="39" y="84"/>
                      <a:pt x="54" y="84"/>
                    </a:cubicBezTo>
                    <a:cubicBezTo>
                      <a:pt x="69" y="84"/>
                      <a:pt x="92" y="76"/>
                      <a:pt x="122" y="61"/>
                    </a:cubicBezTo>
                    <a:cubicBezTo>
                      <a:pt x="183" y="61"/>
                      <a:pt x="213" y="31"/>
                      <a:pt x="2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66"/>
              <p:cNvSpPr/>
              <p:nvPr/>
            </p:nvSpPr>
            <p:spPr>
              <a:xfrm>
                <a:off x="6988567" y="1244006"/>
                <a:ext cx="1806727" cy="482474"/>
              </a:xfrm>
              <a:custGeom>
                <a:avLst/>
                <a:gdLst/>
                <a:ahLst/>
                <a:cxnLst/>
                <a:rect l="l" t="t" r="r" b="b"/>
                <a:pathLst>
                  <a:path w="53497" h="14286" extrusionOk="0">
                    <a:moveTo>
                      <a:pt x="760" y="0"/>
                    </a:moveTo>
                    <a:lnTo>
                      <a:pt x="1" y="12310"/>
                    </a:lnTo>
                    <a:lnTo>
                      <a:pt x="53497" y="14286"/>
                    </a:lnTo>
                    <a:lnTo>
                      <a:pt x="53497" y="2128"/>
                    </a:lnTo>
                    <a:lnTo>
                      <a:pt x="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66"/>
              <p:cNvSpPr/>
              <p:nvPr/>
            </p:nvSpPr>
            <p:spPr>
              <a:xfrm>
                <a:off x="6570774" y="1395372"/>
                <a:ext cx="125262" cy="84972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2516" extrusionOk="0">
                    <a:moveTo>
                      <a:pt x="2802" y="0"/>
                    </a:moveTo>
                    <a:cubicBezTo>
                      <a:pt x="1863" y="0"/>
                      <a:pt x="469" y="150"/>
                      <a:pt x="1" y="989"/>
                    </a:cubicBezTo>
                    <a:cubicBezTo>
                      <a:pt x="1" y="989"/>
                      <a:pt x="566" y="2515"/>
                      <a:pt x="3277" y="2515"/>
                    </a:cubicBezTo>
                    <a:cubicBezTo>
                      <a:pt x="3377" y="2515"/>
                      <a:pt x="3481" y="2513"/>
                      <a:pt x="3587" y="2509"/>
                    </a:cubicBezTo>
                    <a:lnTo>
                      <a:pt x="3709" y="47"/>
                    </a:lnTo>
                    <a:cubicBezTo>
                      <a:pt x="3709" y="47"/>
                      <a:pt x="3327" y="0"/>
                      <a:pt x="28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66"/>
              <p:cNvSpPr/>
              <p:nvPr/>
            </p:nvSpPr>
            <p:spPr>
              <a:xfrm>
                <a:off x="6677527" y="1244006"/>
                <a:ext cx="336746" cy="415773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12311" extrusionOk="0">
                    <a:moveTo>
                      <a:pt x="9970" y="0"/>
                    </a:moveTo>
                    <a:lnTo>
                      <a:pt x="7600" y="2219"/>
                    </a:lnTo>
                    <a:cubicBezTo>
                      <a:pt x="7144" y="2675"/>
                      <a:pt x="6597" y="3040"/>
                      <a:pt x="6019" y="3283"/>
                    </a:cubicBezTo>
                    <a:cubicBezTo>
                      <a:pt x="5290" y="3647"/>
                      <a:pt x="4530" y="3891"/>
                      <a:pt x="3739" y="4043"/>
                    </a:cubicBezTo>
                    <a:cubicBezTo>
                      <a:pt x="3364" y="4063"/>
                      <a:pt x="2986" y="4073"/>
                      <a:pt x="2606" y="4073"/>
                    </a:cubicBezTo>
                    <a:cubicBezTo>
                      <a:pt x="1845" y="4073"/>
                      <a:pt x="1075" y="4033"/>
                      <a:pt x="305" y="3951"/>
                    </a:cubicBezTo>
                    <a:lnTo>
                      <a:pt x="1" y="7325"/>
                    </a:lnTo>
                    <a:lnTo>
                      <a:pt x="3618" y="7690"/>
                    </a:lnTo>
                    <a:cubicBezTo>
                      <a:pt x="3618" y="7690"/>
                      <a:pt x="5107" y="7812"/>
                      <a:pt x="6809" y="9635"/>
                    </a:cubicBezTo>
                    <a:cubicBezTo>
                      <a:pt x="8542" y="11490"/>
                      <a:pt x="9211" y="12310"/>
                      <a:pt x="9211" y="12310"/>
                    </a:cubicBezTo>
                    <a:lnTo>
                      <a:pt x="99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66"/>
              <p:cNvSpPr/>
              <p:nvPr/>
            </p:nvSpPr>
            <p:spPr>
              <a:xfrm>
                <a:off x="8795265" y="1315839"/>
                <a:ext cx="107802" cy="41064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12159" extrusionOk="0">
                    <a:moveTo>
                      <a:pt x="0" y="1"/>
                    </a:moveTo>
                    <a:lnTo>
                      <a:pt x="0" y="12159"/>
                    </a:lnTo>
                    <a:cubicBezTo>
                      <a:pt x="0" y="12159"/>
                      <a:pt x="2006" y="10578"/>
                      <a:pt x="2553" y="6536"/>
                    </a:cubicBezTo>
                    <a:cubicBezTo>
                      <a:pt x="3192" y="182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66"/>
              <p:cNvSpPr/>
              <p:nvPr/>
            </p:nvSpPr>
            <p:spPr>
              <a:xfrm>
                <a:off x="6999847" y="1395912"/>
                <a:ext cx="1795447" cy="176596"/>
              </a:xfrm>
              <a:custGeom>
                <a:avLst/>
                <a:gdLst/>
                <a:ahLst/>
                <a:cxnLst/>
                <a:rect l="l" t="t" r="r" b="b"/>
                <a:pathLst>
                  <a:path w="53163" h="5229" extrusionOk="0">
                    <a:moveTo>
                      <a:pt x="183" y="1"/>
                    </a:moveTo>
                    <a:lnTo>
                      <a:pt x="1" y="3101"/>
                    </a:lnTo>
                    <a:lnTo>
                      <a:pt x="53163" y="5229"/>
                    </a:lnTo>
                    <a:lnTo>
                      <a:pt x="53163" y="1946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66"/>
              <p:cNvSpPr/>
              <p:nvPr/>
            </p:nvSpPr>
            <p:spPr>
              <a:xfrm>
                <a:off x="7913480" y="1311753"/>
                <a:ext cx="322359" cy="385986"/>
              </a:xfrm>
              <a:custGeom>
                <a:avLst/>
                <a:gdLst/>
                <a:ahLst/>
                <a:cxnLst/>
                <a:rect l="l" t="t" r="r" b="b"/>
                <a:pathLst>
                  <a:path w="9545" h="11429" extrusionOk="0">
                    <a:moveTo>
                      <a:pt x="3617" y="0"/>
                    </a:moveTo>
                    <a:lnTo>
                      <a:pt x="304" y="699"/>
                    </a:lnTo>
                    <a:lnTo>
                      <a:pt x="0" y="11277"/>
                    </a:lnTo>
                    <a:lnTo>
                      <a:pt x="2614" y="11429"/>
                    </a:lnTo>
                    <a:lnTo>
                      <a:pt x="2614" y="9818"/>
                    </a:lnTo>
                    <a:cubicBezTo>
                      <a:pt x="3070" y="9788"/>
                      <a:pt x="3496" y="9544"/>
                      <a:pt x="3708" y="9149"/>
                    </a:cubicBezTo>
                    <a:cubicBezTo>
                      <a:pt x="3921" y="8724"/>
                      <a:pt x="4164" y="8359"/>
                      <a:pt x="4468" y="8025"/>
                    </a:cubicBezTo>
                    <a:cubicBezTo>
                      <a:pt x="4656" y="7837"/>
                      <a:pt x="4948" y="7707"/>
                      <a:pt x="5216" y="7707"/>
                    </a:cubicBezTo>
                    <a:cubicBezTo>
                      <a:pt x="5382" y="7707"/>
                      <a:pt x="5538" y="7756"/>
                      <a:pt x="5654" y="7873"/>
                    </a:cubicBezTo>
                    <a:cubicBezTo>
                      <a:pt x="5806" y="8025"/>
                      <a:pt x="5927" y="8268"/>
                      <a:pt x="6140" y="8298"/>
                    </a:cubicBezTo>
                    <a:cubicBezTo>
                      <a:pt x="6158" y="8301"/>
                      <a:pt x="6175" y="8303"/>
                      <a:pt x="6192" y="8303"/>
                    </a:cubicBezTo>
                    <a:cubicBezTo>
                      <a:pt x="6511" y="8303"/>
                      <a:pt x="6569" y="7763"/>
                      <a:pt x="6626" y="7417"/>
                    </a:cubicBezTo>
                    <a:cubicBezTo>
                      <a:pt x="6809" y="6566"/>
                      <a:pt x="7812" y="6262"/>
                      <a:pt x="8450" y="5654"/>
                    </a:cubicBezTo>
                    <a:cubicBezTo>
                      <a:pt x="9544" y="4620"/>
                      <a:pt x="9301" y="2797"/>
                      <a:pt x="7994" y="2037"/>
                    </a:cubicBezTo>
                    <a:cubicBezTo>
                      <a:pt x="7295" y="1641"/>
                      <a:pt x="6414" y="1672"/>
                      <a:pt x="5715" y="1277"/>
                    </a:cubicBezTo>
                    <a:cubicBezTo>
                      <a:pt x="4985" y="851"/>
                      <a:pt x="4438" y="61"/>
                      <a:pt x="36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66"/>
              <p:cNvSpPr/>
              <p:nvPr/>
            </p:nvSpPr>
            <p:spPr>
              <a:xfrm>
                <a:off x="8116719" y="4708500"/>
                <a:ext cx="375753" cy="164911"/>
              </a:xfrm>
              <a:custGeom>
                <a:avLst/>
                <a:gdLst/>
                <a:ahLst/>
                <a:cxnLst/>
                <a:rect l="l" t="t" r="r" b="b"/>
                <a:pathLst>
                  <a:path w="11126" h="4883" extrusionOk="0">
                    <a:moveTo>
                      <a:pt x="31" y="0"/>
                    </a:moveTo>
                    <a:lnTo>
                      <a:pt x="0" y="4681"/>
                    </a:lnTo>
                    <a:lnTo>
                      <a:pt x="396" y="4711"/>
                    </a:lnTo>
                    <a:cubicBezTo>
                      <a:pt x="1411" y="4768"/>
                      <a:pt x="4381" y="4882"/>
                      <a:pt x="6758" y="4882"/>
                    </a:cubicBezTo>
                    <a:cubicBezTo>
                      <a:pt x="8223" y="4882"/>
                      <a:pt x="9462" y="4839"/>
                      <a:pt x="9879" y="4711"/>
                    </a:cubicBezTo>
                    <a:cubicBezTo>
                      <a:pt x="11125" y="4347"/>
                      <a:pt x="6049" y="3192"/>
                      <a:pt x="6049" y="3192"/>
                    </a:cubicBez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6"/>
              <p:cNvSpPr/>
              <p:nvPr/>
            </p:nvSpPr>
            <p:spPr>
              <a:xfrm>
                <a:off x="8296352" y="4804986"/>
                <a:ext cx="21614" cy="2094"/>
              </a:xfrm>
              <a:custGeom>
                <a:avLst/>
                <a:gdLst/>
                <a:ahLst/>
                <a:cxnLst/>
                <a:rect l="l" t="t" r="r" b="b"/>
                <a:pathLst>
                  <a:path w="640" h="62" extrusionOk="0">
                    <a:moveTo>
                      <a:pt x="1" y="0"/>
                    </a:moveTo>
                    <a:cubicBezTo>
                      <a:pt x="92" y="31"/>
                      <a:pt x="183" y="61"/>
                      <a:pt x="305" y="61"/>
                    </a:cubicBezTo>
                    <a:cubicBezTo>
                      <a:pt x="396" y="61"/>
                      <a:pt x="517" y="61"/>
                      <a:pt x="639" y="31"/>
                    </a:cubicBezTo>
                    <a:cubicBezTo>
                      <a:pt x="639" y="0"/>
                      <a:pt x="487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66"/>
              <p:cNvSpPr/>
              <p:nvPr/>
            </p:nvSpPr>
            <p:spPr>
              <a:xfrm>
                <a:off x="8292266" y="4791646"/>
                <a:ext cx="23641" cy="378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12" extrusionOk="0">
                    <a:moveTo>
                      <a:pt x="0" y="0"/>
                    </a:moveTo>
                    <a:cubicBezTo>
                      <a:pt x="122" y="61"/>
                      <a:pt x="243" y="91"/>
                      <a:pt x="365" y="91"/>
                    </a:cubicBezTo>
                    <a:cubicBezTo>
                      <a:pt x="415" y="104"/>
                      <a:pt x="466" y="111"/>
                      <a:pt x="514" y="111"/>
                    </a:cubicBezTo>
                    <a:cubicBezTo>
                      <a:pt x="582" y="111"/>
                      <a:pt x="646" y="97"/>
                      <a:pt x="699" y="61"/>
                    </a:cubicBezTo>
                    <a:cubicBezTo>
                      <a:pt x="654" y="46"/>
                      <a:pt x="600" y="38"/>
                      <a:pt x="543" y="38"/>
                    </a:cubicBezTo>
                    <a:cubicBezTo>
                      <a:pt x="486" y="38"/>
                      <a:pt x="426" y="46"/>
                      <a:pt x="365" y="61"/>
                    </a:cubicBezTo>
                    <a:cubicBezTo>
                      <a:pt x="243" y="31"/>
                      <a:pt x="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66"/>
              <p:cNvSpPr/>
              <p:nvPr/>
            </p:nvSpPr>
            <p:spPr>
              <a:xfrm>
                <a:off x="8330225" y="4797388"/>
                <a:ext cx="38028" cy="2198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651" extrusionOk="0">
                    <a:moveTo>
                      <a:pt x="783" y="61"/>
                    </a:moveTo>
                    <a:cubicBezTo>
                      <a:pt x="867" y="61"/>
                      <a:pt x="951" y="84"/>
                      <a:pt x="1034" y="134"/>
                    </a:cubicBezTo>
                    <a:cubicBezTo>
                      <a:pt x="1095" y="164"/>
                      <a:pt x="1065" y="256"/>
                      <a:pt x="1004" y="286"/>
                    </a:cubicBezTo>
                    <a:cubicBezTo>
                      <a:pt x="913" y="316"/>
                      <a:pt x="852" y="347"/>
                      <a:pt x="791" y="377"/>
                    </a:cubicBezTo>
                    <a:cubicBezTo>
                      <a:pt x="639" y="438"/>
                      <a:pt x="517" y="468"/>
                      <a:pt x="396" y="499"/>
                    </a:cubicBezTo>
                    <a:cubicBezTo>
                      <a:pt x="265" y="513"/>
                      <a:pt x="169" y="521"/>
                      <a:pt x="104" y="525"/>
                    </a:cubicBezTo>
                    <a:lnTo>
                      <a:pt x="104" y="525"/>
                    </a:lnTo>
                    <a:cubicBezTo>
                      <a:pt x="138" y="448"/>
                      <a:pt x="185" y="376"/>
                      <a:pt x="244" y="316"/>
                    </a:cubicBezTo>
                    <a:cubicBezTo>
                      <a:pt x="335" y="225"/>
                      <a:pt x="426" y="134"/>
                      <a:pt x="578" y="104"/>
                    </a:cubicBezTo>
                    <a:cubicBezTo>
                      <a:pt x="647" y="76"/>
                      <a:pt x="715" y="61"/>
                      <a:pt x="783" y="61"/>
                    </a:cubicBezTo>
                    <a:close/>
                    <a:moveTo>
                      <a:pt x="756" y="0"/>
                    </a:moveTo>
                    <a:cubicBezTo>
                      <a:pt x="539" y="0"/>
                      <a:pt x="327" y="102"/>
                      <a:pt x="183" y="286"/>
                    </a:cubicBezTo>
                    <a:cubicBezTo>
                      <a:pt x="123" y="346"/>
                      <a:pt x="92" y="437"/>
                      <a:pt x="62" y="527"/>
                    </a:cubicBezTo>
                    <a:lnTo>
                      <a:pt x="62" y="527"/>
                    </a:lnTo>
                    <a:cubicBezTo>
                      <a:pt x="21" y="529"/>
                      <a:pt x="1" y="529"/>
                      <a:pt x="1" y="529"/>
                    </a:cubicBezTo>
                    <a:cubicBezTo>
                      <a:pt x="21" y="534"/>
                      <a:pt x="41" y="538"/>
                      <a:pt x="62" y="542"/>
                    </a:cubicBezTo>
                    <a:lnTo>
                      <a:pt x="62" y="542"/>
                    </a:lnTo>
                    <a:cubicBezTo>
                      <a:pt x="62" y="574"/>
                      <a:pt x="62" y="624"/>
                      <a:pt x="62" y="651"/>
                    </a:cubicBezTo>
                    <a:cubicBezTo>
                      <a:pt x="70" y="616"/>
                      <a:pt x="82" y="581"/>
                      <a:pt x="95" y="547"/>
                    </a:cubicBezTo>
                    <a:lnTo>
                      <a:pt x="95" y="547"/>
                    </a:lnTo>
                    <a:cubicBezTo>
                      <a:pt x="125" y="550"/>
                      <a:pt x="156" y="552"/>
                      <a:pt x="187" y="552"/>
                    </a:cubicBezTo>
                    <a:cubicBezTo>
                      <a:pt x="252" y="552"/>
                      <a:pt x="320" y="544"/>
                      <a:pt x="396" y="529"/>
                    </a:cubicBezTo>
                    <a:cubicBezTo>
                      <a:pt x="517" y="529"/>
                      <a:pt x="669" y="499"/>
                      <a:pt x="791" y="438"/>
                    </a:cubicBezTo>
                    <a:cubicBezTo>
                      <a:pt x="882" y="408"/>
                      <a:pt x="943" y="377"/>
                      <a:pt x="1034" y="347"/>
                    </a:cubicBezTo>
                    <a:cubicBezTo>
                      <a:pt x="1065" y="316"/>
                      <a:pt x="1095" y="286"/>
                      <a:pt x="1125" y="225"/>
                    </a:cubicBezTo>
                    <a:cubicBezTo>
                      <a:pt x="1125" y="164"/>
                      <a:pt x="1095" y="104"/>
                      <a:pt x="1065" y="73"/>
                    </a:cubicBezTo>
                    <a:cubicBezTo>
                      <a:pt x="966" y="24"/>
                      <a:pt x="860" y="0"/>
                      <a:pt x="7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66"/>
              <p:cNvSpPr/>
              <p:nvPr/>
            </p:nvSpPr>
            <p:spPr>
              <a:xfrm>
                <a:off x="8315872" y="4790600"/>
                <a:ext cx="19521" cy="25701"/>
              </a:xfrm>
              <a:custGeom>
                <a:avLst/>
                <a:gdLst/>
                <a:ahLst/>
                <a:cxnLst/>
                <a:rect l="l" t="t" r="r" b="b"/>
                <a:pathLst>
                  <a:path w="578" h="761" extrusionOk="0">
                    <a:moveTo>
                      <a:pt x="122" y="1"/>
                    </a:moveTo>
                    <a:cubicBezTo>
                      <a:pt x="31" y="31"/>
                      <a:pt x="0" y="92"/>
                      <a:pt x="0" y="183"/>
                    </a:cubicBezTo>
                    <a:cubicBezTo>
                      <a:pt x="0" y="244"/>
                      <a:pt x="31" y="305"/>
                      <a:pt x="61" y="365"/>
                    </a:cubicBezTo>
                    <a:cubicBezTo>
                      <a:pt x="122" y="426"/>
                      <a:pt x="183" y="517"/>
                      <a:pt x="243" y="578"/>
                    </a:cubicBezTo>
                    <a:cubicBezTo>
                      <a:pt x="304" y="669"/>
                      <a:pt x="395" y="700"/>
                      <a:pt x="487" y="761"/>
                    </a:cubicBezTo>
                    <a:cubicBezTo>
                      <a:pt x="487" y="761"/>
                      <a:pt x="395" y="669"/>
                      <a:pt x="304" y="548"/>
                    </a:cubicBezTo>
                    <a:cubicBezTo>
                      <a:pt x="213" y="487"/>
                      <a:pt x="183" y="396"/>
                      <a:pt x="122" y="335"/>
                    </a:cubicBezTo>
                    <a:cubicBezTo>
                      <a:pt x="91" y="244"/>
                      <a:pt x="31" y="92"/>
                      <a:pt x="122" y="92"/>
                    </a:cubicBezTo>
                    <a:cubicBezTo>
                      <a:pt x="134" y="88"/>
                      <a:pt x="147" y="86"/>
                      <a:pt x="160" y="86"/>
                    </a:cubicBezTo>
                    <a:cubicBezTo>
                      <a:pt x="244" y="86"/>
                      <a:pt x="343" y="165"/>
                      <a:pt x="395" y="244"/>
                    </a:cubicBezTo>
                    <a:cubicBezTo>
                      <a:pt x="426" y="305"/>
                      <a:pt x="487" y="396"/>
                      <a:pt x="487" y="487"/>
                    </a:cubicBezTo>
                    <a:cubicBezTo>
                      <a:pt x="517" y="578"/>
                      <a:pt x="517" y="669"/>
                      <a:pt x="517" y="761"/>
                    </a:cubicBezTo>
                    <a:cubicBezTo>
                      <a:pt x="547" y="669"/>
                      <a:pt x="578" y="578"/>
                      <a:pt x="547" y="487"/>
                    </a:cubicBezTo>
                    <a:cubicBezTo>
                      <a:pt x="547" y="396"/>
                      <a:pt x="487" y="274"/>
                      <a:pt x="456" y="214"/>
                    </a:cubicBezTo>
                    <a:cubicBezTo>
                      <a:pt x="365" y="92"/>
                      <a:pt x="243" y="1"/>
                      <a:pt x="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66"/>
              <p:cNvSpPr/>
              <p:nvPr/>
            </p:nvSpPr>
            <p:spPr>
              <a:xfrm>
                <a:off x="8133132" y="4717720"/>
                <a:ext cx="3107" cy="83182"/>
              </a:xfrm>
              <a:custGeom>
                <a:avLst/>
                <a:gdLst/>
                <a:ahLst/>
                <a:cxnLst/>
                <a:rect l="l" t="t" r="r" b="b"/>
                <a:pathLst>
                  <a:path w="92" h="2463" extrusionOk="0">
                    <a:moveTo>
                      <a:pt x="62" y="1"/>
                    </a:moveTo>
                    <a:cubicBezTo>
                      <a:pt x="31" y="426"/>
                      <a:pt x="1" y="821"/>
                      <a:pt x="1" y="1247"/>
                    </a:cubicBezTo>
                    <a:cubicBezTo>
                      <a:pt x="1" y="1642"/>
                      <a:pt x="1" y="2068"/>
                      <a:pt x="31" y="2463"/>
                    </a:cubicBezTo>
                    <a:cubicBezTo>
                      <a:pt x="92" y="1642"/>
                      <a:pt x="92" y="82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66"/>
              <p:cNvSpPr/>
              <p:nvPr/>
            </p:nvSpPr>
            <p:spPr>
              <a:xfrm>
                <a:off x="7063507" y="1664872"/>
                <a:ext cx="533842" cy="452518"/>
              </a:xfrm>
              <a:custGeom>
                <a:avLst/>
                <a:gdLst/>
                <a:ahLst/>
                <a:cxnLst/>
                <a:rect l="l" t="t" r="r" b="b"/>
                <a:pathLst>
                  <a:path w="15807" h="13399" extrusionOk="0">
                    <a:moveTo>
                      <a:pt x="882" y="0"/>
                    </a:moveTo>
                    <a:cubicBezTo>
                      <a:pt x="882" y="0"/>
                      <a:pt x="0" y="10973"/>
                      <a:pt x="2766" y="12736"/>
                    </a:cubicBezTo>
                    <a:cubicBezTo>
                      <a:pt x="3504" y="13208"/>
                      <a:pt x="4447" y="13398"/>
                      <a:pt x="5488" y="13398"/>
                    </a:cubicBezTo>
                    <a:cubicBezTo>
                      <a:pt x="9806" y="13398"/>
                      <a:pt x="15806" y="10122"/>
                      <a:pt x="15806" y="10122"/>
                    </a:cubicBezTo>
                    <a:lnTo>
                      <a:pt x="15624" y="3708"/>
                    </a:lnTo>
                    <a:cubicBezTo>
                      <a:pt x="15624" y="3708"/>
                      <a:pt x="6605" y="7511"/>
                      <a:pt x="6039" y="7511"/>
                    </a:cubicBezTo>
                    <a:cubicBezTo>
                      <a:pt x="6030" y="7511"/>
                      <a:pt x="6023" y="7510"/>
                      <a:pt x="6019" y="7508"/>
                    </a:cubicBezTo>
                    <a:cubicBezTo>
                      <a:pt x="5745" y="7356"/>
                      <a:pt x="5502" y="152"/>
                      <a:pt x="5502" y="152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66"/>
              <p:cNvSpPr/>
              <p:nvPr/>
            </p:nvSpPr>
            <p:spPr>
              <a:xfrm>
                <a:off x="7659920" y="1212159"/>
                <a:ext cx="308005" cy="590310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17479" extrusionOk="0">
                    <a:moveTo>
                      <a:pt x="4408" y="1"/>
                    </a:moveTo>
                    <a:lnTo>
                      <a:pt x="152" y="2098"/>
                    </a:lnTo>
                    <a:cubicBezTo>
                      <a:pt x="152" y="2098"/>
                      <a:pt x="0" y="7448"/>
                      <a:pt x="152" y="9788"/>
                    </a:cubicBezTo>
                    <a:cubicBezTo>
                      <a:pt x="274" y="12098"/>
                      <a:pt x="2614" y="12341"/>
                      <a:pt x="2614" y="12341"/>
                    </a:cubicBezTo>
                    <a:lnTo>
                      <a:pt x="2614" y="14530"/>
                    </a:lnTo>
                    <a:cubicBezTo>
                      <a:pt x="2645" y="16171"/>
                      <a:pt x="3982" y="17478"/>
                      <a:pt x="5624" y="17478"/>
                    </a:cubicBezTo>
                    <a:cubicBezTo>
                      <a:pt x="7235" y="17478"/>
                      <a:pt x="8542" y="16232"/>
                      <a:pt x="8602" y="14621"/>
                    </a:cubicBezTo>
                    <a:lnTo>
                      <a:pt x="9119" y="3557"/>
                    </a:lnTo>
                    <a:lnTo>
                      <a:pt x="44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66"/>
              <p:cNvSpPr/>
              <p:nvPr/>
            </p:nvSpPr>
            <p:spPr>
              <a:xfrm>
                <a:off x="7680757" y="1405166"/>
                <a:ext cx="24350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1" h="598" extrusionOk="0">
                    <a:moveTo>
                      <a:pt x="295" y="0"/>
                    </a:moveTo>
                    <a:cubicBezTo>
                      <a:pt x="143" y="0"/>
                      <a:pt x="22" y="122"/>
                      <a:pt x="22" y="304"/>
                    </a:cubicBezTo>
                    <a:cubicBezTo>
                      <a:pt x="1" y="473"/>
                      <a:pt x="155" y="597"/>
                      <a:pt x="312" y="597"/>
                    </a:cubicBezTo>
                    <a:cubicBezTo>
                      <a:pt x="382" y="597"/>
                      <a:pt x="452" y="573"/>
                      <a:pt x="508" y="517"/>
                    </a:cubicBezTo>
                    <a:cubicBezTo>
                      <a:pt x="721" y="304"/>
                      <a:pt x="569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66"/>
              <p:cNvSpPr/>
              <p:nvPr/>
            </p:nvSpPr>
            <p:spPr>
              <a:xfrm>
                <a:off x="7670186" y="1391792"/>
                <a:ext cx="42114" cy="12496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370" extrusionOk="0">
                    <a:moveTo>
                      <a:pt x="608" y="1"/>
                    </a:moveTo>
                    <a:cubicBezTo>
                      <a:pt x="426" y="1"/>
                      <a:pt x="274" y="62"/>
                      <a:pt x="152" y="183"/>
                    </a:cubicBezTo>
                    <a:cubicBezTo>
                      <a:pt x="31" y="275"/>
                      <a:pt x="0" y="335"/>
                      <a:pt x="31" y="366"/>
                    </a:cubicBezTo>
                    <a:cubicBezTo>
                      <a:pt x="33" y="368"/>
                      <a:pt x="36" y="369"/>
                      <a:pt x="41" y="369"/>
                    </a:cubicBezTo>
                    <a:cubicBezTo>
                      <a:pt x="94" y="369"/>
                      <a:pt x="299" y="211"/>
                      <a:pt x="608" y="183"/>
                    </a:cubicBezTo>
                    <a:cubicBezTo>
                      <a:pt x="912" y="183"/>
                      <a:pt x="1141" y="309"/>
                      <a:pt x="1203" y="309"/>
                    </a:cubicBezTo>
                    <a:cubicBezTo>
                      <a:pt x="1209" y="309"/>
                      <a:pt x="1213" y="308"/>
                      <a:pt x="1216" y="305"/>
                    </a:cubicBezTo>
                    <a:cubicBezTo>
                      <a:pt x="1247" y="244"/>
                      <a:pt x="1186" y="214"/>
                      <a:pt x="1064" y="123"/>
                    </a:cubicBezTo>
                    <a:cubicBezTo>
                      <a:pt x="943" y="31"/>
                      <a:pt x="760" y="1"/>
                      <a:pt x="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66"/>
              <p:cNvSpPr/>
              <p:nvPr/>
            </p:nvSpPr>
            <p:spPr>
              <a:xfrm>
                <a:off x="7797473" y="1405166"/>
                <a:ext cx="23641" cy="19858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88" extrusionOk="0">
                    <a:moveTo>
                      <a:pt x="304" y="0"/>
                    </a:moveTo>
                    <a:cubicBezTo>
                      <a:pt x="122" y="0"/>
                      <a:pt x="0" y="122"/>
                      <a:pt x="0" y="304"/>
                    </a:cubicBezTo>
                    <a:cubicBezTo>
                      <a:pt x="0" y="466"/>
                      <a:pt x="149" y="588"/>
                      <a:pt x="302" y="588"/>
                    </a:cubicBezTo>
                    <a:cubicBezTo>
                      <a:pt x="379" y="588"/>
                      <a:pt x="456" y="557"/>
                      <a:pt x="517" y="486"/>
                    </a:cubicBezTo>
                    <a:cubicBezTo>
                      <a:pt x="700" y="304"/>
                      <a:pt x="548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66"/>
              <p:cNvSpPr/>
              <p:nvPr/>
            </p:nvSpPr>
            <p:spPr>
              <a:xfrm>
                <a:off x="7790279" y="1391860"/>
                <a:ext cx="42114" cy="12428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368" extrusionOk="0">
                    <a:moveTo>
                      <a:pt x="654" y="1"/>
                    </a:moveTo>
                    <a:cubicBezTo>
                      <a:pt x="471" y="1"/>
                      <a:pt x="288" y="63"/>
                      <a:pt x="153" y="181"/>
                    </a:cubicBezTo>
                    <a:cubicBezTo>
                      <a:pt x="31" y="273"/>
                      <a:pt x="1" y="333"/>
                      <a:pt x="31" y="364"/>
                    </a:cubicBezTo>
                    <a:cubicBezTo>
                      <a:pt x="33" y="366"/>
                      <a:pt x="37" y="367"/>
                      <a:pt x="41" y="367"/>
                    </a:cubicBezTo>
                    <a:cubicBezTo>
                      <a:pt x="95" y="367"/>
                      <a:pt x="300" y="209"/>
                      <a:pt x="609" y="181"/>
                    </a:cubicBezTo>
                    <a:cubicBezTo>
                      <a:pt x="913" y="181"/>
                      <a:pt x="1141" y="307"/>
                      <a:pt x="1203" y="307"/>
                    </a:cubicBezTo>
                    <a:cubicBezTo>
                      <a:pt x="1209" y="307"/>
                      <a:pt x="1214" y="306"/>
                      <a:pt x="1216" y="303"/>
                    </a:cubicBezTo>
                    <a:cubicBezTo>
                      <a:pt x="1247" y="242"/>
                      <a:pt x="1186" y="212"/>
                      <a:pt x="1064" y="121"/>
                    </a:cubicBezTo>
                    <a:cubicBezTo>
                      <a:pt x="943" y="40"/>
                      <a:pt x="799" y="1"/>
                      <a:pt x="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66"/>
              <p:cNvSpPr/>
              <p:nvPr/>
            </p:nvSpPr>
            <p:spPr>
              <a:xfrm>
                <a:off x="7723546" y="1401046"/>
                <a:ext cx="30834" cy="9652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2858" extrusionOk="0">
                    <a:moveTo>
                      <a:pt x="913" y="1"/>
                    </a:moveTo>
                    <a:cubicBezTo>
                      <a:pt x="639" y="548"/>
                      <a:pt x="426" y="1125"/>
                      <a:pt x="274" y="1703"/>
                    </a:cubicBezTo>
                    <a:lnTo>
                      <a:pt x="62" y="2371"/>
                    </a:lnTo>
                    <a:cubicBezTo>
                      <a:pt x="1" y="2463"/>
                      <a:pt x="1" y="2584"/>
                      <a:pt x="31" y="2706"/>
                    </a:cubicBezTo>
                    <a:cubicBezTo>
                      <a:pt x="62" y="2767"/>
                      <a:pt x="122" y="2827"/>
                      <a:pt x="183" y="2858"/>
                    </a:cubicBezTo>
                    <a:lnTo>
                      <a:pt x="335" y="2858"/>
                    </a:lnTo>
                    <a:cubicBezTo>
                      <a:pt x="518" y="2858"/>
                      <a:pt x="700" y="2858"/>
                      <a:pt x="882" y="2797"/>
                    </a:cubicBezTo>
                    <a:cubicBezTo>
                      <a:pt x="882" y="2767"/>
                      <a:pt x="639" y="2736"/>
                      <a:pt x="335" y="2706"/>
                    </a:cubicBezTo>
                    <a:cubicBezTo>
                      <a:pt x="244" y="2706"/>
                      <a:pt x="183" y="2706"/>
                      <a:pt x="183" y="2645"/>
                    </a:cubicBezTo>
                    <a:cubicBezTo>
                      <a:pt x="153" y="2584"/>
                      <a:pt x="183" y="2493"/>
                      <a:pt x="214" y="2432"/>
                    </a:cubicBezTo>
                    <a:lnTo>
                      <a:pt x="457" y="1763"/>
                    </a:lnTo>
                    <a:cubicBezTo>
                      <a:pt x="670" y="1186"/>
                      <a:pt x="822" y="608"/>
                      <a:pt x="9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66"/>
              <p:cNvSpPr/>
              <p:nvPr/>
            </p:nvSpPr>
            <p:spPr>
              <a:xfrm>
                <a:off x="7735873" y="1504422"/>
                <a:ext cx="58562" cy="31273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926" extrusionOk="0">
                    <a:moveTo>
                      <a:pt x="1597" y="1"/>
                    </a:moveTo>
                    <a:cubicBezTo>
                      <a:pt x="1555" y="1"/>
                      <a:pt x="558" y="557"/>
                      <a:pt x="1" y="557"/>
                    </a:cubicBezTo>
                    <a:cubicBezTo>
                      <a:pt x="174" y="795"/>
                      <a:pt x="440" y="925"/>
                      <a:pt x="722" y="925"/>
                    </a:cubicBezTo>
                    <a:cubicBezTo>
                      <a:pt x="835" y="925"/>
                      <a:pt x="951" y="904"/>
                      <a:pt x="1065" y="861"/>
                    </a:cubicBezTo>
                    <a:cubicBezTo>
                      <a:pt x="1733" y="587"/>
                      <a:pt x="1551" y="40"/>
                      <a:pt x="1551" y="40"/>
                    </a:cubicBezTo>
                    <a:cubicBezTo>
                      <a:pt x="1590" y="13"/>
                      <a:pt x="1604" y="1"/>
                      <a:pt x="15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66"/>
              <p:cNvSpPr/>
              <p:nvPr/>
            </p:nvSpPr>
            <p:spPr>
              <a:xfrm>
                <a:off x="7744079" y="1594018"/>
                <a:ext cx="104762" cy="54576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1616" extrusionOk="0">
                    <a:moveTo>
                      <a:pt x="3101" y="1"/>
                    </a:moveTo>
                    <a:lnTo>
                      <a:pt x="3101" y="1"/>
                    </a:lnTo>
                    <a:cubicBezTo>
                      <a:pt x="2189" y="639"/>
                      <a:pt x="1125" y="1004"/>
                      <a:pt x="1" y="1034"/>
                    </a:cubicBezTo>
                    <a:lnTo>
                      <a:pt x="62" y="1612"/>
                    </a:lnTo>
                    <a:cubicBezTo>
                      <a:pt x="123" y="1614"/>
                      <a:pt x="183" y="1615"/>
                      <a:pt x="241" y="1615"/>
                    </a:cubicBezTo>
                    <a:cubicBezTo>
                      <a:pt x="2438" y="1615"/>
                      <a:pt x="3101" y="1"/>
                      <a:pt x="31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66"/>
              <p:cNvSpPr/>
              <p:nvPr/>
            </p:nvSpPr>
            <p:spPr>
              <a:xfrm>
                <a:off x="7638373" y="1159475"/>
                <a:ext cx="460927" cy="452045"/>
              </a:xfrm>
              <a:custGeom>
                <a:avLst/>
                <a:gdLst/>
                <a:ahLst/>
                <a:cxnLst/>
                <a:rect l="l" t="t" r="r" b="b"/>
                <a:pathLst>
                  <a:path w="13648" h="13385" extrusionOk="0">
                    <a:moveTo>
                      <a:pt x="5609" y="1"/>
                    </a:moveTo>
                    <a:cubicBezTo>
                      <a:pt x="4682" y="1"/>
                      <a:pt x="3407" y="247"/>
                      <a:pt x="1763" y="1956"/>
                    </a:cubicBezTo>
                    <a:cubicBezTo>
                      <a:pt x="426" y="3233"/>
                      <a:pt x="0" y="5208"/>
                      <a:pt x="730" y="6910"/>
                    </a:cubicBezTo>
                    <a:lnTo>
                      <a:pt x="1125" y="6546"/>
                    </a:lnTo>
                    <a:lnTo>
                      <a:pt x="4529" y="5664"/>
                    </a:lnTo>
                    <a:cubicBezTo>
                      <a:pt x="4255" y="4752"/>
                      <a:pt x="4651" y="3628"/>
                      <a:pt x="4863" y="3081"/>
                    </a:cubicBezTo>
                    <a:lnTo>
                      <a:pt x="4894" y="3081"/>
                    </a:lnTo>
                    <a:cubicBezTo>
                      <a:pt x="5562" y="6546"/>
                      <a:pt x="9423" y="6910"/>
                      <a:pt x="9423" y="6910"/>
                    </a:cubicBezTo>
                    <a:lnTo>
                      <a:pt x="9088" y="13385"/>
                    </a:lnTo>
                    <a:cubicBezTo>
                      <a:pt x="13647" y="12412"/>
                      <a:pt x="13162" y="7064"/>
                      <a:pt x="13161" y="7062"/>
                    </a:cubicBezTo>
                    <a:lnTo>
                      <a:pt x="13161" y="7062"/>
                    </a:lnTo>
                    <a:lnTo>
                      <a:pt x="13161" y="7488"/>
                    </a:lnTo>
                    <a:cubicBezTo>
                      <a:pt x="13101" y="7062"/>
                      <a:pt x="12979" y="6059"/>
                      <a:pt x="12918" y="5816"/>
                    </a:cubicBezTo>
                    <a:cubicBezTo>
                      <a:pt x="11642" y="953"/>
                      <a:pt x="7386" y="41"/>
                      <a:pt x="6566" y="41"/>
                    </a:cubicBezTo>
                    <a:cubicBezTo>
                      <a:pt x="6303" y="41"/>
                      <a:pt x="5984" y="1"/>
                      <a:pt x="56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66"/>
              <p:cNvSpPr/>
              <p:nvPr/>
            </p:nvSpPr>
            <p:spPr>
              <a:xfrm>
                <a:off x="8064677" y="1346909"/>
                <a:ext cx="141372" cy="151706"/>
              </a:xfrm>
              <a:custGeom>
                <a:avLst/>
                <a:gdLst/>
                <a:ahLst/>
                <a:cxnLst/>
                <a:rect l="l" t="t" r="r" b="b"/>
                <a:pathLst>
                  <a:path w="4186" h="4492" extrusionOk="0">
                    <a:moveTo>
                      <a:pt x="1843" y="1"/>
                    </a:moveTo>
                    <a:cubicBezTo>
                      <a:pt x="1681" y="1"/>
                      <a:pt x="1519" y="18"/>
                      <a:pt x="1359" y="53"/>
                    </a:cubicBezTo>
                    <a:cubicBezTo>
                      <a:pt x="856" y="193"/>
                      <a:pt x="481" y="616"/>
                      <a:pt x="424" y="1132"/>
                    </a:cubicBezTo>
                    <a:lnTo>
                      <a:pt x="424" y="1132"/>
                    </a:lnTo>
                    <a:cubicBezTo>
                      <a:pt x="13" y="1921"/>
                      <a:pt x="1" y="2883"/>
                      <a:pt x="447" y="3731"/>
                    </a:cubicBezTo>
                    <a:cubicBezTo>
                      <a:pt x="599" y="4035"/>
                      <a:pt x="873" y="4309"/>
                      <a:pt x="1207" y="4430"/>
                    </a:cubicBezTo>
                    <a:cubicBezTo>
                      <a:pt x="1339" y="4471"/>
                      <a:pt x="1477" y="4491"/>
                      <a:pt x="1617" y="4491"/>
                    </a:cubicBezTo>
                    <a:cubicBezTo>
                      <a:pt x="1896" y="4491"/>
                      <a:pt x="2180" y="4410"/>
                      <a:pt x="2423" y="4248"/>
                    </a:cubicBezTo>
                    <a:cubicBezTo>
                      <a:pt x="2757" y="4005"/>
                      <a:pt x="3061" y="3701"/>
                      <a:pt x="3304" y="3366"/>
                    </a:cubicBezTo>
                    <a:cubicBezTo>
                      <a:pt x="3730" y="2850"/>
                      <a:pt x="4186" y="2211"/>
                      <a:pt x="4034" y="1543"/>
                    </a:cubicBezTo>
                    <a:cubicBezTo>
                      <a:pt x="3882" y="996"/>
                      <a:pt x="3487" y="540"/>
                      <a:pt x="2970" y="297"/>
                    </a:cubicBezTo>
                    <a:cubicBezTo>
                      <a:pt x="2626" y="103"/>
                      <a:pt x="2235" y="1"/>
                      <a:pt x="1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66"/>
              <p:cNvSpPr/>
              <p:nvPr/>
            </p:nvSpPr>
            <p:spPr>
              <a:xfrm>
                <a:off x="7628107" y="1201352"/>
                <a:ext cx="168356" cy="177204"/>
              </a:xfrm>
              <a:custGeom>
                <a:avLst/>
                <a:gdLst/>
                <a:ahLst/>
                <a:cxnLst/>
                <a:rect l="l" t="t" r="r" b="b"/>
                <a:pathLst>
                  <a:path w="4985" h="5247" extrusionOk="0">
                    <a:moveTo>
                      <a:pt x="4742" y="0"/>
                    </a:moveTo>
                    <a:cubicBezTo>
                      <a:pt x="4537" y="0"/>
                      <a:pt x="4212" y="35"/>
                      <a:pt x="3800" y="138"/>
                    </a:cubicBezTo>
                    <a:cubicBezTo>
                      <a:pt x="1915" y="625"/>
                      <a:pt x="486" y="2175"/>
                      <a:pt x="122" y="4090"/>
                    </a:cubicBezTo>
                    <a:cubicBezTo>
                      <a:pt x="0" y="4819"/>
                      <a:pt x="61" y="5245"/>
                      <a:pt x="122" y="5245"/>
                    </a:cubicBezTo>
                    <a:cubicBezTo>
                      <a:pt x="124" y="5246"/>
                      <a:pt x="125" y="5246"/>
                      <a:pt x="127" y="5246"/>
                    </a:cubicBezTo>
                    <a:cubicBezTo>
                      <a:pt x="185" y="5246"/>
                      <a:pt x="219" y="4798"/>
                      <a:pt x="395" y="4151"/>
                    </a:cubicBezTo>
                    <a:cubicBezTo>
                      <a:pt x="882" y="2418"/>
                      <a:pt x="2189" y="989"/>
                      <a:pt x="3891" y="412"/>
                    </a:cubicBezTo>
                    <a:cubicBezTo>
                      <a:pt x="4256" y="290"/>
                      <a:pt x="4620" y="169"/>
                      <a:pt x="4985" y="47"/>
                    </a:cubicBezTo>
                    <a:cubicBezTo>
                      <a:pt x="4985" y="21"/>
                      <a:pt x="4899" y="0"/>
                      <a:pt x="47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66"/>
              <p:cNvSpPr/>
              <p:nvPr/>
            </p:nvSpPr>
            <p:spPr>
              <a:xfrm>
                <a:off x="7975046" y="1428772"/>
                <a:ext cx="67781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049" extrusionOk="0">
                    <a:moveTo>
                      <a:pt x="1004" y="0"/>
                    </a:moveTo>
                    <a:cubicBezTo>
                      <a:pt x="609" y="91"/>
                      <a:pt x="305" y="365"/>
                      <a:pt x="153" y="730"/>
                    </a:cubicBezTo>
                    <a:cubicBezTo>
                      <a:pt x="62" y="1094"/>
                      <a:pt x="1" y="1490"/>
                      <a:pt x="31" y="1885"/>
                    </a:cubicBezTo>
                    <a:lnTo>
                      <a:pt x="92" y="1915"/>
                    </a:lnTo>
                    <a:cubicBezTo>
                      <a:pt x="282" y="2003"/>
                      <a:pt x="493" y="2048"/>
                      <a:pt x="705" y="2048"/>
                    </a:cubicBezTo>
                    <a:cubicBezTo>
                      <a:pt x="934" y="2048"/>
                      <a:pt x="1163" y="1995"/>
                      <a:pt x="1369" y="1885"/>
                    </a:cubicBezTo>
                    <a:cubicBezTo>
                      <a:pt x="1764" y="1672"/>
                      <a:pt x="2007" y="1216"/>
                      <a:pt x="1946" y="760"/>
                    </a:cubicBezTo>
                    <a:cubicBezTo>
                      <a:pt x="1855" y="304"/>
                      <a:pt x="1460" y="0"/>
                      <a:pt x="10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66"/>
              <p:cNvSpPr/>
              <p:nvPr/>
            </p:nvSpPr>
            <p:spPr>
              <a:xfrm>
                <a:off x="7999699" y="1441504"/>
                <a:ext cx="25701" cy="4495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331" extrusionOk="0">
                    <a:moveTo>
                      <a:pt x="75" y="0"/>
                    </a:moveTo>
                    <a:cubicBezTo>
                      <a:pt x="47" y="0"/>
                      <a:pt x="31" y="7"/>
                      <a:pt x="31" y="18"/>
                    </a:cubicBezTo>
                    <a:cubicBezTo>
                      <a:pt x="31" y="49"/>
                      <a:pt x="122" y="79"/>
                      <a:pt x="213" y="170"/>
                    </a:cubicBezTo>
                    <a:cubicBezTo>
                      <a:pt x="365" y="292"/>
                      <a:pt x="426" y="474"/>
                      <a:pt x="426" y="687"/>
                    </a:cubicBezTo>
                    <a:cubicBezTo>
                      <a:pt x="426" y="869"/>
                      <a:pt x="335" y="1021"/>
                      <a:pt x="213" y="1143"/>
                    </a:cubicBezTo>
                    <a:cubicBezTo>
                      <a:pt x="92" y="1265"/>
                      <a:pt x="0" y="1295"/>
                      <a:pt x="0" y="1325"/>
                    </a:cubicBezTo>
                    <a:cubicBezTo>
                      <a:pt x="0" y="1325"/>
                      <a:pt x="20" y="1330"/>
                      <a:pt x="53" y="1330"/>
                    </a:cubicBezTo>
                    <a:cubicBezTo>
                      <a:pt x="102" y="1330"/>
                      <a:pt x="183" y="1319"/>
                      <a:pt x="274" y="1265"/>
                    </a:cubicBezTo>
                    <a:cubicBezTo>
                      <a:pt x="730" y="1021"/>
                      <a:pt x="760" y="353"/>
                      <a:pt x="304" y="79"/>
                    </a:cubicBezTo>
                    <a:cubicBezTo>
                      <a:pt x="208" y="21"/>
                      <a:pt x="124" y="0"/>
                      <a:pt x="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66"/>
              <p:cNvSpPr/>
              <p:nvPr/>
            </p:nvSpPr>
            <p:spPr>
              <a:xfrm>
                <a:off x="7758466" y="1345964"/>
                <a:ext cx="141676" cy="128437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3803" extrusionOk="0">
                    <a:moveTo>
                      <a:pt x="1841" y="0"/>
                    </a:moveTo>
                    <a:cubicBezTo>
                      <a:pt x="1435" y="0"/>
                      <a:pt x="1035" y="128"/>
                      <a:pt x="699" y="385"/>
                    </a:cubicBezTo>
                    <a:cubicBezTo>
                      <a:pt x="365" y="659"/>
                      <a:pt x="122" y="1024"/>
                      <a:pt x="61" y="1449"/>
                    </a:cubicBezTo>
                    <a:cubicBezTo>
                      <a:pt x="31" y="1540"/>
                      <a:pt x="0" y="1662"/>
                      <a:pt x="0" y="1784"/>
                    </a:cubicBezTo>
                    <a:lnTo>
                      <a:pt x="0" y="1905"/>
                    </a:lnTo>
                    <a:cubicBezTo>
                      <a:pt x="31" y="1905"/>
                      <a:pt x="31" y="1723"/>
                      <a:pt x="122" y="1449"/>
                    </a:cubicBezTo>
                    <a:cubicBezTo>
                      <a:pt x="213" y="1084"/>
                      <a:pt x="456" y="750"/>
                      <a:pt x="791" y="507"/>
                    </a:cubicBezTo>
                    <a:cubicBezTo>
                      <a:pt x="1105" y="269"/>
                      <a:pt x="1459" y="162"/>
                      <a:pt x="1807" y="162"/>
                    </a:cubicBezTo>
                    <a:cubicBezTo>
                      <a:pt x="2704" y="162"/>
                      <a:pt x="3557" y="876"/>
                      <a:pt x="3557" y="1905"/>
                    </a:cubicBezTo>
                    <a:cubicBezTo>
                      <a:pt x="3557" y="2935"/>
                      <a:pt x="2704" y="3648"/>
                      <a:pt x="1807" y="3648"/>
                    </a:cubicBezTo>
                    <a:cubicBezTo>
                      <a:pt x="1459" y="3648"/>
                      <a:pt x="1105" y="3541"/>
                      <a:pt x="791" y="3303"/>
                    </a:cubicBezTo>
                    <a:cubicBezTo>
                      <a:pt x="456" y="3060"/>
                      <a:pt x="213" y="2726"/>
                      <a:pt x="122" y="2331"/>
                    </a:cubicBezTo>
                    <a:cubicBezTo>
                      <a:pt x="0" y="2057"/>
                      <a:pt x="0" y="1905"/>
                      <a:pt x="0" y="1905"/>
                    </a:cubicBezTo>
                    <a:lnTo>
                      <a:pt x="0" y="2027"/>
                    </a:lnTo>
                    <a:cubicBezTo>
                      <a:pt x="0" y="2118"/>
                      <a:pt x="31" y="2239"/>
                      <a:pt x="61" y="2361"/>
                    </a:cubicBezTo>
                    <a:cubicBezTo>
                      <a:pt x="122" y="2756"/>
                      <a:pt x="365" y="3151"/>
                      <a:pt x="699" y="3394"/>
                    </a:cubicBezTo>
                    <a:cubicBezTo>
                      <a:pt x="1047" y="3660"/>
                      <a:pt x="1463" y="3802"/>
                      <a:pt x="1883" y="3802"/>
                    </a:cubicBezTo>
                    <a:cubicBezTo>
                      <a:pt x="2088" y="3802"/>
                      <a:pt x="2293" y="3768"/>
                      <a:pt x="2493" y="3698"/>
                    </a:cubicBezTo>
                    <a:cubicBezTo>
                      <a:pt x="4195" y="3091"/>
                      <a:pt x="4195" y="689"/>
                      <a:pt x="2493" y="112"/>
                    </a:cubicBezTo>
                    <a:cubicBezTo>
                      <a:pt x="2280" y="37"/>
                      <a:pt x="2060" y="0"/>
                      <a:pt x="1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66"/>
              <p:cNvSpPr/>
              <p:nvPr/>
            </p:nvSpPr>
            <p:spPr>
              <a:xfrm>
                <a:off x="7616793" y="1345964"/>
                <a:ext cx="141709" cy="128437"/>
              </a:xfrm>
              <a:custGeom>
                <a:avLst/>
                <a:gdLst/>
                <a:ahLst/>
                <a:cxnLst/>
                <a:rect l="l" t="t" r="r" b="b"/>
                <a:pathLst>
                  <a:path w="4196" h="3803" extrusionOk="0">
                    <a:moveTo>
                      <a:pt x="1842" y="0"/>
                    </a:moveTo>
                    <a:cubicBezTo>
                      <a:pt x="1436" y="0"/>
                      <a:pt x="1036" y="128"/>
                      <a:pt x="700" y="385"/>
                    </a:cubicBezTo>
                    <a:cubicBezTo>
                      <a:pt x="366" y="659"/>
                      <a:pt x="122" y="1024"/>
                      <a:pt x="31" y="1449"/>
                    </a:cubicBezTo>
                    <a:cubicBezTo>
                      <a:pt x="31" y="1540"/>
                      <a:pt x="1" y="1662"/>
                      <a:pt x="1" y="1784"/>
                    </a:cubicBezTo>
                    <a:lnTo>
                      <a:pt x="1" y="1905"/>
                    </a:lnTo>
                    <a:cubicBezTo>
                      <a:pt x="31" y="1905"/>
                      <a:pt x="31" y="1723"/>
                      <a:pt x="92" y="1449"/>
                    </a:cubicBezTo>
                    <a:cubicBezTo>
                      <a:pt x="214" y="1084"/>
                      <a:pt x="457" y="750"/>
                      <a:pt x="761" y="507"/>
                    </a:cubicBezTo>
                    <a:cubicBezTo>
                      <a:pt x="1074" y="272"/>
                      <a:pt x="1437" y="151"/>
                      <a:pt x="1810" y="151"/>
                    </a:cubicBezTo>
                    <a:cubicBezTo>
                      <a:pt x="2017" y="151"/>
                      <a:pt x="2227" y="188"/>
                      <a:pt x="2432" y="264"/>
                    </a:cubicBezTo>
                    <a:cubicBezTo>
                      <a:pt x="3922" y="841"/>
                      <a:pt x="3922" y="2969"/>
                      <a:pt x="2432" y="3516"/>
                    </a:cubicBezTo>
                    <a:cubicBezTo>
                      <a:pt x="2223" y="3593"/>
                      <a:pt x="2009" y="3631"/>
                      <a:pt x="1798" y="3631"/>
                    </a:cubicBezTo>
                    <a:cubicBezTo>
                      <a:pt x="1429" y="3631"/>
                      <a:pt x="1070" y="3516"/>
                      <a:pt x="761" y="3303"/>
                    </a:cubicBezTo>
                    <a:cubicBezTo>
                      <a:pt x="457" y="3060"/>
                      <a:pt x="214" y="2726"/>
                      <a:pt x="92" y="2331"/>
                    </a:cubicBezTo>
                    <a:cubicBezTo>
                      <a:pt x="1" y="2057"/>
                      <a:pt x="1" y="1905"/>
                      <a:pt x="1" y="1905"/>
                    </a:cubicBezTo>
                    <a:lnTo>
                      <a:pt x="1" y="2027"/>
                    </a:lnTo>
                    <a:cubicBezTo>
                      <a:pt x="1" y="2118"/>
                      <a:pt x="31" y="2239"/>
                      <a:pt x="31" y="2361"/>
                    </a:cubicBezTo>
                    <a:cubicBezTo>
                      <a:pt x="122" y="2756"/>
                      <a:pt x="366" y="3151"/>
                      <a:pt x="700" y="3394"/>
                    </a:cubicBezTo>
                    <a:cubicBezTo>
                      <a:pt x="1047" y="3660"/>
                      <a:pt x="1463" y="3802"/>
                      <a:pt x="1883" y="3802"/>
                    </a:cubicBezTo>
                    <a:cubicBezTo>
                      <a:pt x="2088" y="3802"/>
                      <a:pt x="2294" y="3768"/>
                      <a:pt x="2493" y="3698"/>
                    </a:cubicBezTo>
                    <a:cubicBezTo>
                      <a:pt x="4195" y="3091"/>
                      <a:pt x="4195" y="689"/>
                      <a:pt x="2493" y="112"/>
                    </a:cubicBezTo>
                    <a:cubicBezTo>
                      <a:pt x="2280" y="37"/>
                      <a:pt x="2060" y="0"/>
                      <a:pt x="1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66"/>
              <p:cNvSpPr/>
              <p:nvPr/>
            </p:nvSpPr>
            <p:spPr>
              <a:xfrm>
                <a:off x="7739993" y="1408239"/>
                <a:ext cx="22594" cy="7227"/>
              </a:xfrm>
              <a:custGeom>
                <a:avLst/>
                <a:gdLst/>
                <a:ahLst/>
                <a:cxnLst/>
                <a:rect l="l" t="t" r="r" b="b"/>
                <a:pathLst>
                  <a:path w="669" h="214" extrusionOk="0">
                    <a:moveTo>
                      <a:pt x="335" y="0"/>
                    </a:moveTo>
                    <a:cubicBezTo>
                      <a:pt x="152" y="0"/>
                      <a:pt x="0" y="61"/>
                      <a:pt x="0" y="122"/>
                    </a:cubicBezTo>
                    <a:cubicBezTo>
                      <a:pt x="0" y="152"/>
                      <a:pt x="152" y="213"/>
                      <a:pt x="335" y="213"/>
                    </a:cubicBezTo>
                    <a:cubicBezTo>
                      <a:pt x="517" y="213"/>
                      <a:pt x="669" y="183"/>
                      <a:pt x="669" y="122"/>
                    </a:cubicBezTo>
                    <a:cubicBezTo>
                      <a:pt x="669" y="61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66"/>
              <p:cNvSpPr/>
              <p:nvPr/>
            </p:nvSpPr>
            <p:spPr>
              <a:xfrm>
                <a:off x="7879606" y="1422592"/>
                <a:ext cx="108815" cy="21614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640" extrusionOk="0">
                    <a:moveTo>
                      <a:pt x="0" y="1"/>
                    </a:moveTo>
                    <a:cubicBezTo>
                      <a:pt x="517" y="214"/>
                      <a:pt x="1064" y="335"/>
                      <a:pt x="1611" y="426"/>
                    </a:cubicBezTo>
                    <a:cubicBezTo>
                      <a:pt x="2128" y="548"/>
                      <a:pt x="2675" y="639"/>
                      <a:pt x="3222" y="639"/>
                    </a:cubicBezTo>
                    <a:cubicBezTo>
                      <a:pt x="2705" y="457"/>
                      <a:pt x="2189" y="305"/>
                      <a:pt x="1641" y="244"/>
                    </a:cubicBezTo>
                    <a:cubicBezTo>
                      <a:pt x="1094" y="92"/>
                      <a:pt x="547" y="31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66"/>
              <p:cNvSpPr/>
              <p:nvPr/>
            </p:nvSpPr>
            <p:spPr>
              <a:xfrm>
                <a:off x="7524427" y="2674957"/>
                <a:ext cx="866433" cy="2105445"/>
              </a:xfrm>
              <a:custGeom>
                <a:avLst/>
                <a:gdLst/>
                <a:ahLst/>
                <a:cxnLst/>
                <a:rect l="l" t="t" r="r" b="b"/>
                <a:pathLst>
                  <a:path w="25655" h="62342" extrusionOk="0">
                    <a:moveTo>
                      <a:pt x="18207" y="0"/>
                    </a:moveTo>
                    <a:lnTo>
                      <a:pt x="0" y="669"/>
                    </a:lnTo>
                    <a:lnTo>
                      <a:pt x="2918" y="62129"/>
                    </a:lnTo>
                    <a:lnTo>
                      <a:pt x="12219" y="62311"/>
                    </a:lnTo>
                    <a:lnTo>
                      <a:pt x="9818" y="9210"/>
                    </a:lnTo>
                    <a:lnTo>
                      <a:pt x="16140" y="62099"/>
                    </a:lnTo>
                    <a:lnTo>
                      <a:pt x="25654" y="62342"/>
                    </a:lnTo>
                    <a:lnTo>
                      <a:pt x="18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66"/>
              <p:cNvSpPr/>
              <p:nvPr/>
            </p:nvSpPr>
            <p:spPr>
              <a:xfrm>
                <a:off x="7674273" y="2704710"/>
                <a:ext cx="98582" cy="2071605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61340" extrusionOk="0">
                    <a:moveTo>
                      <a:pt x="62" y="1"/>
                    </a:moveTo>
                    <a:cubicBezTo>
                      <a:pt x="62" y="1"/>
                      <a:pt x="62" y="1"/>
                      <a:pt x="62" y="1"/>
                    </a:cubicBezTo>
                    <a:cubicBezTo>
                      <a:pt x="1" y="1"/>
                      <a:pt x="578" y="13709"/>
                      <a:pt x="1369" y="30670"/>
                    </a:cubicBezTo>
                    <a:cubicBezTo>
                      <a:pt x="2129" y="47600"/>
                      <a:pt x="2797" y="61339"/>
                      <a:pt x="2858" y="61339"/>
                    </a:cubicBezTo>
                    <a:cubicBezTo>
                      <a:pt x="2919" y="61339"/>
                      <a:pt x="2341" y="47600"/>
                      <a:pt x="1581" y="30670"/>
                    </a:cubicBezTo>
                    <a:cubicBezTo>
                      <a:pt x="822" y="13728"/>
                      <a:pt x="124" y="1"/>
                      <a:pt x="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66"/>
              <p:cNvSpPr/>
              <p:nvPr/>
            </p:nvSpPr>
            <p:spPr>
              <a:xfrm>
                <a:off x="7992506" y="2746823"/>
                <a:ext cx="250524" cy="2013044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59606" extrusionOk="0">
                    <a:moveTo>
                      <a:pt x="61" y="0"/>
                    </a:moveTo>
                    <a:cubicBezTo>
                      <a:pt x="1" y="0"/>
                      <a:pt x="1612" y="13344"/>
                      <a:pt x="3618" y="29818"/>
                    </a:cubicBezTo>
                    <a:cubicBezTo>
                      <a:pt x="5624" y="46262"/>
                      <a:pt x="7296" y="59606"/>
                      <a:pt x="7356" y="59606"/>
                    </a:cubicBezTo>
                    <a:cubicBezTo>
                      <a:pt x="7417" y="59606"/>
                      <a:pt x="5837" y="46262"/>
                      <a:pt x="3800" y="29788"/>
                    </a:cubicBezTo>
                    <a:cubicBezTo>
                      <a:pt x="1794" y="13344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66"/>
              <p:cNvSpPr/>
              <p:nvPr/>
            </p:nvSpPr>
            <p:spPr>
              <a:xfrm>
                <a:off x="7292413" y="1688479"/>
                <a:ext cx="1088184" cy="1015269"/>
              </a:xfrm>
              <a:custGeom>
                <a:avLst/>
                <a:gdLst/>
                <a:ahLst/>
                <a:cxnLst/>
                <a:rect l="l" t="t" r="r" b="b"/>
                <a:pathLst>
                  <a:path w="32221" h="30062" extrusionOk="0">
                    <a:moveTo>
                      <a:pt x="13253" y="0"/>
                    </a:moveTo>
                    <a:lnTo>
                      <a:pt x="13253" y="608"/>
                    </a:lnTo>
                    <a:cubicBezTo>
                      <a:pt x="11703" y="821"/>
                      <a:pt x="10183" y="1247"/>
                      <a:pt x="8755" y="1946"/>
                    </a:cubicBezTo>
                    <a:lnTo>
                      <a:pt x="1" y="5502"/>
                    </a:lnTo>
                    <a:lnTo>
                      <a:pt x="2797" y="13253"/>
                    </a:lnTo>
                    <a:lnTo>
                      <a:pt x="8755" y="11247"/>
                    </a:lnTo>
                    <a:lnTo>
                      <a:pt x="8755" y="11247"/>
                    </a:lnTo>
                    <a:cubicBezTo>
                      <a:pt x="8724" y="11368"/>
                      <a:pt x="8663" y="11459"/>
                      <a:pt x="8633" y="11581"/>
                    </a:cubicBezTo>
                    <a:cubicBezTo>
                      <a:pt x="8268" y="12888"/>
                      <a:pt x="8633" y="14317"/>
                      <a:pt x="9606" y="15289"/>
                    </a:cubicBezTo>
                    <a:lnTo>
                      <a:pt x="9484" y="21551"/>
                    </a:lnTo>
                    <a:lnTo>
                      <a:pt x="6840" y="29879"/>
                    </a:lnTo>
                    <a:lnTo>
                      <a:pt x="25047" y="30062"/>
                    </a:lnTo>
                    <a:lnTo>
                      <a:pt x="25047" y="30062"/>
                    </a:lnTo>
                    <a:lnTo>
                      <a:pt x="22980" y="21064"/>
                    </a:lnTo>
                    <a:lnTo>
                      <a:pt x="23922" y="12159"/>
                    </a:lnTo>
                    <a:lnTo>
                      <a:pt x="27448" y="15593"/>
                    </a:lnTo>
                    <a:lnTo>
                      <a:pt x="32220" y="9605"/>
                    </a:lnTo>
                    <a:lnTo>
                      <a:pt x="26354" y="3678"/>
                    </a:lnTo>
                    <a:cubicBezTo>
                      <a:pt x="25229" y="2493"/>
                      <a:pt x="23831" y="1611"/>
                      <a:pt x="22311" y="1064"/>
                    </a:cubicBezTo>
                    <a:cubicBezTo>
                      <a:pt x="21551" y="791"/>
                      <a:pt x="20761" y="639"/>
                      <a:pt x="19971" y="578"/>
                    </a:cubicBezTo>
                    <a:lnTo>
                      <a:pt x="19971" y="122"/>
                    </a:lnTo>
                    <a:lnTo>
                      <a:pt x="17387" y="152"/>
                    </a:lnTo>
                    <a:cubicBezTo>
                      <a:pt x="17387" y="152"/>
                      <a:pt x="17265" y="578"/>
                      <a:pt x="17113" y="1034"/>
                    </a:cubicBezTo>
                    <a:cubicBezTo>
                      <a:pt x="16992" y="1399"/>
                      <a:pt x="16931" y="2158"/>
                      <a:pt x="16749" y="2158"/>
                    </a:cubicBezTo>
                    <a:cubicBezTo>
                      <a:pt x="16566" y="2158"/>
                      <a:pt x="16323" y="1399"/>
                      <a:pt x="16080" y="1003"/>
                    </a:cubicBezTo>
                    <a:lnTo>
                      <a:pt x="15624" y="122"/>
                    </a:lnTo>
                    <a:lnTo>
                      <a:pt x="13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66"/>
              <p:cNvSpPr/>
              <p:nvPr/>
            </p:nvSpPr>
            <p:spPr>
              <a:xfrm>
                <a:off x="7737933" y="1695672"/>
                <a:ext cx="80108" cy="57143"/>
              </a:xfrm>
              <a:custGeom>
                <a:avLst/>
                <a:gdLst/>
                <a:ahLst/>
                <a:cxnLst/>
                <a:rect l="l" t="t" r="r" b="b"/>
                <a:pathLst>
                  <a:path w="2372" h="1692" extrusionOk="0">
                    <a:moveTo>
                      <a:pt x="2371" y="0"/>
                    </a:moveTo>
                    <a:lnTo>
                      <a:pt x="2371" y="0"/>
                    </a:lnTo>
                    <a:cubicBezTo>
                      <a:pt x="2280" y="152"/>
                      <a:pt x="2189" y="334"/>
                      <a:pt x="2128" y="517"/>
                    </a:cubicBezTo>
                    <a:lnTo>
                      <a:pt x="1915" y="1094"/>
                    </a:lnTo>
                    <a:cubicBezTo>
                      <a:pt x="1838" y="1250"/>
                      <a:pt x="1782" y="1515"/>
                      <a:pt x="1673" y="1515"/>
                    </a:cubicBezTo>
                    <a:cubicBezTo>
                      <a:pt x="1654" y="1515"/>
                      <a:pt x="1634" y="1507"/>
                      <a:pt x="1611" y="1489"/>
                    </a:cubicBezTo>
                    <a:cubicBezTo>
                      <a:pt x="1125" y="1094"/>
                      <a:pt x="578" y="790"/>
                      <a:pt x="0" y="517"/>
                    </a:cubicBezTo>
                    <a:lnTo>
                      <a:pt x="0" y="517"/>
                    </a:lnTo>
                    <a:cubicBezTo>
                      <a:pt x="456" y="942"/>
                      <a:pt x="973" y="1337"/>
                      <a:pt x="1520" y="1641"/>
                    </a:cubicBezTo>
                    <a:cubicBezTo>
                      <a:pt x="1556" y="1677"/>
                      <a:pt x="1612" y="1692"/>
                      <a:pt x="1671" y="1692"/>
                    </a:cubicBezTo>
                    <a:cubicBezTo>
                      <a:pt x="1713" y="1692"/>
                      <a:pt x="1756" y="1684"/>
                      <a:pt x="1794" y="1672"/>
                    </a:cubicBezTo>
                    <a:cubicBezTo>
                      <a:pt x="1855" y="1641"/>
                      <a:pt x="1915" y="1550"/>
                      <a:pt x="1946" y="1489"/>
                    </a:cubicBezTo>
                    <a:cubicBezTo>
                      <a:pt x="2007" y="1337"/>
                      <a:pt x="2037" y="1246"/>
                      <a:pt x="2067" y="1125"/>
                    </a:cubicBezTo>
                    <a:lnTo>
                      <a:pt x="2250" y="578"/>
                    </a:lnTo>
                    <a:cubicBezTo>
                      <a:pt x="2341" y="395"/>
                      <a:pt x="2371" y="213"/>
                      <a:pt x="2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66"/>
              <p:cNvSpPr/>
              <p:nvPr/>
            </p:nvSpPr>
            <p:spPr>
              <a:xfrm>
                <a:off x="7883693" y="1704892"/>
                <a:ext cx="90375" cy="66768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9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53" y="669"/>
                      <a:pt x="426" y="1308"/>
                      <a:pt x="852" y="1885"/>
                    </a:cubicBezTo>
                    <a:lnTo>
                      <a:pt x="913" y="1976"/>
                    </a:lnTo>
                    <a:lnTo>
                      <a:pt x="973" y="1916"/>
                    </a:lnTo>
                    <a:lnTo>
                      <a:pt x="1125" y="1824"/>
                    </a:lnTo>
                    <a:cubicBezTo>
                      <a:pt x="1733" y="1399"/>
                      <a:pt x="2280" y="852"/>
                      <a:pt x="2675" y="213"/>
                    </a:cubicBezTo>
                    <a:cubicBezTo>
                      <a:pt x="2675" y="213"/>
                      <a:pt x="2674" y="213"/>
                      <a:pt x="2673" y="213"/>
                    </a:cubicBezTo>
                    <a:cubicBezTo>
                      <a:pt x="2619" y="213"/>
                      <a:pt x="1957" y="956"/>
                      <a:pt x="1004" y="1642"/>
                    </a:cubicBezTo>
                    <a:lnTo>
                      <a:pt x="949" y="1683"/>
                    </a:lnTo>
                    <a:lnTo>
                      <a:pt x="949" y="1683"/>
                    </a:lnTo>
                    <a:cubicBezTo>
                      <a:pt x="346" y="775"/>
                      <a:pt x="30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66"/>
              <p:cNvSpPr/>
              <p:nvPr/>
            </p:nvSpPr>
            <p:spPr>
              <a:xfrm>
                <a:off x="7831346" y="1761358"/>
                <a:ext cx="27761" cy="94032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843" extrusionOk="0">
                    <a:moveTo>
                      <a:pt x="791" y="0"/>
                    </a:moveTo>
                    <a:cubicBezTo>
                      <a:pt x="760" y="92"/>
                      <a:pt x="760" y="183"/>
                      <a:pt x="760" y="274"/>
                    </a:cubicBezTo>
                    <a:lnTo>
                      <a:pt x="760" y="1095"/>
                    </a:lnTo>
                    <a:cubicBezTo>
                      <a:pt x="730" y="1794"/>
                      <a:pt x="700" y="2827"/>
                      <a:pt x="669" y="4073"/>
                    </a:cubicBezTo>
                    <a:cubicBezTo>
                      <a:pt x="578" y="6596"/>
                      <a:pt x="456" y="10061"/>
                      <a:pt x="304" y="13922"/>
                    </a:cubicBezTo>
                    <a:cubicBezTo>
                      <a:pt x="152" y="17751"/>
                      <a:pt x="31" y="21247"/>
                      <a:pt x="0" y="23770"/>
                    </a:cubicBezTo>
                    <a:lnTo>
                      <a:pt x="0" y="26748"/>
                    </a:lnTo>
                    <a:cubicBezTo>
                      <a:pt x="31" y="27083"/>
                      <a:pt x="31" y="27356"/>
                      <a:pt x="31" y="27569"/>
                    </a:cubicBezTo>
                    <a:cubicBezTo>
                      <a:pt x="0" y="27660"/>
                      <a:pt x="31" y="27752"/>
                      <a:pt x="31" y="27843"/>
                    </a:cubicBezTo>
                    <a:cubicBezTo>
                      <a:pt x="61" y="27752"/>
                      <a:pt x="61" y="27660"/>
                      <a:pt x="61" y="27569"/>
                    </a:cubicBezTo>
                    <a:lnTo>
                      <a:pt x="61" y="26748"/>
                    </a:lnTo>
                    <a:cubicBezTo>
                      <a:pt x="61" y="26019"/>
                      <a:pt x="92" y="25016"/>
                      <a:pt x="122" y="23770"/>
                    </a:cubicBezTo>
                    <a:cubicBezTo>
                      <a:pt x="244" y="21217"/>
                      <a:pt x="365" y="17782"/>
                      <a:pt x="517" y="13922"/>
                    </a:cubicBezTo>
                    <a:cubicBezTo>
                      <a:pt x="669" y="10061"/>
                      <a:pt x="791" y="6596"/>
                      <a:pt x="821" y="4073"/>
                    </a:cubicBezTo>
                    <a:lnTo>
                      <a:pt x="821" y="1095"/>
                    </a:lnTo>
                    <a:cubicBezTo>
                      <a:pt x="791" y="730"/>
                      <a:pt x="821" y="456"/>
                      <a:pt x="791" y="274"/>
                    </a:cubicBezTo>
                    <a:cubicBezTo>
                      <a:pt x="791" y="92"/>
                      <a:pt x="791" y="0"/>
                      <a:pt x="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66"/>
              <p:cNvSpPr/>
              <p:nvPr/>
            </p:nvSpPr>
            <p:spPr>
              <a:xfrm>
                <a:off x="7891899" y="1915595"/>
                <a:ext cx="31881" cy="28707"/>
              </a:xfrm>
              <a:custGeom>
                <a:avLst/>
                <a:gdLst/>
                <a:ahLst/>
                <a:cxnLst/>
                <a:rect l="l" t="t" r="r" b="b"/>
                <a:pathLst>
                  <a:path w="944" h="850" extrusionOk="0">
                    <a:moveTo>
                      <a:pt x="574" y="0"/>
                    </a:moveTo>
                    <a:cubicBezTo>
                      <a:pt x="539" y="0"/>
                      <a:pt x="518" y="12"/>
                      <a:pt x="518" y="23"/>
                    </a:cubicBezTo>
                    <a:cubicBezTo>
                      <a:pt x="518" y="54"/>
                      <a:pt x="639" y="84"/>
                      <a:pt x="700" y="236"/>
                    </a:cubicBezTo>
                    <a:cubicBezTo>
                      <a:pt x="730" y="297"/>
                      <a:pt x="730" y="388"/>
                      <a:pt x="700" y="479"/>
                    </a:cubicBezTo>
                    <a:cubicBezTo>
                      <a:pt x="670" y="570"/>
                      <a:pt x="578" y="631"/>
                      <a:pt x="487" y="631"/>
                    </a:cubicBezTo>
                    <a:cubicBezTo>
                      <a:pt x="464" y="639"/>
                      <a:pt x="440" y="642"/>
                      <a:pt x="414" y="642"/>
                    </a:cubicBezTo>
                    <a:cubicBezTo>
                      <a:pt x="339" y="642"/>
                      <a:pt x="259" y="608"/>
                      <a:pt x="214" y="540"/>
                    </a:cubicBezTo>
                    <a:cubicBezTo>
                      <a:pt x="183" y="479"/>
                      <a:pt x="153" y="388"/>
                      <a:pt x="183" y="297"/>
                    </a:cubicBezTo>
                    <a:cubicBezTo>
                      <a:pt x="183" y="145"/>
                      <a:pt x="274" y="84"/>
                      <a:pt x="274" y="54"/>
                    </a:cubicBezTo>
                    <a:cubicBezTo>
                      <a:pt x="274" y="47"/>
                      <a:pt x="268" y="44"/>
                      <a:pt x="257" y="44"/>
                    </a:cubicBezTo>
                    <a:cubicBezTo>
                      <a:pt x="214" y="44"/>
                      <a:pt x="104" y="98"/>
                      <a:pt x="31" y="266"/>
                    </a:cubicBezTo>
                    <a:cubicBezTo>
                      <a:pt x="1" y="388"/>
                      <a:pt x="1" y="540"/>
                      <a:pt x="62" y="631"/>
                    </a:cubicBezTo>
                    <a:cubicBezTo>
                      <a:pt x="141" y="763"/>
                      <a:pt x="290" y="850"/>
                      <a:pt x="447" y="850"/>
                    </a:cubicBezTo>
                    <a:cubicBezTo>
                      <a:pt x="470" y="850"/>
                      <a:pt x="494" y="848"/>
                      <a:pt x="518" y="844"/>
                    </a:cubicBezTo>
                    <a:cubicBezTo>
                      <a:pt x="700" y="813"/>
                      <a:pt x="852" y="692"/>
                      <a:pt x="882" y="509"/>
                    </a:cubicBezTo>
                    <a:cubicBezTo>
                      <a:pt x="943" y="388"/>
                      <a:pt x="913" y="236"/>
                      <a:pt x="821" y="145"/>
                    </a:cubicBezTo>
                    <a:cubicBezTo>
                      <a:pt x="727" y="31"/>
                      <a:pt x="632" y="0"/>
                      <a:pt x="5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66"/>
              <p:cNvSpPr/>
              <p:nvPr/>
            </p:nvSpPr>
            <p:spPr>
              <a:xfrm>
                <a:off x="7898080" y="2128020"/>
                <a:ext cx="25701" cy="2472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32" extrusionOk="0">
                    <a:moveTo>
                      <a:pt x="459" y="0"/>
                    </a:moveTo>
                    <a:cubicBezTo>
                      <a:pt x="421" y="0"/>
                      <a:pt x="395" y="13"/>
                      <a:pt x="395" y="25"/>
                    </a:cubicBezTo>
                    <a:cubicBezTo>
                      <a:pt x="395" y="55"/>
                      <a:pt x="487" y="86"/>
                      <a:pt x="547" y="207"/>
                    </a:cubicBezTo>
                    <a:cubicBezTo>
                      <a:pt x="638" y="329"/>
                      <a:pt x="547" y="511"/>
                      <a:pt x="395" y="542"/>
                    </a:cubicBezTo>
                    <a:cubicBezTo>
                      <a:pt x="382" y="544"/>
                      <a:pt x="369" y="546"/>
                      <a:pt x="356" y="546"/>
                    </a:cubicBezTo>
                    <a:cubicBezTo>
                      <a:pt x="224" y="546"/>
                      <a:pt x="127" y="407"/>
                      <a:pt x="183" y="268"/>
                    </a:cubicBezTo>
                    <a:cubicBezTo>
                      <a:pt x="213" y="147"/>
                      <a:pt x="304" y="116"/>
                      <a:pt x="304" y="86"/>
                    </a:cubicBezTo>
                    <a:cubicBezTo>
                      <a:pt x="304" y="74"/>
                      <a:pt x="282" y="63"/>
                      <a:pt x="250" y="63"/>
                    </a:cubicBezTo>
                    <a:cubicBezTo>
                      <a:pt x="198" y="63"/>
                      <a:pt x="118" y="94"/>
                      <a:pt x="61" y="207"/>
                    </a:cubicBezTo>
                    <a:cubicBezTo>
                      <a:pt x="0" y="329"/>
                      <a:pt x="0" y="451"/>
                      <a:pt x="61" y="572"/>
                    </a:cubicBezTo>
                    <a:cubicBezTo>
                      <a:pt x="111" y="673"/>
                      <a:pt x="224" y="732"/>
                      <a:pt x="348" y="732"/>
                    </a:cubicBezTo>
                    <a:cubicBezTo>
                      <a:pt x="374" y="732"/>
                      <a:pt x="400" y="729"/>
                      <a:pt x="426" y="724"/>
                    </a:cubicBezTo>
                    <a:cubicBezTo>
                      <a:pt x="578" y="694"/>
                      <a:pt x="699" y="603"/>
                      <a:pt x="760" y="451"/>
                    </a:cubicBezTo>
                    <a:cubicBezTo>
                      <a:pt x="760" y="329"/>
                      <a:pt x="730" y="207"/>
                      <a:pt x="669" y="116"/>
                    </a:cubicBezTo>
                    <a:cubicBezTo>
                      <a:pt x="597" y="26"/>
                      <a:pt x="514" y="0"/>
                      <a:pt x="4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66"/>
              <p:cNvSpPr/>
              <p:nvPr/>
            </p:nvSpPr>
            <p:spPr>
              <a:xfrm>
                <a:off x="7333480" y="1861965"/>
                <a:ext cx="102702" cy="254611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75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2" y="365"/>
                      <a:pt x="244" y="760"/>
                      <a:pt x="426" y="1125"/>
                    </a:cubicBezTo>
                    <a:lnTo>
                      <a:pt x="1520" y="3769"/>
                    </a:lnTo>
                    <a:cubicBezTo>
                      <a:pt x="1915" y="4803"/>
                      <a:pt x="2280" y="5715"/>
                      <a:pt x="2584" y="6444"/>
                    </a:cubicBezTo>
                    <a:cubicBezTo>
                      <a:pt x="2706" y="6839"/>
                      <a:pt x="2858" y="7204"/>
                      <a:pt x="3040" y="7538"/>
                    </a:cubicBezTo>
                    <a:cubicBezTo>
                      <a:pt x="2979" y="7174"/>
                      <a:pt x="2858" y="6778"/>
                      <a:pt x="2706" y="6414"/>
                    </a:cubicBezTo>
                    <a:cubicBezTo>
                      <a:pt x="2463" y="5715"/>
                      <a:pt x="2128" y="4772"/>
                      <a:pt x="1703" y="3708"/>
                    </a:cubicBezTo>
                    <a:cubicBezTo>
                      <a:pt x="1277" y="2645"/>
                      <a:pt x="882" y="1733"/>
                      <a:pt x="548" y="1064"/>
                    </a:cubicBezTo>
                    <a:cubicBezTo>
                      <a:pt x="396" y="699"/>
                      <a:pt x="213" y="335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6"/>
              <p:cNvSpPr/>
              <p:nvPr/>
            </p:nvSpPr>
            <p:spPr>
              <a:xfrm>
                <a:off x="8172139" y="1985131"/>
                <a:ext cx="184837" cy="189937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624" extrusionOk="0">
                    <a:moveTo>
                      <a:pt x="5440" y="0"/>
                    </a:moveTo>
                    <a:cubicBezTo>
                      <a:pt x="5381" y="0"/>
                      <a:pt x="4147" y="1235"/>
                      <a:pt x="2645" y="2767"/>
                    </a:cubicBezTo>
                    <a:cubicBezTo>
                      <a:pt x="1703" y="3678"/>
                      <a:pt x="822" y="4621"/>
                      <a:pt x="1" y="5624"/>
                    </a:cubicBezTo>
                    <a:cubicBezTo>
                      <a:pt x="973" y="4773"/>
                      <a:pt x="1885" y="3861"/>
                      <a:pt x="2797" y="2888"/>
                    </a:cubicBezTo>
                    <a:cubicBezTo>
                      <a:pt x="4317" y="1338"/>
                      <a:pt x="5472" y="61"/>
                      <a:pt x="5442" y="1"/>
                    </a:cubicBezTo>
                    <a:cubicBezTo>
                      <a:pt x="5441" y="0"/>
                      <a:pt x="5441" y="0"/>
                      <a:pt x="5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6"/>
              <p:cNvSpPr/>
              <p:nvPr/>
            </p:nvSpPr>
            <p:spPr>
              <a:xfrm>
                <a:off x="7746140" y="2219171"/>
                <a:ext cx="663191" cy="516078"/>
              </a:xfrm>
              <a:custGeom>
                <a:avLst/>
                <a:gdLst/>
                <a:ahLst/>
                <a:cxnLst/>
                <a:rect l="l" t="t" r="r" b="b"/>
                <a:pathLst>
                  <a:path w="19637" h="15281" extrusionOk="0">
                    <a:moveTo>
                      <a:pt x="17022" y="1"/>
                    </a:moveTo>
                    <a:lnTo>
                      <a:pt x="4955" y="2493"/>
                    </a:lnTo>
                    <a:cubicBezTo>
                      <a:pt x="1946" y="3132"/>
                      <a:pt x="1" y="6080"/>
                      <a:pt x="639" y="9089"/>
                    </a:cubicBezTo>
                    <a:lnTo>
                      <a:pt x="1004" y="10852"/>
                    </a:lnTo>
                    <a:cubicBezTo>
                      <a:pt x="1562" y="13485"/>
                      <a:pt x="3867" y="15281"/>
                      <a:pt x="6450" y="15281"/>
                    </a:cubicBezTo>
                    <a:cubicBezTo>
                      <a:pt x="6819" y="15281"/>
                      <a:pt x="7193" y="15244"/>
                      <a:pt x="7569" y="15168"/>
                    </a:cubicBezTo>
                    <a:lnTo>
                      <a:pt x="19636" y="12676"/>
                    </a:lnTo>
                    <a:lnTo>
                      <a:pt x="170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6"/>
              <p:cNvSpPr/>
              <p:nvPr/>
            </p:nvSpPr>
            <p:spPr>
              <a:xfrm>
                <a:off x="7990446" y="2111540"/>
                <a:ext cx="661130" cy="175414"/>
              </a:xfrm>
              <a:custGeom>
                <a:avLst/>
                <a:gdLst/>
                <a:ahLst/>
                <a:cxnLst/>
                <a:rect l="l" t="t" r="r" b="b"/>
                <a:pathLst>
                  <a:path w="19576" h="5194" extrusionOk="0">
                    <a:moveTo>
                      <a:pt x="18120" y="0"/>
                    </a:moveTo>
                    <a:cubicBezTo>
                      <a:pt x="18029" y="0"/>
                      <a:pt x="17936" y="9"/>
                      <a:pt x="17843" y="27"/>
                    </a:cubicBezTo>
                    <a:lnTo>
                      <a:pt x="1277" y="3461"/>
                    </a:lnTo>
                    <a:cubicBezTo>
                      <a:pt x="487" y="3613"/>
                      <a:pt x="1" y="4404"/>
                      <a:pt x="153" y="5194"/>
                    </a:cubicBezTo>
                    <a:lnTo>
                      <a:pt x="19576" y="1182"/>
                    </a:lnTo>
                    <a:cubicBezTo>
                      <a:pt x="19415" y="484"/>
                      <a:pt x="18804" y="0"/>
                      <a:pt x="181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6"/>
              <p:cNvSpPr/>
              <p:nvPr/>
            </p:nvSpPr>
            <p:spPr>
              <a:xfrm>
                <a:off x="8086932" y="2217144"/>
                <a:ext cx="242318" cy="51334"/>
              </a:xfrm>
              <a:custGeom>
                <a:avLst/>
                <a:gdLst/>
                <a:ahLst/>
                <a:cxnLst/>
                <a:rect l="l" t="t" r="r" b="b"/>
                <a:pathLst>
                  <a:path w="7175" h="1520" extrusionOk="0">
                    <a:moveTo>
                      <a:pt x="7174" y="0"/>
                    </a:moveTo>
                    <a:lnTo>
                      <a:pt x="7174" y="0"/>
                    </a:lnTo>
                    <a:cubicBezTo>
                      <a:pt x="6810" y="30"/>
                      <a:pt x="6475" y="91"/>
                      <a:pt x="6111" y="152"/>
                    </a:cubicBezTo>
                    <a:cubicBezTo>
                      <a:pt x="5472" y="274"/>
                      <a:pt x="4560" y="456"/>
                      <a:pt x="3557" y="669"/>
                    </a:cubicBezTo>
                    <a:cubicBezTo>
                      <a:pt x="2585" y="881"/>
                      <a:pt x="1673" y="1064"/>
                      <a:pt x="1034" y="1216"/>
                    </a:cubicBezTo>
                    <a:cubicBezTo>
                      <a:pt x="670" y="1277"/>
                      <a:pt x="335" y="1368"/>
                      <a:pt x="1" y="1520"/>
                    </a:cubicBezTo>
                    <a:cubicBezTo>
                      <a:pt x="335" y="1489"/>
                      <a:pt x="700" y="1429"/>
                      <a:pt x="1065" y="1368"/>
                    </a:cubicBezTo>
                    <a:cubicBezTo>
                      <a:pt x="1703" y="1246"/>
                      <a:pt x="2615" y="1064"/>
                      <a:pt x="3618" y="851"/>
                    </a:cubicBezTo>
                    <a:cubicBezTo>
                      <a:pt x="4591" y="638"/>
                      <a:pt x="5503" y="456"/>
                      <a:pt x="6141" y="304"/>
                    </a:cubicBezTo>
                    <a:cubicBezTo>
                      <a:pt x="6506" y="243"/>
                      <a:pt x="6840" y="152"/>
                      <a:pt x="71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6"/>
              <p:cNvSpPr/>
              <p:nvPr/>
            </p:nvSpPr>
            <p:spPr>
              <a:xfrm>
                <a:off x="8080786" y="2355711"/>
                <a:ext cx="273084" cy="357279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10579" extrusionOk="0">
                    <a:moveTo>
                      <a:pt x="7964" y="0"/>
                    </a:moveTo>
                    <a:cubicBezTo>
                      <a:pt x="5685" y="1855"/>
                      <a:pt x="3618" y="3891"/>
                      <a:pt x="1733" y="6110"/>
                    </a:cubicBezTo>
                    <a:cubicBezTo>
                      <a:pt x="1156" y="6718"/>
                      <a:pt x="669" y="7417"/>
                      <a:pt x="335" y="8177"/>
                    </a:cubicBezTo>
                    <a:cubicBezTo>
                      <a:pt x="1" y="8937"/>
                      <a:pt x="31" y="9849"/>
                      <a:pt x="457" y="10578"/>
                    </a:cubicBezTo>
                    <a:lnTo>
                      <a:pt x="5472" y="9453"/>
                    </a:lnTo>
                    <a:lnTo>
                      <a:pt x="8086" y="912"/>
                    </a:lnTo>
                    <a:cubicBezTo>
                      <a:pt x="8055" y="608"/>
                      <a:pt x="7995" y="304"/>
                      <a:pt x="79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66"/>
              <p:cNvSpPr/>
              <p:nvPr/>
            </p:nvSpPr>
            <p:spPr>
              <a:xfrm>
                <a:off x="8115706" y="2034404"/>
                <a:ext cx="473254" cy="828439"/>
              </a:xfrm>
              <a:custGeom>
                <a:avLst/>
                <a:gdLst/>
                <a:ahLst/>
                <a:cxnLst/>
                <a:rect l="l" t="t" r="r" b="b"/>
                <a:pathLst>
                  <a:path w="14013" h="24530" extrusionOk="0">
                    <a:moveTo>
                      <a:pt x="7234" y="1"/>
                    </a:moveTo>
                    <a:lnTo>
                      <a:pt x="3374" y="4773"/>
                    </a:lnTo>
                    <a:cubicBezTo>
                      <a:pt x="3556" y="4894"/>
                      <a:pt x="7538" y="9606"/>
                      <a:pt x="7538" y="9606"/>
                    </a:cubicBezTo>
                    <a:lnTo>
                      <a:pt x="1459" y="17174"/>
                    </a:lnTo>
                    <a:cubicBezTo>
                      <a:pt x="517" y="18360"/>
                      <a:pt x="0" y="20001"/>
                      <a:pt x="486" y="21399"/>
                    </a:cubicBezTo>
                    <a:lnTo>
                      <a:pt x="1307" y="23101"/>
                    </a:lnTo>
                    <a:cubicBezTo>
                      <a:pt x="1732" y="23997"/>
                      <a:pt x="2636" y="24529"/>
                      <a:pt x="3568" y="24529"/>
                    </a:cubicBezTo>
                    <a:cubicBezTo>
                      <a:pt x="3902" y="24529"/>
                      <a:pt x="4239" y="24461"/>
                      <a:pt x="4559" y="24317"/>
                    </a:cubicBezTo>
                    <a:lnTo>
                      <a:pt x="6018" y="23648"/>
                    </a:lnTo>
                    <a:cubicBezTo>
                      <a:pt x="6383" y="23496"/>
                      <a:pt x="6474" y="23010"/>
                      <a:pt x="6170" y="22767"/>
                    </a:cubicBezTo>
                    <a:lnTo>
                      <a:pt x="5806" y="22433"/>
                    </a:lnTo>
                    <a:cubicBezTo>
                      <a:pt x="5560" y="22241"/>
                      <a:pt x="5265" y="22124"/>
                      <a:pt x="4966" y="22124"/>
                    </a:cubicBezTo>
                    <a:cubicBezTo>
                      <a:pt x="4932" y="22124"/>
                      <a:pt x="4898" y="22125"/>
                      <a:pt x="4863" y="22129"/>
                    </a:cubicBezTo>
                    <a:lnTo>
                      <a:pt x="3009" y="22341"/>
                    </a:lnTo>
                    <a:lnTo>
                      <a:pt x="2918" y="21977"/>
                    </a:lnTo>
                    <a:lnTo>
                      <a:pt x="12098" y="13162"/>
                    </a:lnTo>
                    <a:cubicBezTo>
                      <a:pt x="14012" y="10943"/>
                      <a:pt x="14012" y="7691"/>
                      <a:pt x="12067" y="5502"/>
                    </a:cubicBezTo>
                    <a:lnTo>
                      <a:pt x="72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66"/>
              <p:cNvSpPr/>
              <p:nvPr/>
            </p:nvSpPr>
            <p:spPr>
              <a:xfrm>
                <a:off x="8213206" y="2776577"/>
                <a:ext cx="116042" cy="53428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1582" extrusionOk="0">
                    <a:moveTo>
                      <a:pt x="31" y="1"/>
                    </a:moveTo>
                    <a:cubicBezTo>
                      <a:pt x="1" y="213"/>
                      <a:pt x="61" y="457"/>
                      <a:pt x="183" y="639"/>
                    </a:cubicBezTo>
                    <a:cubicBezTo>
                      <a:pt x="274" y="852"/>
                      <a:pt x="426" y="1034"/>
                      <a:pt x="578" y="1216"/>
                    </a:cubicBezTo>
                    <a:cubicBezTo>
                      <a:pt x="791" y="1429"/>
                      <a:pt x="1065" y="1551"/>
                      <a:pt x="1368" y="1581"/>
                    </a:cubicBezTo>
                    <a:cubicBezTo>
                      <a:pt x="1885" y="1551"/>
                      <a:pt x="2372" y="1429"/>
                      <a:pt x="2858" y="1247"/>
                    </a:cubicBezTo>
                    <a:cubicBezTo>
                      <a:pt x="3040" y="1186"/>
                      <a:pt x="3253" y="1095"/>
                      <a:pt x="3435" y="1004"/>
                    </a:cubicBezTo>
                    <a:cubicBezTo>
                      <a:pt x="3223" y="1004"/>
                      <a:pt x="3010" y="1034"/>
                      <a:pt x="2797" y="1125"/>
                    </a:cubicBezTo>
                    <a:cubicBezTo>
                      <a:pt x="2341" y="1277"/>
                      <a:pt x="1855" y="1368"/>
                      <a:pt x="1368" y="1399"/>
                    </a:cubicBezTo>
                    <a:cubicBezTo>
                      <a:pt x="1125" y="1368"/>
                      <a:pt x="882" y="1247"/>
                      <a:pt x="700" y="1064"/>
                    </a:cubicBezTo>
                    <a:cubicBezTo>
                      <a:pt x="548" y="912"/>
                      <a:pt x="396" y="761"/>
                      <a:pt x="305" y="578"/>
                    </a:cubicBezTo>
                    <a:cubicBezTo>
                      <a:pt x="92" y="244"/>
                      <a:pt x="61" y="1"/>
                      <a:pt x="3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6"/>
              <p:cNvSpPr/>
              <p:nvPr/>
            </p:nvSpPr>
            <p:spPr>
              <a:xfrm>
                <a:off x="8217326" y="2791977"/>
                <a:ext cx="94462" cy="18136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537" extrusionOk="0">
                    <a:moveTo>
                      <a:pt x="2797" y="1"/>
                    </a:moveTo>
                    <a:lnTo>
                      <a:pt x="2797" y="1"/>
                    </a:lnTo>
                    <a:cubicBezTo>
                      <a:pt x="2310" y="31"/>
                      <a:pt x="1824" y="122"/>
                      <a:pt x="1368" y="274"/>
                    </a:cubicBezTo>
                    <a:cubicBezTo>
                      <a:pt x="1227" y="316"/>
                      <a:pt x="1079" y="339"/>
                      <a:pt x="928" y="339"/>
                    </a:cubicBezTo>
                    <a:cubicBezTo>
                      <a:pt x="754" y="339"/>
                      <a:pt x="575" y="309"/>
                      <a:pt x="395" y="244"/>
                    </a:cubicBezTo>
                    <a:cubicBezTo>
                      <a:pt x="178" y="162"/>
                      <a:pt x="82" y="57"/>
                      <a:pt x="43" y="57"/>
                    </a:cubicBezTo>
                    <a:cubicBezTo>
                      <a:pt x="38" y="57"/>
                      <a:pt x="34" y="58"/>
                      <a:pt x="31" y="61"/>
                    </a:cubicBezTo>
                    <a:cubicBezTo>
                      <a:pt x="0" y="61"/>
                      <a:pt x="91" y="244"/>
                      <a:pt x="335" y="365"/>
                    </a:cubicBezTo>
                    <a:cubicBezTo>
                      <a:pt x="549" y="482"/>
                      <a:pt x="776" y="537"/>
                      <a:pt x="1007" y="537"/>
                    </a:cubicBezTo>
                    <a:cubicBezTo>
                      <a:pt x="1137" y="537"/>
                      <a:pt x="1268" y="520"/>
                      <a:pt x="1398" y="487"/>
                    </a:cubicBezTo>
                    <a:cubicBezTo>
                      <a:pt x="1885" y="365"/>
                      <a:pt x="2371" y="213"/>
                      <a:pt x="2797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8" name="Google Shape;1848;p66"/>
            <p:cNvSpPr/>
            <p:nvPr/>
          </p:nvSpPr>
          <p:spPr>
            <a:xfrm>
              <a:off x="7556240" y="4831666"/>
              <a:ext cx="348026" cy="34684"/>
            </a:xfrm>
            <a:custGeom>
              <a:avLst/>
              <a:gdLst/>
              <a:ahLst/>
              <a:cxnLst/>
              <a:rect l="l" t="t" r="r" b="b"/>
              <a:pathLst>
                <a:path w="10305" h="1027" extrusionOk="0">
                  <a:moveTo>
                    <a:pt x="1794" y="1"/>
                  </a:moveTo>
                  <a:cubicBezTo>
                    <a:pt x="1794" y="1"/>
                    <a:pt x="0" y="517"/>
                    <a:pt x="244" y="821"/>
                  </a:cubicBezTo>
                  <a:cubicBezTo>
                    <a:pt x="350" y="958"/>
                    <a:pt x="2113" y="1026"/>
                    <a:pt x="4225" y="1026"/>
                  </a:cubicBezTo>
                  <a:cubicBezTo>
                    <a:pt x="6338" y="1026"/>
                    <a:pt x="8800" y="958"/>
                    <a:pt x="10305" y="821"/>
                  </a:cubicBezTo>
                  <a:lnTo>
                    <a:pt x="10305" y="669"/>
                  </a:lnTo>
                  <a:lnTo>
                    <a:pt x="2341" y="760"/>
                  </a:lnTo>
                  <a:cubicBezTo>
                    <a:pt x="2341" y="760"/>
                    <a:pt x="2159" y="1"/>
                    <a:pt x="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6"/>
            <p:cNvSpPr/>
            <p:nvPr/>
          </p:nvSpPr>
          <p:spPr>
            <a:xfrm>
              <a:off x="7565460" y="4853213"/>
              <a:ext cx="326479" cy="4154"/>
            </a:xfrm>
            <a:custGeom>
              <a:avLst/>
              <a:gdLst/>
              <a:ahLst/>
              <a:cxnLst/>
              <a:rect l="l" t="t" r="r" b="b"/>
              <a:pathLst>
                <a:path w="9667" h="123" extrusionOk="0">
                  <a:moveTo>
                    <a:pt x="1" y="1"/>
                  </a:moveTo>
                  <a:lnTo>
                    <a:pt x="305" y="31"/>
                  </a:lnTo>
                  <a:lnTo>
                    <a:pt x="1399" y="62"/>
                  </a:lnTo>
                  <a:cubicBezTo>
                    <a:pt x="2341" y="92"/>
                    <a:pt x="3588" y="122"/>
                    <a:pt x="4986" y="122"/>
                  </a:cubicBezTo>
                  <a:cubicBezTo>
                    <a:pt x="6384" y="122"/>
                    <a:pt x="7661" y="92"/>
                    <a:pt x="8573" y="62"/>
                  </a:cubicBezTo>
                  <a:lnTo>
                    <a:pt x="9667" y="1"/>
                  </a:lnTo>
                  <a:lnTo>
                    <a:pt x="9667" y="1"/>
                  </a:lnTo>
                  <a:lnTo>
                    <a:pt x="8573" y="31"/>
                  </a:lnTo>
                  <a:cubicBezTo>
                    <a:pt x="7661" y="31"/>
                    <a:pt x="6384" y="62"/>
                    <a:pt x="4986" y="62"/>
                  </a:cubicBezTo>
                  <a:cubicBezTo>
                    <a:pt x="3588" y="62"/>
                    <a:pt x="2311" y="31"/>
                    <a:pt x="1399" y="31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6"/>
            <p:cNvSpPr/>
            <p:nvPr/>
          </p:nvSpPr>
          <p:spPr>
            <a:xfrm>
              <a:off x="7614733" y="4829606"/>
              <a:ext cx="20567" cy="31881"/>
            </a:xfrm>
            <a:custGeom>
              <a:avLst/>
              <a:gdLst/>
              <a:ahLst/>
              <a:cxnLst/>
              <a:rect l="l" t="t" r="r" b="b"/>
              <a:pathLst>
                <a:path w="609" h="944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53"/>
                    <a:pt x="275" y="274"/>
                    <a:pt x="396" y="426"/>
                  </a:cubicBezTo>
                  <a:cubicBezTo>
                    <a:pt x="487" y="609"/>
                    <a:pt x="548" y="761"/>
                    <a:pt x="578" y="943"/>
                  </a:cubicBezTo>
                  <a:cubicBezTo>
                    <a:pt x="609" y="761"/>
                    <a:pt x="548" y="548"/>
                    <a:pt x="457" y="396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6"/>
            <p:cNvSpPr/>
            <p:nvPr/>
          </p:nvSpPr>
          <p:spPr>
            <a:xfrm>
              <a:off x="7686600" y="4809951"/>
              <a:ext cx="11348" cy="16616"/>
            </a:xfrm>
            <a:custGeom>
              <a:avLst/>
              <a:gdLst/>
              <a:ahLst/>
              <a:cxnLst/>
              <a:rect l="l" t="t" r="r" b="b"/>
              <a:pathLst>
                <a:path w="336" h="492" extrusionOk="0">
                  <a:moveTo>
                    <a:pt x="42" y="1"/>
                  </a:moveTo>
                  <a:cubicBezTo>
                    <a:pt x="38" y="1"/>
                    <a:pt x="34" y="2"/>
                    <a:pt x="31" y="5"/>
                  </a:cubicBezTo>
                  <a:cubicBezTo>
                    <a:pt x="1" y="5"/>
                    <a:pt x="61" y="127"/>
                    <a:pt x="153" y="248"/>
                  </a:cubicBezTo>
                  <a:cubicBezTo>
                    <a:pt x="244" y="400"/>
                    <a:pt x="335" y="492"/>
                    <a:pt x="335" y="492"/>
                  </a:cubicBezTo>
                  <a:cubicBezTo>
                    <a:pt x="335" y="400"/>
                    <a:pt x="274" y="309"/>
                    <a:pt x="213" y="218"/>
                  </a:cubicBezTo>
                  <a:cubicBezTo>
                    <a:pt x="132" y="109"/>
                    <a:pt x="75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6"/>
            <p:cNvSpPr/>
            <p:nvPr/>
          </p:nvSpPr>
          <p:spPr>
            <a:xfrm>
              <a:off x="7700986" y="4806776"/>
              <a:ext cx="14387" cy="11584"/>
            </a:xfrm>
            <a:custGeom>
              <a:avLst/>
              <a:gdLst/>
              <a:ahLst/>
              <a:cxnLst/>
              <a:rect l="l" t="t" r="r" b="b"/>
              <a:pathLst>
                <a:path w="426" h="343" extrusionOk="0">
                  <a:moveTo>
                    <a:pt x="39" y="0"/>
                  </a:moveTo>
                  <a:cubicBezTo>
                    <a:pt x="33" y="0"/>
                    <a:pt x="31" y="3"/>
                    <a:pt x="31" y="8"/>
                  </a:cubicBezTo>
                  <a:cubicBezTo>
                    <a:pt x="0" y="8"/>
                    <a:pt x="91" y="99"/>
                    <a:pt x="183" y="190"/>
                  </a:cubicBezTo>
                  <a:cubicBezTo>
                    <a:pt x="274" y="282"/>
                    <a:pt x="395" y="342"/>
                    <a:pt x="395" y="342"/>
                  </a:cubicBezTo>
                  <a:cubicBezTo>
                    <a:pt x="426" y="312"/>
                    <a:pt x="335" y="221"/>
                    <a:pt x="243" y="130"/>
                  </a:cubicBezTo>
                  <a:cubicBezTo>
                    <a:pt x="143" y="55"/>
                    <a:pt x="64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6"/>
            <p:cNvSpPr/>
            <p:nvPr/>
          </p:nvSpPr>
          <p:spPr>
            <a:xfrm>
              <a:off x="7750260" y="4834300"/>
              <a:ext cx="59575" cy="3546"/>
            </a:xfrm>
            <a:custGeom>
              <a:avLst/>
              <a:gdLst/>
              <a:ahLst/>
              <a:cxnLst/>
              <a:rect l="l" t="t" r="r" b="b"/>
              <a:pathLst>
                <a:path w="1764" h="105" extrusionOk="0">
                  <a:moveTo>
                    <a:pt x="1643" y="0"/>
                  </a:moveTo>
                  <a:cubicBezTo>
                    <a:pt x="1490" y="0"/>
                    <a:pt x="1206" y="14"/>
                    <a:pt x="882" y="14"/>
                  </a:cubicBezTo>
                  <a:lnTo>
                    <a:pt x="0" y="14"/>
                  </a:lnTo>
                  <a:cubicBezTo>
                    <a:pt x="304" y="75"/>
                    <a:pt x="578" y="105"/>
                    <a:pt x="882" y="105"/>
                  </a:cubicBezTo>
                  <a:cubicBezTo>
                    <a:pt x="1186" y="105"/>
                    <a:pt x="1459" y="75"/>
                    <a:pt x="1763" y="14"/>
                  </a:cubicBezTo>
                  <a:cubicBezTo>
                    <a:pt x="1763" y="4"/>
                    <a:pt x="1719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6"/>
            <p:cNvSpPr/>
            <p:nvPr/>
          </p:nvSpPr>
          <p:spPr>
            <a:xfrm>
              <a:off x="7842626" y="4834469"/>
              <a:ext cx="6214" cy="1161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73" y="1"/>
                  </a:moveTo>
                  <a:cubicBezTo>
                    <a:pt x="143" y="1"/>
                    <a:pt x="56" y="55"/>
                    <a:pt x="31" y="130"/>
                  </a:cubicBezTo>
                  <a:cubicBezTo>
                    <a:pt x="1" y="252"/>
                    <a:pt x="31" y="343"/>
                    <a:pt x="31" y="343"/>
                  </a:cubicBezTo>
                  <a:cubicBezTo>
                    <a:pt x="62" y="343"/>
                    <a:pt x="92" y="252"/>
                    <a:pt x="122" y="161"/>
                  </a:cubicBezTo>
                  <a:cubicBezTo>
                    <a:pt x="153" y="70"/>
                    <a:pt x="183" y="9"/>
                    <a:pt x="183" y="9"/>
                  </a:cubicBezTo>
                  <a:cubicBezTo>
                    <a:pt x="183" y="3"/>
                    <a:pt x="179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6"/>
            <p:cNvSpPr/>
            <p:nvPr/>
          </p:nvSpPr>
          <p:spPr>
            <a:xfrm>
              <a:off x="7855966" y="4815253"/>
              <a:ext cx="8274" cy="8240"/>
            </a:xfrm>
            <a:custGeom>
              <a:avLst/>
              <a:gdLst/>
              <a:ahLst/>
              <a:cxnLst/>
              <a:rect l="l" t="t" r="r" b="b"/>
              <a:pathLst>
                <a:path w="245" h="244" extrusionOk="0">
                  <a:moveTo>
                    <a:pt x="244" y="0"/>
                  </a:moveTo>
                  <a:cubicBezTo>
                    <a:pt x="214" y="0"/>
                    <a:pt x="153" y="31"/>
                    <a:pt x="92" y="91"/>
                  </a:cubicBezTo>
                  <a:cubicBezTo>
                    <a:pt x="31" y="152"/>
                    <a:pt x="1" y="213"/>
                    <a:pt x="1" y="243"/>
                  </a:cubicBezTo>
                  <a:cubicBezTo>
                    <a:pt x="31" y="243"/>
                    <a:pt x="92" y="213"/>
                    <a:pt x="153" y="152"/>
                  </a:cubicBezTo>
                  <a:cubicBezTo>
                    <a:pt x="214" y="91"/>
                    <a:pt x="244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6"/>
            <p:cNvSpPr/>
            <p:nvPr/>
          </p:nvSpPr>
          <p:spPr>
            <a:xfrm>
              <a:off x="7873426" y="4805831"/>
              <a:ext cx="12361" cy="5336"/>
            </a:xfrm>
            <a:custGeom>
              <a:avLst/>
              <a:gdLst/>
              <a:ahLst/>
              <a:cxnLst/>
              <a:rect l="l" t="t" r="r" b="b"/>
              <a:pathLst>
                <a:path w="366" h="158" extrusionOk="0">
                  <a:moveTo>
                    <a:pt x="286" y="1"/>
                  </a:moveTo>
                  <a:cubicBezTo>
                    <a:pt x="250" y="1"/>
                    <a:pt x="204" y="10"/>
                    <a:pt x="153" y="36"/>
                  </a:cubicBezTo>
                  <a:cubicBezTo>
                    <a:pt x="61" y="66"/>
                    <a:pt x="1" y="127"/>
                    <a:pt x="1" y="158"/>
                  </a:cubicBezTo>
                  <a:cubicBezTo>
                    <a:pt x="31" y="158"/>
                    <a:pt x="92" y="127"/>
                    <a:pt x="183" y="97"/>
                  </a:cubicBezTo>
                  <a:cubicBezTo>
                    <a:pt x="274" y="66"/>
                    <a:pt x="365" y="66"/>
                    <a:pt x="365" y="36"/>
                  </a:cubicBezTo>
                  <a:cubicBezTo>
                    <a:pt x="365" y="19"/>
                    <a:pt x="335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6"/>
            <p:cNvSpPr/>
            <p:nvPr/>
          </p:nvSpPr>
          <p:spPr>
            <a:xfrm>
              <a:off x="8116719" y="4808971"/>
              <a:ext cx="72915" cy="58663"/>
            </a:xfrm>
            <a:custGeom>
              <a:avLst/>
              <a:gdLst/>
              <a:ahLst/>
              <a:cxnLst/>
              <a:rect l="l" t="t" r="r" b="b"/>
              <a:pathLst>
                <a:path w="2159" h="1737" extrusionOk="0">
                  <a:moveTo>
                    <a:pt x="129" y="0"/>
                  </a:moveTo>
                  <a:cubicBezTo>
                    <a:pt x="86" y="0"/>
                    <a:pt x="44" y="1"/>
                    <a:pt x="0" y="4"/>
                  </a:cubicBezTo>
                  <a:lnTo>
                    <a:pt x="0" y="1676"/>
                  </a:lnTo>
                  <a:lnTo>
                    <a:pt x="2159" y="1736"/>
                  </a:lnTo>
                  <a:cubicBezTo>
                    <a:pt x="2067" y="1220"/>
                    <a:pt x="1824" y="764"/>
                    <a:pt x="1399" y="460"/>
                  </a:cubicBezTo>
                  <a:cubicBezTo>
                    <a:pt x="1036" y="153"/>
                    <a:pt x="598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6"/>
            <p:cNvSpPr/>
            <p:nvPr/>
          </p:nvSpPr>
          <p:spPr>
            <a:xfrm>
              <a:off x="8116719" y="4837813"/>
              <a:ext cx="348026" cy="35191"/>
            </a:xfrm>
            <a:custGeom>
              <a:avLst/>
              <a:gdLst/>
              <a:ahLst/>
              <a:cxnLst/>
              <a:rect l="l" t="t" r="r" b="b"/>
              <a:pathLst>
                <a:path w="10305" h="1042" extrusionOk="0">
                  <a:moveTo>
                    <a:pt x="8511" y="1"/>
                  </a:moveTo>
                  <a:cubicBezTo>
                    <a:pt x="8177" y="31"/>
                    <a:pt x="7964" y="791"/>
                    <a:pt x="7964" y="791"/>
                  </a:cubicBezTo>
                  <a:lnTo>
                    <a:pt x="0" y="700"/>
                  </a:lnTo>
                  <a:lnTo>
                    <a:pt x="0" y="852"/>
                  </a:lnTo>
                  <a:cubicBezTo>
                    <a:pt x="1505" y="974"/>
                    <a:pt x="3967" y="1042"/>
                    <a:pt x="6080" y="1042"/>
                  </a:cubicBezTo>
                  <a:cubicBezTo>
                    <a:pt x="8192" y="1042"/>
                    <a:pt x="9955" y="974"/>
                    <a:pt x="10061" y="822"/>
                  </a:cubicBezTo>
                  <a:cubicBezTo>
                    <a:pt x="10305" y="518"/>
                    <a:pt x="8511" y="1"/>
                    <a:pt x="8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6"/>
            <p:cNvSpPr/>
            <p:nvPr/>
          </p:nvSpPr>
          <p:spPr>
            <a:xfrm>
              <a:off x="8129046" y="4860406"/>
              <a:ext cx="317225" cy="3546"/>
            </a:xfrm>
            <a:custGeom>
              <a:avLst/>
              <a:gdLst/>
              <a:ahLst/>
              <a:cxnLst/>
              <a:rect l="l" t="t" r="r" b="b"/>
              <a:pathLst>
                <a:path w="9393" h="105" extrusionOk="0">
                  <a:moveTo>
                    <a:pt x="9362" y="1"/>
                  </a:moveTo>
                  <a:lnTo>
                    <a:pt x="9332" y="2"/>
                  </a:lnTo>
                  <a:lnTo>
                    <a:pt x="9332" y="2"/>
                  </a:lnTo>
                  <a:lnTo>
                    <a:pt x="9392" y="1"/>
                  </a:lnTo>
                  <a:close/>
                  <a:moveTo>
                    <a:pt x="0" y="1"/>
                  </a:moveTo>
                  <a:lnTo>
                    <a:pt x="1094" y="31"/>
                  </a:lnTo>
                  <a:cubicBezTo>
                    <a:pt x="2006" y="61"/>
                    <a:pt x="3283" y="92"/>
                    <a:pt x="4681" y="92"/>
                  </a:cubicBezTo>
                  <a:cubicBezTo>
                    <a:pt x="5091" y="101"/>
                    <a:pt x="5487" y="104"/>
                    <a:pt x="5867" y="104"/>
                  </a:cubicBezTo>
                  <a:cubicBezTo>
                    <a:pt x="6783" y="104"/>
                    <a:pt x="7602" y="83"/>
                    <a:pt x="8268" y="61"/>
                  </a:cubicBezTo>
                  <a:lnTo>
                    <a:pt x="9332" y="2"/>
                  </a:lnTo>
                  <a:lnTo>
                    <a:pt x="9332" y="2"/>
                  </a:lnTo>
                  <a:lnTo>
                    <a:pt x="8298" y="31"/>
                  </a:lnTo>
                  <a:cubicBezTo>
                    <a:pt x="7356" y="31"/>
                    <a:pt x="6110" y="61"/>
                    <a:pt x="4681" y="61"/>
                  </a:cubicBezTo>
                  <a:cubicBezTo>
                    <a:pt x="3283" y="61"/>
                    <a:pt x="2037" y="31"/>
                    <a:pt x="1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6"/>
            <p:cNvSpPr/>
            <p:nvPr/>
          </p:nvSpPr>
          <p:spPr>
            <a:xfrm>
              <a:off x="8385679" y="4836800"/>
              <a:ext cx="20567" cy="31847"/>
            </a:xfrm>
            <a:custGeom>
              <a:avLst/>
              <a:gdLst/>
              <a:ahLst/>
              <a:cxnLst/>
              <a:rect l="l" t="t" r="r" b="b"/>
              <a:pathLst>
                <a:path w="609" h="943" extrusionOk="0">
                  <a:moveTo>
                    <a:pt x="608" y="1"/>
                  </a:moveTo>
                  <a:cubicBezTo>
                    <a:pt x="426" y="61"/>
                    <a:pt x="274" y="183"/>
                    <a:pt x="183" y="365"/>
                  </a:cubicBezTo>
                  <a:cubicBezTo>
                    <a:pt x="61" y="517"/>
                    <a:pt x="0" y="730"/>
                    <a:pt x="31" y="943"/>
                  </a:cubicBezTo>
                  <a:cubicBezTo>
                    <a:pt x="61" y="760"/>
                    <a:pt x="122" y="578"/>
                    <a:pt x="213" y="396"/>
                  </a:cubicBezTo>
                  <a:cubicBezTo>
                    <a:pt x="334" y="244"/>
                    <a:pt x="456" y="122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6"/>
            <p:cNvSpPr/>
            <p:nvPr/>
          </p:nvSpPr>
          <p:spPr>
            <a:xfrm>
              <a:off x="8322019" y="4816266"/>
              <a:ext cx="12361" cy="16447"/>
            </a:xfrm>
            <a:custGeom>
              <a:avLst/>
              <a:gdLst/>
              <a:ahLst/>
              <a:cxnLst/>
              <a:rect l="l" t="t" r="r" b="b"/>
              <a:pathLst>
                <a:path w="366" h="487" extrusionOk="0">
                  <a:moveTo>
                    <a:pt x="335" y="1"/>
                  </a:moveTo>
                  <a:cubicBezTo>
                    <a:pt x="305" y="1"/>
                    <a:pt x="244" y="92"/>
                    <a:pt x="153" y="213"/>
                  </a:cubicBezTo>
                  <a:cubicBezTo>
                    <a:pt x="61" y="365"/>
                    <a:pt x="1" y="487"/>
                    <a:pt x="31" y="487"/>
                  </a:cubicBezTo>
                  <a:cubicBezTo>
                    <a:pt x="31" y="487"/>
                    <a:pt x="122" y="396"/>
                    <a:pt x="213" y="274"/>
                  </a:cubicBezTo>
                  <a:cubicBezTo>
                    <a:pt x="305" y="122"/>
                    <a:pt x="365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6"/>
            <p:cNvSpPr/>
            <p:nvPr/>
          </p:nvSpPr>
          <p:spPr>
            <a:xfrm>
              <a:off x="8305606" y="4812923"/>
              <a:ext cx="13374" cy="11584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85" y="1"/>
                  </a:moveTo>
                  <a:cubicBezTo>
                    <a:pt x="353" y="1"/>
                    <a:pt x="258" y="55"/>
                    <a:pt x="183" y="130"/>
                  </a:cubicBezTo>
                  <a:cubicBezTo>
                    <a:pt x="91" y="221"/>
                    <a:pt x="0" y="312"/>
                    <a:pt x="31" y="343"/>
                  </a:cubicBezTo>
                  <a:cubicBezTo>
                    <a:pt x="31" y="343"/>
                    <a:pt x="122" y="282"/>
                    <a:pt x="243" y="191"/>
                  </a:cubicBezTo>
                  <a:cubicBezTo>
                    <a:pt x="335" y="100"/>
                    <a:pt x="395" y="8"/>
                    <a:pt x="395" y="8"/>
                  </a:cubicBezTo>
                  <a:cubicBezTo>
                    <a:pt x="395" y="3"/>
                    <a:pt x="392" y="1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6"/>
            <p:cNvSpPr/>
            <p:nvPr/>
          </p:nvSpPr>
          <p:spPr>
            <a:xfrm>
              <a:off x="8113646" y="4806000"/>
              <a:ext cx="71868" cy="58562"/>
            </a:xfrm>
            <a:custGeom>
              <a:avLst/>
              <a:gdLst/>
              <a:ahLst/>
              <a:cxnLst/>
              <a:rect l="l" t="t" r="r" b="b"/>
              <a:pathLst>
                <a:path w="2128" h="1734" extrusionOk="0">
                  <a:moveTo>
                    <a:pt x="122" y="1"/>
                  </a:moveTo>
                  <a:cubicBezTo>
                    <a:pt x="91" y="31"/>
                    <a:pt x="31" y="31"/>
                    <a:pt x="0" y="61"/>
                  </a:cubicBezTo>
                  <a:lnTo>
                    <a:pt x="456" y="61"/>
                  </a:lnTo>
                  <a:cubicBezTo>
                    <a:pt x="791" y="122"/>
                    <a:pt x="1125" y="244"/>
                    <a:pt x="1429" y="457"/>
                  </a:cubicBezTo>
                  <a:cubicBezTo>
                    <a:pt x="1702" y="669"/>
                    <a:pt x="1915" y="973"/>
                    <a:pt x="2006" y="1308"/>
                  </a:cubicBezTo>
                  <a:cubicBezTo>
                    <a:pt x="2067" y="1460"/>
                    <a:pt x="2098" y="1581"/>
                    <a:pt x="2128" y="1733"/>
                  </a:cubicBezTo>
                  <a:lnTo>
                    <a:pt x="2128" y="1612"/>
                  </a:lnTo>
                  <a:cubicBezTo>
                    <a:pt x="2128" y="1490"/>
                    <a:pt x="2098" y="1399"/>
                    <a:pt x="2067" y="1277"/>
                  </a:cubicBezTo>
                  <a:cubicBezTo>
                    <a:pt x="1854" y="578"/>
                    <a:pt x="1216" y="61"/>
                    <a:pt x="4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6"/>
            <p:cNvSpPr/>
            <p:nvPr/>
          </p:nvSpPr>
          <p:spPr>
            <a:xfrm>
              <a:off x="8211146" y="4840616"/>
              <a:ext cx="59575" cy="3411"/>
            </a:xfrm>
            <a:custGeom>
              <a:avLst/>
              <a:gdLst/>
              <a:ahLst/>
              <a:cxnLst/>
              <a:rect l="l" t="t" r="r" b="b"/>
              <a:pathLst>
                <a:path w="1764" h="101" extrusionOk="0">
                  <a:moveTo>
                    <a:pt x="46" y="1"/>
                  </a:moveTo>
                  <a:cubicBezTo>
                    <a:pt x="17" y="1"/>
                    <a:pt x="1" y="3"/>
                    <a:pt x="1" y="9"/>
                  </a:cubicBezTo>
                  <a:cubicBezTo>
                    <a:pt x="305" y="70"/>
                    <a:pt x="578" y="100"/>
                    <a:pt x="882" y="100"/>
                  </a:cubicBezTo>
                  <a:cubicBezTo>
                    <a:pt x="1186" y="100"/>
                    <a:pt x="1460" y="100"/>
                    <a:pt x="1764" y="40"/>
                  </a:cubicBezTo>
                  <a:cubicBezTo>
                    <a:pt x="1764" y="29"/>
                    <a:pt x="1720" y="26"/>
                    <a:pt x="1643" y="26"/>
                  </a:cubicBezTo>
                  <a:cubicBezTo>
                    <a:pt x="1490" y="26"/>
                    <a:pt x="1207" y="40"/>
                    <a:pt x="882" y="40"/>
                  </a:cubicBezTo>
                  <a:cubicBezTo>
                    <a:pt x="493" y="40"/>
                    <a:pt x="163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6"/>
            <p:cNvSpPr/>
            <p:nvPr/>
          </p:nvSpPr>
          <p:spPr>
            <a:xfrm>
              <a:off x="8172139" y="4840650"/>
              <a:ext cx="6214" cy="11584"/>
            </a:xfrm>
            <a:custGeom>
              <a:avLst/>
              <a:gdLst/>
              <a:ahLst/>
              <a:cxnLst/>
              <a:rect l="l" t="t" r="r" b="b"/>
              <a:pathLst>
                <a:path w="184" h="343" extrusionOk="0">
                  <a:moveTo>
                    <a:pt x="10" y="0"/>
                  </a:moveTo>
                  <a:cubicBezTo>
                    <a:pt x="4" y="0"/>
                    <a:pt x="1" y="3"/>
                    <a:pt x="1" y="8"/>
                  </a:cubicBezTo>
                  <a:cubicBezTo>
                    <a:pt x="1" y="8"/>
                    <a:pt x="31" y="99"/>
                    <a:pt x="62" y="190"/>
                  </a:cubicBezTo>
                  <a:cubicBezTo>
                    <a:pt x="92" y="251"/>
                    <a:pt x="122" y="342"/>
                    <a:pt x="153" y="342"/>
                  </a:cubicBezTo>
                  <a:cubicBezTo>
                    <a:pt x="153" y="342"/>
                    <a:pt x="183" y="251"/>
                    <a:pt x="153" y="160"/>
                  </a:cubicBezTo>
                  <a:cubicBezTo>
                    <a:pt x="128" y="59"/>
                    <a:pt x="4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6"/>
            <p:cNvSpPr/>
            <p:nvPr/>
          </p:nvSpPr>
          <p:spPr>
            <a:xfrm>
              <a:off x="8156739" y="4822143"/>
              <a:ext cx="8274" cy="7768"/>
            </a:xfrm>
            <a:custGeom>
              <a:avLst/>
              <a:gdLst/>
              <a:ahLst/>
              <a:cxnLst/>
              <a:rect l="l" t="t" r="r" b="b"/>
              <a:pathLst>
                <a:path w="245" h="230" extrusionOk="0">
                  <a:moveTo>
                    <a:pt x="21" y="1"/>
                  </a:moveTo>
                  <a:cubicBezTo>
                    <a:pt x="13" y="1"/>
                    <a:pt x="6" y="3"/>
                    <a:pt x="1" y="9"/>
                  </a:cubicBezTo>
                  <a:cubicBezTo>
                    <a:pt x="1" y="9"/>
                    <a:pt x="31" y="70"/>
                    <a:pt x="92" y="131"/>
                  </a:cubicBezTo>
                  <a:cubicBezTo>
                    <a:pt x="142" y="180"/>
                    <a:pt x="191" y="230"/>
                    <a:pt x="224" y="230"/>
                  </a:cubicBezTo>
                  <a:cubicBezTo>
                    <a:pt x="232" y="230"/>
                    <a:pt x="238" y="227"/>
                    <a:pt x="244" y="222"/>
                  </a:cubicBezTo>
                  <a:cubicBezTo>
                    <a:pt x="244" y="222"/>
                    <a:pt x="214" y="161"/>
                    <a:pt x="153" y="100"/>
                  </a:cubicBezTo>
                  <a:cubicBezTo>
                    <a:pt x="103" y="51"/>
                    <a:pt x="5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6"/>
            <p:cNvSpPr/>
            <p:nvPr/>
          </p:nvSpPr>
          <p:spPr>
            <a:xfrm>
              <a:off x="8135192" y="4812281"/>
              <a:ext cx="12361" cy="5336"/>
            </a:xfrm>
            <a:custGeom>
              <a:avLst/>
              <a:gdLst/>
              <a:ahLst/>
              <a:cxnLst/>
              <a:rect l="l" t="t" r="r" b="b"/>
              <a:pathLst>
                <a:path w="366" h="158" extrusionOk="0">
                  <a:moveTo>
                    <a:pt x="104" y="0"/>
                  </a:moveTo>
                  <a:cubicBezTo>
                    <a:pt x="41" y="0"/>
                    <a:pt x="1" y="27"/>
                    <a:pt x="1" y="27"/>
                  </a:cubicBezTo>
                  <a:cubicBezTo>
                    <a:pt x="1" y="58"/>
                    <a:pt x="92" y="58"/>
                    <a:pt x="183" y="88"/>
                  </a:cubicBezTo>
                  <a:cubicBezTo>
                    <a:pt x="257" y="113"/>
                    <a:pt x="311" y="157"/>
                    <a:pt x="345" y="157"/>
                  </a:cubicBezTo>
                  <a:cubicBezTo>
                    <a:pt x="353" y="157"/>
                    <a:pt x="360" y="155"/>
                    <a:pt x="365" y="149"/>
                  </a:cubicBezTo>
                  <a:cubicBezTo>
                    <a:pt x="365" y="149"/>
                    <a:pt x="305" y="58"/>
                    <a:pt x="213" y="27"/>
                  </a:cubicBezTo>
                  <a:cubicBezTo>
                    <a:pt x="173" y="7"/>
                    <a:pt x="136" y="0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6"/>
            <p:cNvSpPr/>
            <p:nvPr/>
          </p:nvSpPr>
          <p:spPr>
            <a:xfrm>
              <a:off x="8120839" y="4809343"/>
              <a:ext cx="6180" cy="2871"/>
            </a:xfrm>
            <a:custGeom>
              <a:avLst/>
              <a:gdLst/>
              <a:ahLst/>
              <a:cxnLst/>
              <a:rect l="l" t="t" r="r" b="b"/>
              <a:pathLst>
                <a:path w="183" h="85" extrusionOk="0">
                  <a:moveTo>
                    <a:pt x="23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0" y="23"/>
                    <a:pt x="0" y="54"/>
                    <a:pt x="61" y="84"/>
                  </a:cubicBezTo>
                  <a:lnTo>
                    <a:pt x="152" y="84"/>
                  </a:lnTo>
                  <a:cubicBezTo>
                    <a:pt x="182" y="54"/>
                    <a:pt x="152" y="23"/>
                    <a:pt x="91" y="23"/>
                  </a:cubicBezTo>
                  <a:cubicBezTo>
                    <a:pt x="61" y="8"/>
                    <a:pt x="38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3" name="Google Shape;1873;p67"/>
          <p:cNvGrpSpPr/>
          <p:nvPr/>
        </p:nvGrpSpPr>
        <p:grpSpPr>
          <a:xfrm rot="-930563">
            <a:off x="7879256" y="918559"/>
            <a:ext cx="1093315" cy="1431095"/>
            <a:chOff x="4304425" y="1671950"/>
            <a:chExt cx="1093300" cy="1431075"/>
          </a:xfrm>
        </p:grpSpPr>
        <p:sp>
          <p:nvSpPr>
            <p:cNvPr id="1874" name="Google Shape;1874;p67"/>
            <p:cNvSpPr/>
            <p:nvPr/>
          </p:nvSpPr>
          <p:spPr>
            <a:xfrm>
              <a:off x="4304425" y="1671950"/>
              <a:ext cx="1093300" cy="1304875"/>
            </a:xfrm>
            <a:custGeom>
              <a:avLst/>
              <a:gdLst/>
              <a:ahLst/>
              <a:cxnLst/>
              <a:rect l="l" t="t" r="r" b="b"/>
              <a:pathLst>
                <a:path w="43732" h="52195" extrusionOk="0">
                  <a:moveTo>
                    <a:pt x="38606" y="1"/>
                  </a:moveTo>
                  <a:cubicBezTo>
                    <a:pt x="36505" y="1"/>
                    <a:pt x="34571" y="1156"/>
                    <a:pt x="33091" y="2636"/>
                  </a:cubicBezTo>
                  <a:cubicBezTo>
                    <a:pt x="31590" y="4171"/>
                    <a:pt x="30523" y="6072"/>
                    <a:pt x="29422" y="7907"/>
                  </a:cubicBezTo>
                  <a:cubicBezTo>
                    <a:pt x="28321" y="9742"/>
                    <a:pt x="27187" y="11576"/>
                    <a:pt x="25552" y="12944"/>
                  </a:cubicBezTo>
                  <a:cubicBezTo>
                    <a:pt x="25186" y="13284"/>
                    <a:pt x="24716" y="13584"/>
                    <a:pt x="24257" y="13584"/>
                  </a:cubicBezTo>
                  <a:cubicBezTo>
                    <a:pt x="24131" y="13584"/>
                    <a:pt x="24006" y="13561"/>
                    <a:pt x="23884" y="13511"/>
                  </a:cubicBezTo>
                  <a:cubicBezTo>
                    <a:pt x="23317" y="13311"/>
                    <a:pt x="23084" y="12610"/>
                    <a:pt x="23084" y="12010"/>
                  </a:cubicBezTo>
                  <a:cubicBezTo>
                    <a:pt x="23151" y="11409"/>
                    <a:pt x="23184" y="10776"/>
                    <a:pt x="23151" y="10175"/>
                  </a:cubicBezTo>
                  <a:cubicBezTo>
                    <a:pt x="23005" y="8893"/>
                    <a:pt x="21687" y="8018"/>
                    <a:pt x="20422" y="8018"/>
                  </a:cubicBezTo>
                  <a:cubicBezTo>
                    <a:pt x="20240" y="8018"/>
                    <a:pt x="20058" y="8036"/>
                    <a:pt x="19882" y="8074"/>
                  </a:cubicBezTo>
                  <a:cubicBezTo>
                    <a:pt x="18447" y="8374"/>
                    <a:pt x="17346" y="9608"/>
                    <a:pt x="16779" y="10976"/>
                  </a:cubicBezTo>
                  <a:cubicBezTo>
                    <a:pt x="16212" y="12343"/>
                    <a:pt x="16146" y="13845"/>
                    <a:pt x="16046" y="15312"/>
                  </a:cubicBezTo>
                  <a:lnTo>
                    <a:pt x="15512" y="23551"/>
                  </a:lnTo>
                  <a:cubicBezTo>
                    <a:pt x="15445" y="25019"/>
                    <a:pt x="15145" y="26787"/>
                    <a:pt x="13844" y="27388"/>
                  </a:cubicBezTo>
                  <a:cubicBezTo>
                    <a:pt x="13544" y="27532"/>
                    <a:pt x="13225" y="27594"/>
                    <a:pt x="12901" y="27594"/>
                  </a:cubicBezTo>
                  <a:cubicBezTo>
                    <a:pt x="12179" y="27594"/>
                    <a:pt x="11430" y="27289"/>
                    <a:pt x="10808" y="26921"/>
                  </a:cubicBezTo>
                  <a:cubicBezTo>
                    <a:pt x="9407" y="26053"/>
                    <a:pt x="8307" y="24819"/>
                    <a:pt x="7573" y="23351"/>
                  </a:cubicBezTo>
                  <a:cubicBezTo>
                    <a:pt x="7039" y="22251"/>
                    <a:pt x="6639" y="20950"/>
                    <a:pt x="5571" y="20349"/>
                  </a:cubicBezTo>
                  <a:cubicBezTo>
                    <a:pt x="5239" y="20166"/>
                    <a:pt x="4877" y="20083"/>
                    <a:pt x="4510" y="20083"/>
                  </a:cubicBezTo>
                  <a:cubicBezTo>
                    <a:pt x="3474" y="20083"/>
                    <a:pt x="2393" y="20739"/>
                    <a:pt x="1802" y="21650"/>
                  </a:cubicBezTo>
                  <a:cubicBezTo>
                    <a:pt x="1001" y="22918"/>
                    <a:pt x="1068" y="24485"/>
                    <a:pt x="901" y="25953"/>
                  </a:cubicBezTo>
                  <a:cubicBezTo>
                    <a:pt x="1" y="34793"/>
                    <a:pt x="1068" y="44800"/>
                    <a:pt x="8307" y="50638"/>
                  </a:cubicBezTo>
                  <a:lnTo>
                    <a:pt x="8240" y="50638"/>
                  </a:lnTo>
                  <a:cubicBezTo>
                    <a:pt x="10687" y="51727"/>
                    <a:pt x="13076" y="52195"/>
                    <a:pt x="15505" y="52195"/>
                  </a:cubicBezTo>
                  <a:cubicBezTo>
                    <a:pt x="17613" y="52195"/>
                    <a:pt x="19751" y="51842"/>
                    <a:pt x="21983" y="51238"/>
                  </a:cubicBezTo>
                  <a:cubicBezTo>
                    <a:pt x="26820" y="49837"/>
                    <a:pt x="31190" y="47202"/>
                    <a:pt x="34659" y="43566"/>
                  </a:cubicBezTo>
                  <a:cubicBezTo>
                    <a:pt x="35693" y="42565"/>
                    <a:pt x="36560" y="41398"/>
                    <a:pt x="37127" y="40063"/>
                  </a:cubicBezTo>
                  <a:cubicBezTo>
                    <a:pt x="37661" y="38729"/>
                    <a:pt x="37694" y="37128"/>
                    <a:pt x="36927" y="35894"/>
                  </a:cubicBezTo>
                  <a:cubicBezTo>
                    <a:pt x="36111" y="34612"/>
                    <a:pt x="34596" y="34079"/>
                    <a:pt x="33051" y="34079"/>
                  </a:cubicBezTo>
                  <a:cubicBezTo>
                    <a:pt x="32385" y="34079"/>
                    <a:pt x="31713" y="34178"/>
                    <a:pt x="31090" y="34359"/>
                  </a:cubicBezTo>
                  <a:cubicBezTo>
                    <a:pt x="29989" y="34693"/>
                    <a:pt x="28888" y="35260"/>
                    <a:pt x="27754" y="35393"/>
                  </a:cubicBezTo>
                  <a:cubicBezTo>
                    <a:pt x="27625" y="35409"/>
                    <a:pt x="27493" y="35417"/>
                    <a:pt x="27360" y="35417"/>
                  </a:cubicBezTo>
                  <a:cubicBezTo>
                    <a:pt x="26353" y="35417"/>
                    <a:pt x="25264" y="34968"/>
                    <a:pt x="24852" y="34026"/>
                  </a:cubicBezTo>
                  <a:cubicBezTo>
                    <a:pt x="24385" y="32958"/>
                    <a:pt x="25019" y="31657"/>
                    <a:pt x="25919" y="30957"/>
                  </a:cubicBezTo>
                  <a:cubicBezTo>
                    <a:pt x="26853" y="30256"/>
                    <a:pt x="28021" y="29989"/>
                    <a:pt x="29122" y="29689"/>
                  </a:cubicBezTo>
                  <a:cubicBezTo>
                    <a:pt x="32224" y="28755"/>
                    <a:pt x="35159" y="27321"/>
                    <a:pt x="37761" y="25419"/>
                  </a:cubicBezTo>
                  <a:cubicBezTo>
                    <a:pt x="39062" y="24485"/>
                    <a:pt x="40430" y="22984"/>
                    <a:pt x="39929" y="21450"/>
                  </a:cubicBezTo>
                  <a:cubicBezTo>
                    <a:pt x="39562" y="20316"/>
                    <a:pt x="38362" y="19715"/>
                    <a:pt x="37227" y="19515"/>
                  </a:cubicBezTo>
                  <a:cubicBezTo>
                    <a:pt x="36093" y="19315"/>
                    <a:pt x="34892" y="19348"/>
                    <a:pt x="33825" y="18915"/>
                  </a:cubicBezTo>
                  <a:cubicBezTo>
                    <a:pt x="32858" y="18515"/>
                    <a:pt x="31990" y="17480"/>
                    <a:pt x="32391" y="16513"/>
                  </a:cubicBezTo>
                  <a:cubicBezTo>
                    <a:pt x="32657" y="16013"/>
                    <a:pt x="33124" y="15612"/>
                    <a:pt x="33658" y="15379"/>
                  </a:cubicBezTo>
                  <a:cubicBezTo>
                    <a:pt x="36360" y="13711"/>
                    <a:pt x="38829" y="11676"/>
                    <a:pt x="40963" y="9308"/>
                  </a:cubicBezTo>
                  <a:cubicBezTo>
                    <a:pt x="42398" y="7707"/>
                    <a:pt x="43732" y="5672"/>
                    <a:pt x="43332" y="3570"/>
                  </a:cubicBezTo>
                  <a:cubicBezTo>
                    <a:pt x="42965" y="1469"/>
                    <a:pt x="40797" y="1"/>
                    <a:pt x="38695" y="1"/>
                  </a:cubicBezTo>
                  <a:cubicBezTo>
                    <a:pt x="38665" y="1"/>
                    <a:pt x="38636" y="1"/>
                    <a:pt x="386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7"/>
            <p:cNvSpPr/>
            <p:nvPr/>
          </p:nvSpPr>
          <p:spPr>
            <a:xfrm>
              <a:off x="4497900" y="1707825"/>
              <a:ext cx="840625" cy="1395200"/>
            </a:xfrm>
            <a:custGeom>
              <a:avLst/>
              <a:gdLst/>
              <a:ahLst/>
              <a:cxnLst/>
              <a:rect l="l" t="t" r="r" b="b"/>
              <a:pathLst>
                <a:path w="33625" h="55808" extrusionOk="0">
                  <a:moveTo>
                    <a:pt x="33625" y="1"/>
                  </a:moveTo>
                  <a:cubicBezTo>
                    <a:pt x="33558" y="34"/>
                    <a:pt x="33491" y="67"/>
                    <a:pt x="33458" y="101"/>
                  </a:cubicBezTo>
                  <a:lnTo>
                    <a:pt x="32958" y="434"/>
                  </a:lnTo>
                  <a:cubicBezTo>
                    <a:pt x="32557" y="734"/>
                    <a:pt x="31923" y="1201"/>
                    <a:pt x="31156" y="1802"/>
                  </a:cubicBezTo>
                  <a:cubicBezTo>
                    <a:pt x="28988" y="3503"/>
                    <a:pt x="26920" y="5404"/>
                    <a:pt x="25052" y="7439"/>
                  </a:cubicBezTo>
                  <a:cubicBezTo>
                    <a:pt x="23851" y="8707"/>
                    <a:pt x="22583" y="10175"/>
                    <a:pt x="21282" y="11776"/>
                  </a:cubicBezTo>
                  <a:cubicBezTo>
                    <a:pt x="19948" y="13377"/>
                    <a:pt x="18581" y="15078"/>
                    <a:pt x="17180" y="16946"/>
                  </a:cubicBezTo>
                  <a:cubicBezTo>
                    <a:pt x="15712" y="18881"/>
                    <a:pt x="14344" y="20916"/>
                    <a:pt x="13077" y="23017"/>
                  </a:cubicBezTo>
                  <a:cubicBezTo>
                    <a:pt x="12443" y="24085"/>
                    <a:pt x="11842" y="25252"/>
                    <a:pt x="11242" y="26420"/>
                  </a:cubicBezTo>
                  <a:lnTo>
                    <a:pt x="9441" y="29955"/>
                  </a:lnTo>
                  <a:cubicBezTo>
                    <a:pt x="7106" y="34459"/>
                    <a:pt x="5038" y="39062"/>
                    <a:pt x="3236" y="43799"/>
                  </a:cubicBezTo>
                  <a:cubicBezTo>
                    <a:pt x="1769" y="47668"/>
                    <a:pt x="668" y="51671"/>
                    <a:pt x="1" y="55774"/>
                  </a:cubicBezTo>
                  <a:lnTo>
                    <a:pt x="167" y="55807"/>
                  </a:lnTo>
                  <a:cubicBezTo>
                    <a:pt x="868" y="51738"/>
                    <a:pt x="1969" y="47735"/>
                    <a:pt x="3436" y="43899"/>
                  </a:cubicBezTo>
                  <a:cubicBezTo>
                    <a:pt x="5271" y="39162"/>
                    <a:pt x="7339" y="34559"/>
                    <a:pt x="9641" y="30089"/>
                  </a:cubicBezTo>
                  <a:lnTo>
                    <a:pt x="11475" y="26553"/>
                  </a:lnTo>
                  <a:cubicBezTo>
                    <a:pt x="12043" y="25385"/>
                    <a:pt x="12643" y="24218"/>
                    <a:pt x="13310" y="23151"/>
                  </a:cubicBezTo>
                  <a:cubicBezTo>
                    <a:pt x="14544" y="21049"/>
                    <a:pt x="15912" y="19048"/>
                    <a:pt x="17346" y="17113"/>
                  </a:cubicBezTo>
                  <a:cubicBezTo>
                    <a:pt x="18747" y="15245"/>
                    <a:pt x="20115" y="13510"/>
                    <a:pt x="21449" y="11909"/>
                  </a:cubicBezTo>
                  <a:cubicBezTo>
                    <a:pt x="22750" y="10308"/>
                    <a:pt x="23984" y="8840"/>
                    <a:pt x="25185" y="7573"/>
                  </a:cubicBezTo>
                  <a:cubicBezTo>
                    <a:pt x="27053" y="5538"/>
                    <a:pt x="29088" y="3637"/>
                    <a:pt x="31223" y="1902"/>
                  </a:cubicBezTo>
                  <a:cubicBezTo>
                    <a:pt x="31990" y="1268"/>
                    <a:pt x="32591" y="801"/>
                    <a:pt x="32991" y="501"/>
                  </a:cubicBezTo>
                  <a:lnTo>
                    <a:pt x="33458" y="134"/>
                  </a:lnTo>
                  <a:cubicBezTo>
                    <a:pt x="33525" y="101"/>
                    <a:pt x="33558" y="34"/>
                    <a:pt x="33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7"/>
            <p:cNvSpPr/>
            <p:nvPr/>
          </p:nvSpPr>
          <p:spPr>
            <a:xfrm>
              <a:off x="4800625" y="1873775"/>
              <a:ext cx="27550" cy="408650"/>
            </a:xfrm>
            <a:custGeom>
              <a:avLst/>
              <a:gdLst/>
              <a:ahLst/>
              <a:cxnLst/>
              <a:rect l="l" t="t" r="r" b="b"/>
              <a:pathLst>
                <a:path w="1102" h="16346" extrusionOk="0">
                  <a:moveTo>
                    <a:pt x="34" y="1"/>
                  </a:moveTo>
                  <a:cubicBezTo>
                    <a:pt x="0" y="234"/>
                    <a:pt x="34" y="434"/>
                    <a:pt x="67" y="668"/>
                  </a:cubicBezTo>
                  <a:cubicBezTo>
                    <a:pt x="100" y="1068"/>
                    <a:pt x="167" y="1669"/>
                    <a:pt x="234" y="2402"/>
                  </a:cubicBezTo>
                  <a:cubicBezTo>
                    <a:pt x="334" y="3870"/>
                    <a:pt x="467" y="5938"/>
                    <a:pt x="534" y="8173"/>
                  </a:cubicBezTo>
                  <a:cubicBezTo>
                    <a:pt x="601" y="10442"/>
                    <a:pt x="701" y="12476"/>
                    <a:pt x="801" y="13977"/>
                  </a:cubicBezTo>
                  <a:cubicBezTo>
                    <a:pt x="868" y="14711"/>
                    <a:pt x="901" y="15312"/>
                    <a:pt x="968" y="15712"/>
                  </a:cubicBezTo>
                  <a:cubicBezTo>
                    <a:pt x="968" y="15945"/>
                    <a:pt x="1001" y="16146"/>
                    <a:pt x="1068" y="16346"/>
                  </a:cubicBezTo>
                  <a:cubicBezTo>
                    <a:pt x="1068" y="16146"/>
                    <a:pt x="1101" y="15912"/>
                    <a:pt x="1068" y="15712"/>
                  </a:cubicBezTo>
                  <a:cubicBezTo>
                    <a:pt x="1068" y="15245"/>
                    <a:pt x="1034" y="14645"/>
                    <a:pt x="1001" y="13944"/>
                  </a:cubicBezTo>
                  <a:cubicBezTo>
                    <a:pt x="968" y="12410"/>
                    <a:pt x="934" y="10442"/>
                    <a:pt x="834" y="8173"/>
                  </a:cubicBezTo>
                  <a:cubicBezTo>
                    <a:pt x="734" y="5905"/>
                    <a:pt x="601" y="3870"/>
                    <a:pt x="401" y="2402"/>
                  </a:cubicBezTo>
                  <a:cubicBezTo>
                    <a:pt x="334" y="1635"/>
                    <a:pt x="234" y="1068"/>
                    <a:pt x="167" y="635"/>
                  </a:cubicBezTo>
                  <a:cubicBezTo>
                    <a:pt x="134" y="434"/>
                    <a:pt x="100" y="234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7"/>
            <p:cNvSpPr/>
            <p:nvPr/>
          </p:nvSpPr>
          <p:spPr>
            <a:xfrm>
              <a:off x="4826475" y="2224875"/>
              <a:ext cx="479525" cy="58400"/>
            </a:xfrm>
            <a:custGeom>
              <a:avLst/>
              <a:gdLst/>
              <a:ahLst/>
              <a:cxnLst/>
              <a:rect l="l" t="t" r="r" b="b"/>
              <a:pathLst>
                <a:path w="19181" h="2336" extrusionOk="0">
                  <a:moveTo>
                    <a:pt x="16345" y="0"/>
                  </a:moveTo>
                  <a:cubicBezTo>
                    <a:pt x="14044" y="33"/>
                    <a:pt x="11775" y="200"/>
                    <a:pt x="9507" y="467"/>
                  </a:cubicBezTo>
                  <a:cubicBezTo>
                    <a:pt x="6839" y="801"/>
                    <a:pt x="4470" y="1201"/>
                    <a:pt x="2736" y="1601"/>
                  </a:cubicBezTo>
                  <a:cubicBezTo>
                    <a:pt x="1902" y="1768"/>
                    <a:pt x="1201" y="1968"/>
                    <a:pt x="734" y="2102"/>
                  </a:cubicBezTo>
                  <a:cubicBezTo>
                    <a:pt x="467" y="2135"/>
                    <a:pt x="234" y="2235"/>
                    <a:pt x="0" y="2335"/>
                  </a:cubicBezTo>
                  <a:cubicBezTo>
                    <a:pt x="267" y="2302"/>
                    <a:pt x="501" y="2268"/>
                    <a:pt x="768" y="2202"/>
                  </a:cubicBezTo>
                  <a:cubicBezTo>
                    <a:pt x="1235" y="2068"/>
                    <a:pt x="1935" y="1935"/>
                    <a:pt x="2802" y="1768"/>
                  </a:cubicBezTo>
                  <a:cubicBezTo>
                    <a:pt x="4504" y="1434"/>
                    <a:pt x="6905" y="1068"/>
                    <a:pt x="9540" y="734"/>
                  </a:cubicBezTo>
                  <a:cubicBezTo>
                    <a:pt x="12176" y="434"/>
                    <a:pt x="14611" y="234"/>
                    <a:pt x="16345" y="167"/>
                  </a:cubicBezTo>
                  <a:cubicBezTo>
                    <a:pt x="17246" y="100"/>
                    <a:pt x="17947" y="100"/>
                    <a:pt x="18414" y="100"/>
                  </a:cubicBezTo>
                  <a:cubicBezTo>
                    <a:pt x="18492" y="110"/>
                    <a:pt x="18570" y="114"/>
                    <a:pt x="18647" y="114"/>
                  </a:cubicBezTo>
                  <a:cubicBezTo>
                    <a:pt x="18834" y="114"/>
                    <a:pt x="19016" y="90"/>
                    <a:pt x="19181" y="67"/>
                  </a:cubicBezTo>
                  <a:cubicBezTo>
                    <a:pt x="18947" y="33"/>
                    <a:pt x="18680" y="0"/>
                    <a:pt x="18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7"/>
            <p:cNvSpPr/>
            <p:nvPr/>
          </p:nvSpPr>
          <p:spPr>
            <a:xfrm>
              <a:off x="4584625" y="2634325"/>
              <a:ext cx="643000" cy="160150"/>
            </a:xfrm>
            <a:custGeom>
              <a:avLst/>
              <a:gdLst/>
              <a:ahLst/>
              <a:cxnLst/>
              <a:rect l="l" t="t" r="r" b="b"/>
              <a:pathLst>
                <a:path w="25720" h="6406" extrusionOk="0">
                  <a:moveTo>
                    <a:pt x="25719" y="0"/>
                  </a:moveTo>
                  <a:cubicBezTo>
                    <a:pt x="25619" y="0"/>
                    <a:pt x="25519" y="34"/>
                    <a:pt x="25452" y="34"/>
                  </a:cubicBezTo>
                  <a:lnTo>
                    <a:pt x="24685" y="201"/>
                  </a:lnTo>
                  <a:cubicBezTo>
                    <a:pt x="24018" y="334"/>
                    <a:pt x="23084" y="534"/>
                    <a:pt x="21916" y="801"/>
                  </a:cubicBezTo>
                  <a:cubicBezTo>
                    <a:pt x="19581" y="1335"/>
                    <a:pt x="16379" y="2135"/>
                    <a:pt x="12843" y="3069"/>
                  </a:cubicBezTo>
                  <a:cubicBezTo>
                    <a:pt x="9307" y="4003"/>
                    <a:pt x="6105" y="4837"/>
                    <a:pt x="3770" y="5438"/>
                  </a:cubicBezTo>
                  <a:lnTo>
                    <a:pt x="1001" y="6105"/>
                  </a:lnTo>
                  <a:lnTo>
                    <a:pt x="268" y="6305"/>
                  </a:lnTo>
                  <a:cubicBezTo>
                    <a:pt x="168" y="6338"/>
                    <a:pt x="101" y="6338"/>
                    <a:pt x="1" y="6405"/>
                  </a:cubicBezTo>
                  <a:cubicBezTo>
                    <a:pt x="101" y="6405"/>
                    <a:pt x="201" y="6372"/>
                    <a:pt x="268" y="6372"/>
                  </a:cubicBezTo>
                  <a:lnTo>
                    <a:pt x="1035" y="6205"/>
                  </a:lnTo>
                  <a:cubicBezTo>
                    <a:pt x="1702" y="6072"/>
                    <a:pt x="2636" y="5871"/>
                    <a:pt x="3803" y="5605"/>
                  </a:cubicBezTo>
                  <a:cubicBezTo>
                    <a:pt x="6138" y="5071"/>
                    <a:pt x="9341" y="4270"/>
                    <a:pt x="12877" y="3336"/>
                  </a:cubicBezTo>
                  <a:cubicBezTo>
                    <a:pt x="16446" y="2402"/>
                    <a:pt x="19615" y="1568"/>
                    <a:pt x="21950" y="1001"/>
                  </a:cubicBezTo>
                  <a:lnTo>
                    <a:pt x="24718" y="301"/>
                  </a:lnTo>
                  <a:lnTo>
                    <a:pt x="25452" y="101"/>
                  </a:lnTo>
                  <a:cubicBezTo>
                    <a:pt x="25552" y="101"/>
                    <a:pt x="25619" y="67"/>
                    <a:pt x="25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67"/>
          <p:cNvGrpSpPr/>
          <p:nvPr/>
        </p:nvGrpSpPr>
        <p:grpSpPr>
          <a:xfrm flipH="1">
            <a:off x="7578380" y="857675"/>
            <a:ext cx="743875" cy="1430625"/>
            <a:chOff x="4347800" y="1105325"/>
            <a:chExt cx="743875" cy="1430625"/>
          </a:xfrm>
        </p:grpSpPr>
        <p:sp>
          <p:nvSpPr>
            <p:cNvPr id="1880" name="Google Shape;1880;p67"/>
            <p:cNvSpPr/>
            <p:nvPr/>
          </p:nvSpPr>
          <p:spPr>
            <a:xfrm>
              <a:off x="4347800" y="1105325"/>
              <a:ext cx="743875" cy="1264675"/>
            </a:xfrm>
            <a:custGeom>
              <a:avLst/>
              <a:gdLst/>
              <a:ahLst/>
              <a:cxnLst/>
              <a:rect l="l" t="t" r="r" b="b"/>
              <a:pathLst>
                <a:path w="29755" h="50587" extrusionOk="0">
                  <a:moveTo>
                    <a:pt x="27600" y="54"/>
                  </a:moveTo>
                  <a:lnTo>
                    <a:pt x="27600" y="54"/>
                  </a:lnTo>
                  <a:cubicBezTo>
                    <a:pt x="27696" y="86"/>
                    <a:pt x="27791" y="118"/>
                    <a:pt x="27887" y="150"/>
                  </a:cubicBezTo>
                  <a:cubicBezTo>
                    <a:pt x="27781" y="97"/>
                    <a:pt x="27697" y="65"/>
                    <a:pt x="27600" y="54"/>
                  </a:cubicBezTo>
                  <a:close/>
                  <a:moveTo>
                    <a:pt x="27820" y="117"/>
                  </a:moveTo>
                  <a:cubicBezTo>
                    <a:pt x="27920" y="150"/>
                    <a:pt x="27987" y="217"/>
                    <a:pt x="28087" y="250"/>
                  </a:cubicBezTo>
                  <a:cubicBezTo>
                    <a:pt x="28020" y="184"/>
                    <a:pt x="27920" y="150"/>
                    <a:pt x="27820" y="117"/>
                  </a:cubicBezTo>
                  <a:close/>
                  <a:moveTo>
                    <a:pt x="27070" y="0"/>
                  </a:moveTo>
                  <a:cubicBezTo>
                    <a:pt x="26920" y="0"/>
                    <a:pt x="26769" y="17"/>
                    <a:pt x="26619" y="50"/>
                  </a:cubicBezTo>
                  <a:cubicBezTo>
                    <a:pt x="26119" y="150"/>
                    <a:pt x="25652" y="384"/>
                    <a:pt x="25252" y="717"/>
                  </a:cubicBezTo>
                  <a:cubicBezTo>
                    <a:pt x="24751" y="1151"/>
                    <a:pt x="24284" y="1685"/>
                    <a:pt x="23917" y="2285"/>
                  </a:cubicBezTo>
                  <a:cubicBezTo>
                    <a:pt x="23050" y="3586"/>
                    <a:pt x="22350" y="5387"/>
                    <a:pt x="21549" y="7489"/>
                  </a:cubicBezTo>
                  <a:cubicBezTo>
                    <a:pt x="20648" y="9924"/>
                    <a:pt x="19848" y="12359"/>
                    <a:pt x="19181" y="14861"/>
                  </a:cubicBezTo>
                  <a:cubicBezTo>
                    <a:pt x="19047" y="15061"/>
                    <a:pt x="18914" y="15261"/>
                    <a:pt x="18714" y="15428"/>
                  </a:cubicBezTo>
                  <a:cubicBezTo>
                    <a:pt x="18575" y="15567"/>
                    <a:pt x="18389" y="15636"/>
                    <a:pt x="18196" y="15636"/>
                  </a:cubicBezTo>
                  <a:cubicBezTo>
                    <a:pt x="18158" y="15636"/>
                    <a:pt x="18119" y="15633"/>
                    <a:pt x="18080" y="15628"/>
                  </a:cubicBezTo>
                  <a:cubicBezTo>
                    <a:pt x="17846" y="15561"/>
                    <a:pt x="17613" y="15461"/>
                    <a:pt x="17446" y="15261"/>
                  </a:cubicBezTo>
                  <a:cubicBezTo>
                    <a:pt x="17246" y="15094"/>
                    <a:pt x="17079" y="14894"/>
                    <a:pt x="16879" y="14694"/>
                  </a:cubicBezTo>
                  <a:cubicBezTo>
                    <a:pt x="16545" y="14294"/>
                    <a:pt x="16145" y="13927"/>
                    <a:pt x="15712" y="13560"/>
                  </a:cubicBezTo>
                  <a:cubicBezTo>
                    <a:pt x="15511" y="13393"/>
                    <a:pt x="15278" y="13226"/>
                    <a:pt x="15011" y="13093"/>
                  </a:cubicBezTo>
                  <a:cubicBezTo>
                    <a:pt x="14790" y="12982"/>
                    <a:pt x="14546" y="12917"/>
                    <a:pt x="14298" y="12917"/>
                  </a:cubicBezTo>
                  <a:cubicBezTo>
                    <a:pt x="14247" y="12917"/>
                    <a:pt x="14195" y="12920"/>
                    <a:pt x="14144" y="12926"/>
                  </a:cubicBezTo>
                  <a:cubicBezTo>
                    <a:pt x="13577" y="13026"/>
                    <a:pt x="13043" y="13360"/>
                    <a:pt x="12709" y="13893"/>
                  </a:cubicBezTo>
                  <a:cubicBezTo>
                    <a:pt x="12409" y="14394"/>
                    <a:pt x="12209" y="14994"/>
                    <a:pt x="12209" y="15628"/>
                  </a:cubicBezTo>
                  <a:cubicBezTo>
                    <a:pt x="12142" y="16829"/>
                    <a:pt x="12476" y="18063"/>
                    <a:pt x="12676" y="19297"/>
                  </a:cubicBezTo>
                  <a:cubicBezTo>
                    <a:pt x="12910" y="20531"/>
                    <a:pt x="13143" y="21832"/>
                    <a:pt x="13410" y="23133"/>
                  </a:cubicBezTo>
                  <a:cubicBezTo>
                    <a:pt x="13510" y="23767"/>
                    <a:pt x="13643" y="24434"/>
                    <a:pt x="13777" y="25101"/>
                  </a:cubicBezTo>
                  <a:cubicBezTo>
                    <a:pt x="13810" y="25435"/>
                    <a:pt x="13877" y="25768"/>
                    <a:pt x="13944" y="26102"/>
                  </a:cubicBezTo>
                  <a:cubicBezTo>
                    <a:pt x="13977" y="26269"/>
                    <a:pt x="14010" y="26436"/>
                    <a:pt x="14010" y="26602"/>
                  </a:cubicBezTo>
                  <a:cubicBezTo>
                    <a:pt x="14010" y="26769"/>
                    <a:pt x="13944" y="26903"/>
                    <a:pt x="13877" y="27036"/>
                  </a:cubicBezTo>
                  <a:cubicBezTo>
                    <a:pt x="13805" y="27108"/>
                    <a:pt x="13715" y="27163"/>
                    <a:pt x="13609" y="27163"/>
                  </a:cubicBezTo>
                  <a:cubicBezTo>
                    <a:pt x="13567" y="27163"/>
                    <a:pt x="13523" y="27155"/>
                    <a:pt x="13477" y="27136"/>
                  </a:cubicBezTo>
                  <a:cubicBezTo>
                    <a:pt x="13343" y="27103"/>
                    <a:pt x="13210" y="27036"/>
                    <a:pt x="13076" y="26936"/>
                  </a:cubicBezTo>
                  <a:lnTo>
                    <a:pt x="12242" y="26302"/>
                  </a:lnTo>
                  <a:cubicBezTo>
                    <a:pt x="11675" y="25869"/>
                    <a:pt x="11075" y="25435"/>
                    <a:pt x="10441" y="25068"/>
                  </a:cubicBezTo>
                  <a:cubicBezTo>
                    <a:pt x="9841" y="24701"/>
                    <a:pt x="9140" y="24434"/>
                    <a:pt x="8440" y="24234"/>
                  </a:cubicBezTo>
                  <a:cubicBezTo>
                    <a:pt x="8240" y="24201"/>
                    <a:pt x="8048" y="24184"/>
                    <a:pt x="7856" y="24184"/>
                  </a:cubicBezTo>
                  <a:cubicBezTo>
                    <a:pt x="7664" y="24184"/>
                    <a:pt x="7472" y="24201"/>
                    <a:pt x="7272" y="24234"/>
                  </a:cubicBezTo>
                  <a:cubicBezTo>
                    <a:pt x="6905" y="24334"/>
                    <a:pt x="6572" y="24568"/>
                    <a:pt x="6338" y="24901"/>
                  </a:cubicBezTo>
                  <a:cubicBezTo>
                    <a:pt x="5905" y="25535"/>
                    <a:pt x="5704" y="26302"/>
                    <a:pt x="5704" y="27103"/>
                  </a:cubicBezTo>
                  <a:cubicBezTo>
                    <a:pt x="5704" y="27870"/>
                    <a:pt x="5804" y="28637"/>
                    <a:pt x="5938" y="29404"/>
                  </a:cubicBezTo>
                  <a:cubicBezTo>
                    <a:pt x="6238" y="30939"/>
                    <a:pt x="6672" y="32440"/>
                    <a:pt x="7205" y="33908"/>
                  </a:cubicBezTo>
                  <a:cubicBezTo>
                    <a:pt x="7372" y="34275"/>
                    <a:pt x="7506" y="34642"/>
                    <a:pt x="7572" y="35042"/>
                  </a:cubicBezTo>
                  <a:cubicBezTo>
                    <a:pt x="7606" y="35209"/>
                    <a:pt x="7572" y="35375"/>
                    <a:pt x="7472" y="35509"/>
                  </a:cubicBezTo>
                  <a:lnTo>
                    <a:pt x="7372" y="35609"/>
                  </a:lnTo>
                  <a:cubicBezTo>
                    <a:pt x="7339" y="35642"/>
                    <a:pt x="7272" y="35676"/>
                    <a:pt x="7272" y="35676"/>
                  </a:cubicBezTo>
                  <a:cubicBezTo>
                    <a:pt x="7205" y="35676"/>
                    <a:pt x="7139" y="35642"/>
                    <a:pt x="7072" y="35609"/>
                  </a:cubicBezTo>
                  <a:cubicBezTo>
                    <a:pt x="6738" y="35409"/>
                    <a:pt x="6438" y="35142"/>
                    <a:pt x="6138" y="34875"/>
                  </a:cubicBezTo>
                  <a:lnTo>
                    <a:pt x="5237" y="34041"/>
                  </a:lnTo>
                  <a:cubicBezTo>
                    <a:pt x="4670" y="33474"/>
                    <a:pt x="4003" y="32940"/>
                    <a:pt x="3336" y="32473"/>
                  </a:cubicBezTo>
                  <a:cubicBezTo>
                    <a:pt x="2969" y="32240"/>
                    <a:pt x="2569" y="32073"/>
                    <a:pt x="2169" y="31973"/>
                  </a:cubicBezTo>
                  <a:cubicBezTo>
                    <a:pt x="2020" y="31927"/>
                    <a:pt x="1867" y="31905"/>
                    <a:pt x="1716" y="31905"/>
                  </a:cubicBezTo>
                  <a:cubicBezTo>
                    <a:pt x="1426" y="31905"/>
                    <a:pt x="1142" y="31986"/>
                    <a:pt x="901" y="32140"/>
                  </a:cubicBezTo>
                  <a:cubicBezTo>
                    <a:pt x="534" y="32373"/>
                    <a:pt x="267" y="32774"/>
                    <a:pt x="167" y="33207"/>
                  </a:cubicBezTo>
                  <a:cubicBezTo>
                    <a:pt x="67" y="33641"/>
                    <a:pt x="34" y="34041"/>
                    <a:pt x="0" y="34475"/>
                  </a:cubicBezTo>
                  <a:cubicBezTo>
                    <a:pt x="34" y="35342"/>
                    <a:pt x="134" y="36209"/>
                    <a:pt x="334" y="37010"/>
                  </a:cubicBezTo>
                  <a:cubicBezTo>
                    <a:pt x="768" y="38711"/>
                    <a:pt x="1368" y="40346"/>
                    <a:pt x="2169" y="41880"/>
                  </a:cubicBezTo>
                  <a:cubicBezTo>
                    <a:pt x="2969" y="43448"/>
                    <a:pt x="3870" y="44949"/>
                    <a:pt x="4870" y="46383"/>
                  </a:cubicBezTo>
                  <a:cubicBezTo>
                    <a:pt x="5371" y="47117"/>
                    <a:pt x="5938" y="47818"/>
                    <a:pt x="6505" y="48451"/>
                  </a:cubicBezTo>
                  <a:lnTo>
                    <a:pt x="8206" y="50553"/>
                  </a:lnTo>
                  <a:lnTo>
                    <a:pt x="8273" y="50586"/>
                  </a:lnTo>
                  <a:lnTo>
                    <a:pt x="8306" y="50586"/>
                  </a:lnTo>
                  <a:lnTo>
                    <a:pt x="10975" y="50219"/>
                  </a:lnTo>
                  <a:cubicBezTo>
                    <a:pt x="11875" y="50119"/>
                    <a:pt x="12743" y="49952"/>
                    <a:pt x="13610" y="49752"/>
                  </a:cubicBezTo>
                  <a:cubicBezTo>
                    <a:pt x="15311" y="49385"/>
                    <a:pt x="17012" y="48885"/>
                    <a:pt x="18647" y="48251"/>
                  </a:cubicBezTo>
                  <a:cubicBezTo>
                    <a:pt x="20281" y="47651"/>
                    <a:pt x="21816" y="46850"/>
                    <a:pt x="23250" y="45883"/>
                  </a:cubicBezTo>
                  <a:cubicBezTo>
                    <a:pt x="23984" y="45416"/>
                    <a:pt x="24618" y="44849"/>
                    <a:pt x="25185" y="44215"/>
                  </a:cubicBezTo>
                  <a:cubicBezTo>
                    <a:pt x="25485" y="43915"/>
                    <a:pt x="25752" y="43548"/>
                    <a:pt x="25952" y="43181"/>
                  </a:cubicBezTo>
                  <a:cubicBezTo>
                    <a:pt x="26152" y="42781"/>
                    <a:pt x="26252" y="42347"/>
                    <a:pt x="26152" y="41880"/>
                  </a:cubicBezTo>
                  <a:cubicBezTo>
                    <a:pt x="26019" y="41446"/>
                    <a:pt x="25719" y="41113"/>
                    <a:pt x="25318" y="40913"/>
                  </a:cubicBezTo>
                  <a:cubicBezTo>
                    <a:pt x="24918" y="40713"/>
                    <a:pt x="24518" y="40579"/>
                    <a:pt x="24084" y="40512"/>
                  </a:cubicBezTo>
                  <a:cubicBezTo>
                    <a:pt x="23473" y="40410"/>
                    <a:pt x="22842" y="40367"/>
                    <a:pt x="22206" y="40367"/>
                  </a:cubicBezTo>
                  <a:cubicBezTo>
                    <a:pt x="22010" y="40367"/>
                    <a:pt x="21813" y="40371"/>
                    <a:pt x="21616" y="40379"/>
                  </a:cubicBezTo>
                  <a:lnTo>
                    <a:pt x="20415" y="40379"/>
                  </a:lnTo>
                  <a:cubicBezTo>
                    <a:pt x="20015" y="40379"/>
                    <a:pt x="19614" y="40346"/>
                    <a:pt x="19214" y="40279"/>
                  </a:cubicBezTo>
                  <a:cubicBezTo>
                    <a:pt x="19147" y="40279"/>
                    <a:pt x="19081" y="40246"/>
                    <a:pt x="19047" y="40212"/>
                  </a:cubicBezTo>
                  <a:cubicBezTo>
                    <a:pt x="19014" y="40212"/>
                    <a:pt x="19014" y="40145"/>
                    <a:pt x="19014" y="40112"/>
                  </a:cubicBezTo>
                  <a:cubicBezTo>
                    <a:pt x="19014" y="40045"/>
                    <a:pt x="19014" y="40012"/>
                    <a:pt x="19014" y="39979"/>
                  </a:cubicBezTo>
                  <a:cubicBezTo>
                    <a:pt x="19014" y="39812"/>
                    <a:pt x="19114" y="39645"/>
                    <a:pt x="19247" y="39545"/>
                  </a:cubicBezTo>
                  <a:cubicBezTo>
                    <a:pt x="19581" y="39312"/>
                    <a:pt x="19915" y="39111"/>
                    <a:pt x="20281" y="38945"/>
                  </a:cubicBezTo>
                  <a:cubicBezTo>
                    <a:pt x="21649" y="38211"/>
                    <a:pt x="22983" y="37377"/>
                    <a:pt x="24251" y="36443"/>
                  </a:cubicBezTo>
                  <a:cubicBezTo>
                    <a:pt x="24885" y="35976"/>
                    <a:pt x="25452" y="35475"/>
                    <a:pt x="25952" y="34875"/>
                  </a:cubicBezTo>
                  <a:cubicBezTo>
                    <a:pt x="26519" y="34341"/>
                    <a:pt x="26886" y="33641"/>
                    <a:pt x="26986" y="32840"/>
                  </a:cubicBezTo>
                  <a:cubicBezTo>
                    <a:pt x="27020" y="32473"/>
                    <a:pt x="26920" y="32073"/>
                    <a:pt x="26719" y="31739"/>
                  </a:cubicBezTo>
                  <a:cubicBezTo>
                    <a:pt x="26486" y="31406"/>
                    <a:pt x="26219" y="31139"/>
                    <a:pt x="25885" y="30972"/>
                  </a:cubicBezTo>
                  <a:cubicBezTo>
                    <a:pt x="25218" y="30605"/>
                    <a:pt x="24518" y="30372"/>
                    <a:pt x="23784" y="30238"/>
                  </a:cubicBezTo>
                  <a:cubicBezTo>
                    <a:pt x="23083" y="30072"/>
                    <a:pt x="22383" y="29972"/>
                    <a:pt x="21682" y="29905"/>
                  </a:cubicBezTo>
                  <a:lnTo>
                    <a:pt x="20615" y="29805"/>
                  </a:lnTo>
                  <a:cubicBezTo>
                    <a:pt x="20448" y="29805"/>
                    <a:pt x="20281" y="29771"/>
                    <a:pt x="20148" y="29705"/>
                  </a:cubicBezTo>
                  <a:cubicBezTo>
                    <a:pt x="20015" y="29638"/>
                    <a:pt x="19948" y="29504"/>
                    <a:pt x="19948" y="29371"/>
                  </a:cubicBezTo>
                  <a:cubicBezTo>
                    <a:pt x="19981" y="29204"/>
                    <a:pt x="20048" y="29071"/>
                    <a:pt x="20148" y="28937"/>
                  </a:cubicBezTo>
                  <a:cubicBezTo>
                    <a:pt x="20248" y="28804"/>
                    <a:pt x="20382" y="28704"/>
                    <a:pt x="20515" y="28604"/>
                  </a:cubicBezTo>
                  <a:lnTo>
                    <a:pt x="21349" y="28003"/>
                  </a:lnTo>
                  <a:lnTo>
                    <a:pt x="22950" y="26769"/>
                  </a:lnTo>
                  <a:lnTo>
                    <a:pt x="26019" y="24434"/>
                  </a:lnTo>
                  <a:cubicBezTo>
                    <a:pt x="27020" y="23634"/>
                    <a:pt x="28087" y="22966"/>
                    <a:pt x="28854" y="21999"/>
                  </a:cubicBezTo>
                  <a:cubicBezTo>
                    <a:pt x="29255" y="21565"/>
                    <a:pt x="29555" y="20998"/>
                    <a:pt x="29655" y="20398"/>
                  </a:cubicBezTo>
                  <a:cubicBezTo>
                    <a:pt x="29755" y="19798"/>
                    <a:pt x="29621" y="19197"/>
                    <a:pt x="29255" y="18730"/>
                  </a:cubicBezTo>
                  <a:cubicBezTo>
                    <a:pt x="29054" y="18530"/>
                    <a:pt x="28788" y="18363"/>
                    <a:pt x="28487" y="18296"/>
                  </a:cubicBezTo>
                  <a:cubicBezTo>
                    <a:pt x="28220" y="18196"/>
                    <a:pt x="27954" y="18163"/>
                    <a:pt x="27653" y="18130"/>
                  </a:cubicBezTo>
                  <a:cubicBezTo>
                    <a:pt x="27120" y="18130"/>
                    <a:pt x="26586" y="18163"/>
                    <a:pt x="26019" y="18196"/>
                  </a:cubicBezTo>
                  <a:cubicBezTo>
                    <a:pt x="25752" y="18230"/>
                    <a:pt x="25519" y="18263"/>
                    <a:pt x="25252" y="18263"/>
                  </a:cubicBezTo>
                  <a:cubicBezTo>
                    <a:pt x="25018" y="18263"/>
                    <a:pt x="24751" y="18230"/>
                    <a:pt x="24551" y="18096"/>
                  </a:cubicBezTo>
                  <a:cubicBezTo>
                    <a:pt x="24351" y="17963"/>
                    <a:pt x="24218" y="17763"/>
                    <a:pt x="24184" y="17529"/>
                  </a:cubicBezTo>
                  <a:cubicBezTo>
                    <a:pt x="24151" y="17262"/>
                    <a:pt x="24184" y="17029"/>
                    <a:pt x="24251" y="16795"/>
                  </a:cubicBezTo>
                  <a:cubicBezTo>
                    <a:pt x="25418" y="14494"/>
                    <a:pt x="26486" y="12159"/>
                    <a:pt x="27420" y="9757"/>
                  </a:cubicBezTo>
                  <a:cubicBezTo>
                    <a:pt x="28254" y="7689"/>
                    <a:pt x="28954" y="5888"/>
                    <a:pt x="29221" y="4353"/>
                  </a:cubicBezTo>
                  <a:cubicBezTo>
                    <a:pt x="29321" y="3653"/>
                    <a:pt x="29355" y="2952"/>
                    <a:pt x="29255" y="2285"/>
                  </a:cubicBezTo>
                  <a:cubicBezTo>
                    <a:pt x="29221" y="1785"/>
                    <a:pt x="29021" y="1284"/>
                    <a:pt x="28754" y="884"/>
                  </a:cubicBezTo>
                  <a:cubicBezTo>
                    <a:pt x="28587" y="617"/>
                    <a:pt x="28354" y="384"/>
                    <a:pt x="28087" y="250"/>
                  </a:cubicBezTo>
                  <a:lnTo>
                    <a:pt x="28087" y="250"/>
                  </a:lnTo>
                  <a:cubicBezTo>
                    <a:pt x="28354" y="417"/>
                    <a:pt x="28554" y="651"/>
                    <a:pt x="28721" y="884"/>
                  </a:cubicBezTo>
                  <a:cubicBezTo>
                    <a:pt x="28988" y="1318"/>
                    <a:pt x="29154" y="1785"/>
                    <a:pt x="29221" y="2285"/>
                  </a:cubicBezTo>
                  <a:cubicBezTo>
                    <a:pt x="29288" y="2952"/>
                    <a:pt x="29255" y="3653"/>
                    <a:pt x="29121" y="4320"/>
                  </a:cubicBezTo>
                  <a:cubicBezTo>
                    <a:pt x="28888" y="5888"/>
                    <a:pt x="28154" y="7656"/>
                    <a:pt x="27320" y="9757"/>
                  </a:cubicBezTo>
                  <a:cubicBezTo>
                    <a:pt x="26352" y="12125"/>
                    <a:pt x="25285" y="14427"/>
                    <a:pt x="24084" y="16695"/>
                  </a:cubicBezTo>
                  <a:cubicBezTo>
                    <a:pt x="24017" y="16962"/>
                    <a:pt x="24017" y="17229"/>
                    <a:pt x="24051" y="17463"/>
                  </a:cubicBezTo>
                  <a:cubicBezTo>
                    <a:pt x="24084" y="17763"/>
                    <a:pt x="24218" y="17996"/>
                    <a:pt x="24451" y="18163"/>
                  </a:cubicBezTo>
                  <a:cubicBezTo>
                    <a:pt x="24645" y="18274"/>
                    <a:pt x="24884" y="18338"/>
                    <a:pt x="25112" y="18338"/>
                  </a:cubicBezTo>
                  <a:cubicBezTo>
                    <a:pt x="25159" y="18338"/>
                    <a:pt x="25206" y="18336"/>
                    <a:pt x="25252" y="18330"/>
                  </a:cubicBezTo>
                  <a:cubicBezTo>
                    <a:pt x="25519" y="18330"/>
                    <a:pt x="25785" y="18296"/>
                    <a:pt x="26052" y="18296"/>
                  </a:cubicBezTo>
                  <a:cubicBezTo>
                    <a:pt x="26586" y="18230"/>
                    <a:pt x="27120" y="18230"/>
                    <a:pt x="27653" y="18230"/>
                  </a:cubicBezTo>
                  <a:cubicBezTo>
                    <a:pt x="27920" y="18230"/>
                    <a:pt x="28187" y="18296"/>
                    <a:pt x="28454" y="18363"/>
                  </a:cubicBezTo>
                  <a:cubicBezTo>
                    <a:pt x="28721" y="18430"/>
                    <a:pt x="28954" y="18597"/>
                    <a:pt x="29121" y="18797"/>
                  </a:cubicBezTo>
                  <a:cubicBezTo>
                    <a:pt x="29488" y="19230"/>
                    <a:pt x="29621" y="19798"/>
                    <a:pt x="29521" y="20331"/>
                  </a:cubicBezTo>
                  <a:cubicBezTo>
                    <a:pt x="29421" y="20932"/>
                    <a:pt x="29154" y="21432"/>
                    <a:pt x="28754" y="21866"/>
                  </a:cubicBezTo>
                  <a:cubicBezTo>
                    <a:pt x="28020" y="22800"/>
                    <a:pt x="26953" y="23467"/>
                    <a:pt x="25952" y="24267"/>
                  </a:cubicBezTo>
                  <a:lnTo>
                    <a:pt x="22850" y="26602"/>
                  </a:lnTo>
                  <a:lnTo>
                    <a:pt x="21249" y="27837"/>
                  </a:lnTo>
                  <a:lnTo>
                    <a:pt x="20415" y="28437"/>
                  </a:lnTo>
                  <a:cubicBezTo>
                    <a:pt x="20081" y="28637"/>
                    <a:pt x="19848" y="28937"/>
                    <a:pt x="19781" y="29304"/>
                  </a:cubicBezTo>
                  <a:cubicBezTo>
                    <a:pt x="19748" y="29538"/>
                    <a:pt x="19881" y="29738"/>
                    <a:pt x="20048" y="29838"/>
                  </a:cubicBezTo>
                  <a:cubicBezTo>
                    <a:pt x="20215" y="29905"/>
                    <a:pt x="20415" y="29972"/>
                    <a:pt x="20582" y="29972"/>
                  </a:cubicBezTo>
                  <a:lnTo>
                    <a:pt x="21649" y="30072"/>
                  </a:lnTo>
                  <a:cubicBezTo>
                    <a:pt x="22350" y="30138"/>
                    <a:pt x="23050" y="30238"/>
                    <a:pt x="23751" y="30372"/>
                  </a:cubicBezTo>
                  <a:cubicBezTo>
                    <a:pt x="24451" y="30505"/>
                    <a:pt x="25152" y="30772"/>
                    <a:pt x="25785" y="31106"/>
                  </a:cubicBezTo>
                  <a:cubicBezTo>
                    <a:pt x="26086" y="31272"/>
                    <a:pt x="26352" y="31506"/>
                    <a:pt x="26553" y="31806"/>
                  </a:cubicBezTo>
                  <a:cubicBezTo>
                    <a:pt x="26753" y="32106"/>
                    <a:pt x="26819" y="32473"/>
                    <a:pt x="26786" y="32807"/>
                  </a:cubicBezTo>
                  <a:cubicBezTo>
                    <a:pt x="26686" y="33541"/>
                    <a:pt x="26319" y="34208"/>
                    <a:pt x="25819" y="34742"/>
                  </a:cubicBezTo>
                  <a:cubicBezTo>
                    <a:pt x="25318" y="35309"/>
                    <a:pt x="24751" y="35809"/>
                    <a:pt x="24151" y="36276"/>
                  </a:cubicBezTo>
                  <a:cubicBezTo>
                    <a:pt x="22883" y="37210"/>
                    <a:pt x="21582" y="38011"/>
                    <a:pt x="20181" y="38744"/>
                  </a:cubicBezTo>
                  <a:cubicBezTo>
                    <a:pt x="19814" y="38911"/>
                    <a:pt x="19448" y="39111"/>
                    <a:pt x="19147" y="39345"/>
                  </a:cubicBezTo>
                  <a:cubicBezTo>
                    <a:pt x="18947" y="39478"/>
                    <a:pt x="18847" y="39712"/>
                    <a:pt x="18814" y="39912"/>
                  </a:cubicBezTo>
                  <a:cubicBezTo>
                    <a:pt x="18814" y="39979"/>
                    <a:pt x="18814" y="40045"/>
                    <a:pt x="18814" y="40112"/>
                  </a:cubicBezTo>
                  <a:cubicBezTo>
                    <a:pt x="18814" y="40179"/>
                    <a:pt x="18847" y="40212"/>
                    <a:pt x="18880" y="40279"/>
                  </a:cubicBezTo>
                  <a:cubicBezTo>
                    <a:pt x="18947" y="40379"/>
                    <a:pt x="19081" y="40446"/>
                    <a:pt x="19181" y="40479"/>
                  </a:cubicBezTo>
                  <a:cubicBezTo>
                    <a:pt x="19614" y="40546"/>
                    <a:pt x="20015" y="40546"/>
                    <a:pt x="20448" y="40546"/>
                  </a:cubicBezTo>
                  <a:lnTo>
                    <a:pt x="21649" y="40546"/>
                  </a:lnTo>
                  <a:cubicBezTo>
                    <a:pt x="21797" y="40540"/>
                    <a:pt x="21944" y="40537"/>
                    <a:pt x="22089" y="40537"/>
                  </a:cubicBezTo>
                  <a:cubicBezTo>
                    <a:pt x="22767" y="40537"/>
                    <a:pt x="23425" y="40597"/>
                    <a:pt x="24084" y="40679"/>
                  </a:cubicBezTo>
                  <a:cubicBezTo>
                    <a:pt x="24484" y="40746"/>
                    <a:pt x="24885" y="40879"/>
                    <a:pt x="25252" y="41046"/>
                  </a:cubicBezTo>
                  <a:cubicBezTo>
                    <a:pt x="25585" y="41213"/>
                    <a:pt x="25852" y="41546"/>
                    <a:pt x="25952" y="41913"/>
                  </a:cubicBezTo>
                  <a:cubicBezTo>
                    <a:pt x="26052" y="42314"/>
                    <a:pt x="25986" y="42714"/>
                    <a:pt x="25785" y="43048"/>
                  </a:cubicBezTo>
                  <a:cubicBezTo>
                    <a:pt x="25585" y="43414"/>
                    <a:pt x="25352" y="43748"/>
                    <a:pt x="25085" y="44048"/>
                  </a:cubicBezTo>
                  <a:cubicBezTo>
                    <a:pt x="24518" y="44682"/>
                    <a:pt x="23851" y="45216"/>
                    <a:pt x="23150" y="45683"/>
                  </a:cubicBezTo>
                  <a:cubicBezTo>
                    <a:pt x="21749" y="46650"/>
                    <a:pt x="20215" y="47417"/>
                    <a:pt x="18614" y="48018"/>
                  </a:cubicBezTo>
                  <a:cubicBezTo>
                    <a:pt x="16979" y="48652"/>
                    <a:pt x="15311" y="49152"/>
                    <a:pt x="13610" y="49519"/>
                  </a:cubicBezTo>
                  <a:cubicBezTo>
                    <a:pt x="12743" y="49719"/>
                    <a:pt x="11875" y="49852"/>
                    <a:pt x="10975" y="49986"/>
                  </a:cubicBezTo>
                  <a:lnTo>
                    <a:pt x="8407" y="50343"/>
                  </a:lnTo>
                  <a:lnTo>
                    <a:pt x="8407" y="50343"/>
                  </a:lnTo>
                  <a:cubicBezTo>
                    <a:pt x="7851" y="49626"/>
                    <a:pt x="7295" y="48972"/>
                    <a:pt x="6738" y="48285"/>
                  </a:cubicBezTo>
                  <a:cubicBezTo>
                    <a:pt x="6171" y="47617"/>
                    <a:pt x="5604" y="46917"/>
                    <a:pt x="5104" y="46216"/>
                  </a:cubicBezTo>
                  <a:cubicBezTo>
                    <a:pt x="4103" y="44782"/>
                    <a:pt x="3203" y="43281"/>
                    <a:pt x="2402" y="41713"/>
                  </a:cubicBezTo>
                  <a:cubicBezTo>
                    <a:pt x="1635" y="40212"/>
                    <a:pt x="1001" y="38578"/>
                    <a:pt x="601" y="36943"/>
                  </a:cubicBezTo>
                  <a:cubicBezTo>
                    <a:pt x="401" y="36109"/>
                    <a:pt x="301" y="35275"/>
                    <a:pt x="301" y="34441"/>
                  </a:cubicBezTo>
                  <a:cubicBezTo>
                    <a:pt x="301" y="34008"/>
                    <a:pt x="334" y="33607"/>
                    <a:pt x="434" y="33207"/>
                  </a:cubicBezTo>
                  <a:cubicBezTo>
                    <a:pt x="534" y="32807"/>
                    <a:pt x="734" y="32473"/>
                    <a:pt x="1068" y="32240"/>
                  </a:cubicBezTo>
                  <a:cubicBezTo>
                    <a:pt x="1282" y="32111"/>
                    <a:pt x="1523" y="32052"/>
                    <a:pt x="1765" y="32052"/>
                  </a:cubicBezTo>
                  <a:cubicBezTo>
                    <a:pt x="1901" y="32052"/>
                    <a:pt x="2037" y="32070"/>
                    <a:pt x="2169" y="32106"/>
                  </a:cubicBezTo>
                  <a:cubicBezTo>
                    <a:pt x="2569" y="32206"/>
                    <a:pt x="2936" y="32373"/>
                    <a:pt x="3269" y="32607"/>
                  </a:cubicBezTo>
                  <a:cubicBezTo>
                    <a:pt x="3970" y="33040"/>
                    <a:pt x="4604" y="33574"/>
                    <a:pt x="5171" y="34141"/>
                  </a:cubicBezTo>
                  <a:lnTo>
                    <a:pt x="6071" y="34975"/>
                  </a:lnTo>
                  <a:cubicBezTo>
                    <a:pt x="6372" y="35242"/>
                    <a:pt x="6672" y="35509"/>
                    <a:pt x="7039" y="35742"/>
                  </a:cubicBezTo>
                  <a:cubicBezTo>
                    <a:pt x="7112" y="35791"/>
                    <a:pt x="7203" y="35822"/>
                    <a:pt x="7299" y="35822"/>
                  </a:cubicBezTo>
                  <a:cubicBezTo>
                    <a:pt x="7334" y="35822"/>
                    <a:pt x="7370" y="35818"/>
                    <a:pt x="7406" y="35809"/>
                  </a:cubicBezTo>
                  <a:cubicBezTo>
                    <a:pt x="7439" y="35809"/>
                    <a:pt x="7506" y="35776"/>
                    <a:pt x="7539" y="35709"/>
                  </a:cubicBezTo>
                  <a:cubicBezTo>
                    <a:pt x="7606" y="35676"/>
                    <a:pt x="7639" y="35642"/>
                    <a:pt x="7672" y="35609"/>
                  </a:cubicBezTo>
                  <a:cubicBezTo>
                    <a:pt x="7806" y="35409"/>
                    <a:pt x="7873" y="35175"/>
                    <a:pt x="7839" y="34942"/>
                  </a:cubicBezTo>
                  <a:cubicBezTo>
                    <a:pt x="7739" y="34541"/>
                    <a:pt x="7639" y="34175"/>
                    <a:pt x="7472" y="33808"/>
                  </a:cubicBezTo>
                  <a:cubicBezTo>
                    <a:pt x="6939" y="32340"/>
                    <a:pt x="6505" y="30839"/>
                    <a:pt x="6205" y="29304"/>
                  </a:cubicBezTo>
                  <a:cubicBezTo>
                    <a:pt x="6038" y="28570"/>
                    <a:pt x="5971" y="27803"/>
                    <a:pt x="5971" y="27036"/>
                  </a:cubicBezTo>
                  <a:cubicBezTo>
                    <a:pt x="5938" y="26302"/>
                    <a:pt x="6138" y="25568"/>
                    <a:pt x="6538" y="24968"/>
                  </a:cubicBezTo>
                  <a:cubicBezTo>
                    <a:pt x="6738" y="24668"/>
                    <a:pt x="7039" y="24468"/>
                    <a:pt x="7406" y="24367"/>
                  </a:cubicBezTo>
                  <a:cubicBezTo>
                    <a:pt x="7572" y="24334"/>
                    <a:pt x="7748" y="24317"/>
                    <a:pt x="7923" y="24317"/>
                  </a:cubicBezTo>
                  <a:cubicBezTo>
                    <a:pt x="8098" y="24317"/>
                    <a:pt x="8273" y="24334"/>
                    <a:pt x="8440" y="24367"/>
                  </a:cubicBezTo>
                  <a:cubicBezTo>
                    <a:pt x="9140" y="24568"/>
                    <a:pt x="9807" y="24834"/>
                    <a:pt x="10408" y="25201"/>
                  </a:cubicBezTo>
                  <a:cubicBezTo>
                    <a:pt x="11042" y="25568"/>
                    <a:pt x="11609" y="25969"/>
                    <a:pt x="12209" y="26402"/>
                  </a:cubicBezTo>
                  <a:lnTo>
                    <a:pt x="13043" y="27036"/>
                  </a:lnTo>
                  <a:cubicBezTo>
                    <a:pt x="13176" y="27169"/>
                    <a:pt x="13343" y="27236"/>
                    <a:pt x="13510" y="27303"/>
                  </a:cubicBezTo>
                  <a:cubicBezTo>
                    <a:pt x="13549" y="27308"/>
                    <a:pt x="13587" y="27311"/>
                    <a:pt x="13624" y="27311"/>
                  </a:cubicBezTo>
                  <a:cubicBezTo>
                    <a:pt x="13808" y="27311"/>
                    <a:pt x="13966" y="27242"/>
                    <a:pt x="14077" y="27103"/>
                  </a:cubicBezTo>
                  <a:cubicBezTo>
                    <a:pt x="14277" y="26769"/>
                    <a:pt x="14311" y="26402"/>
                    <a:pt x="14210" y="26035"/>
                  </a:cubicBezTo>
                  <a:lnTo>
                    <a:pt x="14010" y="25035"/>
                  </a:lnTo>
                  <a:cubicBezTo>
                    <a:pt x="13877" y="24367"/>
                    <a:pt x="13777" y="23700"/>
                    <a:pt x="13643" y="23033"/>
                  </a:cubicBezTo>
                  <a:cubicBezTo>
                    <a:pt x="13410" y="21732"/>
                    <a:pt x="13143" y="20465"/>
                    <a:pt x="12943" y="19230"/>
                  </a:cubicBezTo>
                  <a:cubicBezTo>
                    <a:pt x="12709" y="17963"/>
                    <a:pt x="12376" y="16762"/>
                    <a:pt x="12443" y="15561"/>
                  </a:cubicBezTo>
                  <a:cubicBezTo>
                    <a:pt x="12443" y="14994"/>
                    <a:pt x="12609" y="14427"/>
                    <a:pt x="12910" y="13893"/>
                  </a:cubicBezTo>
                  <a:cubicBezTo>
                    <a:pt x="13210" y="13426"/>
                    <a:pt x="13677" y="13093"/>
                    <a:pt x="14244" y="13026"/>
                  </a:cubicBezTo>
                  <a:cubicBezTo>
                    <a:pt x="14778" y="13026"/>
                    <a:pt x="15311" y="13226"/>
                    <a:pt x="15712" y="13593"/>
                  </a:cubicBezTo>
                  <a:cubicBezTo>
                    <a:pt x="16112" y="13960"/>
                    <a:pt x="16512" y="14327"/>
                    <a:pt x="16846" y="14727"/>
                  </a:cubicBezTo>
                  <a:cubicBezTo>
                    <a:pt x="17046" y="14927"/>
                    <a:pt x="17213" y="15128"/>
                    <a:pt x="17413" y="15294"/>
                  </a:cubicBezTo>
                  <a:cubicBezTo>
                    <a:pt x="17613" y="15494"/>
                    <a:pt x="17846" y="15661"/>
                    <a:pt x="18113" y="15728"/>
                  </a:cubicBezTo>
                  <a:cubicBezTo>
                    <a:pt x="18151" y="15732"/>
                    <a:pt x="18189" y="15734"/>
                    <a:pt x="18226" y="15734"/>
                  </a:cubicBezTo>
                  <a:cubicBezTo>
                    <a:pt x="18480" y="15734"/>
                    <a:pt x="18706" y="15636"/>
                    <a:pt x="18880" y="15461"/>
                  </a:cubicBezTo>
                  <a:cubicBezTo>
                    <a:pt x="19081" y="15294"/>
                    <a:pt x="19247" y="15094"/>
                    <a:pt x="19381" y="14861"/>
                  </a:cubicBezTo>
                  <a:cubicBezTo>
                    <a:pt x="20015" y="12392"/>
                    <a:pt x="20815" y="9924"/>
                    <a:pt x="21716" y="7522"/>
                  </a:cubicBezTo>
                  <a:cubicBezTo>
                    <a:pt x="22516" y="5421"/>
                    <a:pt x="23184" y="3586"/>
                    <a:pt x="24017" y="2285"/>
                  </a:cubicBezTo>
                  <a:cubicBezTo>
                    <a:pt x="24384" y="1718"/>
                    <a:pt x="24851" y="1184"/>
                    <a:pt x="25352" y="751"/>
                  </a:cubicBezTo>
                  <a:cubicBezTo>
                    <a:pt x="25752" y="417"/>
                    <a:pt x="26186" y="184"/>
                    <a:pt x="26686" y="50"/>
                  </a:cubicBezTo>
                  <a:cubicBezTo>
                    <a:pt x="26825" y="19"/>
                    <a:pt x="26964" y="3"/>
                    <a:pt x="27103" y="0"/>
                  </a:cubicBezTo>
                  <a:lnTo>
                    <a:pt x="27103" y="0"/>
                  </a:lnTo>
                  <a:cubicBezTo>
                    <a:pt x="27242" y="3"/>
                    <a:pt x="27381" y="19"/>
                    <a:pt x="27520" y="50"/>
                  </a:cubicBezTo>
                  <a:cubicBezTo>
                    <a:pt x="27548" y="50"/>
                    <a:pt x="27574" y="52"/>
                    <a:pt x="27600" y="54"/>
                  </a:cubicBezTo>
                  <a:lnTo>
                    <a:pt x="27600" y="54"/>
                  </a:lnTo>
                  <a:cubicBezTo>
                    <a:pt x="27595" y="53"/>
                    <a:pt x="27591" y="52"/>
                    <a:pt x="27587" y="50"/>
                  </a:cubicBezTo>
                  <a:cubicBezTo>
                    <a:pt x="27437" y="17"/>
                    <a:pt x="27286" y="0"/>
                    <a:pt x="27136" y="0"/>
                  </a:cubicBezTo>
                  <a:cubicBezTo>
                    <a:pt x="27125" y="0"/>
                    <a:pt x="27114" y="0"/>
                    <a:pt x="27103" y="0"/>
                  </a:cubicBezTo>
                  <a:lnTo>
                    <a:pt x="27103" y="0"/>
                  </a:lnTo>
                  <a:cubicBezTo>
                    <a:pt x="27092" y="0"/>
                    <a:pt x="27081" y="0"/>
                    <a:pt x="2707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7"/>
            <p:cNvSpPr/>
            <p:nvPr/>
          </p:nvSpPr>
          <p:spPr>
            <a:xfrm>
              <a:off x="4494575" y="1250825"/>
              <a:ext cx="495375" cy="1285125"/>
            </a:xfrm>
            <a:custGeom>
              <a:avLst/>
              <a:gdLst/>
              <a:ahLst/>
              <a:cxnLst/>
              <a:rect l="l" t="t" r="r" b="b"/>
              <a:pathLst>
                <a:path w="19815" h="51405" extrusionOk="0">
                  <a:moveTo>
                    <a:pt x="19814" y="1"/>
                  </a:moveTo>
                  <a:lnTo>
                    <a:pt x="19748" y="134"/>
                  </a:lnTo>
                  <a:cubicBezTo>
                    <a:pt x="19714" y="234"/>
                    <a:pt x="19648" y="368"/>
                    <a:pt x="19581" y="535"/>
                  </a:cubicBezTo>
                  <a:cubicBezTo>
                    <a:pt x="19447" y="868"/>
                    <a:pt x="19247" y="1369"/>
                    <a:pt x="18980" y="2002"/>
                  </a:cubicBezTo>
                  <a:cubicBezTo>
                    <a:pt x="18480" y="3303"/>
                    <a:pt x="17713" y="5171"/>
                    <a:pt x="16812" y="7506"/>
                  </a:cubicBezTo>
                  <a:cubicBezTo>
                    <a:pt x="14978" y="12143"/>
                    <a:pt x="12509" y="18547"/>
                    <a:pt x="9807" y="25686"/>
                  </a:cubicBezTo>
                  <a:lnTo>
                    <a:pt x="2869" y="43866"/>
                  </a:lnTo>
                  <a:cubicBezTo>
                    <a:pt x="2002" y="46167"/>
                    <a:pt x="1268" y="48035"/>
                    <a:pt x="767" y="49370"/>
                  </a:cubicBezTo>
                  <a:cubicBezTo>
                    <a:pt x="534" y="50003"/>
                    <a:pt x="334" y="50504"/>
                    <a:pt x="200" y="50871"/>
                  </a:cubicBezTo>
                  <a:cubicBezTo>
                    <a:pt x="134" y="51037"/>
                    <a:pt x="67" y="51171"/>
                    <a:pt x="34" y="51271"/>
                  </a:cubicBezTo>
                  <a:cubicBezTo>
                    <a:pt x="34" y="51304"/>
                    <a:pt x="0" y="51338"/>
                    <a:pt x="0" y="51404"/>
                  </a:cubicBezTo>
                  <a:lnTo>
                    <a:pt x="67" y="51271"/>
                  </a:lnTo>
                  <a:cubicBezTo>
                    <a:pt x="100" y="51171"/>
                    <a:pt x="167" y="51037"/>
                    <a:pt x="234" y="50871"/>
                  </a:cubicBezTo>
                  <a:cubicBezTo>
                    <a:pt x="367" y="50537"/>
                    <a:pt x="567" y="50037"/>
                    <a:pt x="834" y="49403"/>
                  </a:cubicBezTo>
                  <a:cubicBezTo>
                    <a:pt x="1368" y="48102"/>
                    <a:pt x="2102" y="46234"/>
                    <a:pt x="3036" y="43899"/>
                  </a:cubicBezTo>
                  <a:cubicBezTo>
                    <a:pt x="4837" y="39262"/>
                    <a:pt x="7305" y="32824"/>
                    <a:pt x="10007" y="25753"/>
                  </a:cubicBezTo>
                  <a:lnTo>
                    <a:pt x="16946" y="7540"/>
                  </a:lnTo>
                  <a:cubicBezTo>
                    <a:pt x="17846" y="5238"/>
                    <a:pt x="18547" y="3337"/>
                    <a:pt x="19047" y="2036"/>
                  </a:cubicBezTo>
                  <a:cubicBezTo>
                    <a:pt x="19314" y="1402"/>
                    <a:pt x="19481" y="902"/>
                    <a:pt x="19648" y="535"/>
                  </a:cubicBezTo>
                  <a:lnTo>
                    <a:pt x="19781" y="134"/>
                  </a:lnTo>
                  <a:cubicBezTo>
                    <a:pt x="19781" y="101"/>
                    <a:pt x="19814" y="68"/>
                    <a:pt x="1981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7"/>
            <p:cNvSpPr/>
            <p:nvPr/>
          </p:nvSpPr>
          <p:spPr>
            <a:xfrm>
              <a:off x="4813125" y="1611100"/>
              <a:ext cx="182650" cy="97575"/>
            </a:xfrm>
            <a:custGeom>
              <a:avLst/>
              <a:gdLst/>
              <a:ahLst/>
              <a:cxnLst/>
              <a:rect l="l" t="t" r="r" b="b"/>
              <a:pathLst>
                <a:path w="7306" h="3903" extrusionOk="0">
                  <a:moveTo>
                    <a:pt x="7306" y="0"/>
                  </a:moveTo>
                  <a:cubicBezTo>
                    <a:pt x="6906" y="134"/>
                    <a:pt x="6539" y="300"/>
                    <a:pt x="6172" y="501"/>
                  </a:cubicBezTo>
                  <a:cubicBezTo>
                    <a:pt x="5505" y="801"/>
                    <a:pt x="4604" y="1301"/>
                    <a:pt x="3603" y="1868"/>
                  </a:cubicBezTo>
                  <a:lnTo>
                    <a:pt x="1068" y="3303"/>
                  </a:lnTo>
                  <a:cubicBezTo>
                    <a:pt x="701" y="3469"/>
                    <a:pt x="334" y="3669"/>
                    <a:pt x="1" y="3903"/>
                  </a:cubicBezTo>
                  <a:cubicBezTo>
                    <a:pt x="401" y="3803"/>
                    <a:pt x="768" y="3636"/>
                    <a:pt x="1135" y="3436"/>
                  </a:cubicBezTo>
                  <a:cubicBezTo>
                    <a:pt x="1802" y="3102"/>
                    <a:pt x="2703" y="2602"/>
                    <a:pt x="3703" y="2035"/>
                  </a:cubicBezTo>
                  <a:lnTo>
                    <a:pt x="6272" y="634"/>
                  </a:lnTo>
                  <a:cubicBezTo>
                    <a:pt x="6605" y="434"/>
                    <a:pt x="6972" y="234"/>
                    <a:pt x="730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7"/>
            <p:cNvSpPr/>
            <p:nvPr/>
          </p:nvSpPr>
          <p:spPr>
            <a:xfrm>
              <a:off x="4697200" y="1488500"/>
              <a:ext cx="109275" cy="213525"/>
            </a:xfrm>
            <a:custGeom>
              <a:avLst/>
              <a:gdLst/>
              <a:ahLst/>
              <a:cxnLst/>
              <a:rect l="l" t="t" r="r" b="b"/>
              <a:pathLst>
                <a:path w="4371" h="8541" extrusionOk="0">
                  <a:moveTo>
                    <a:pt x="70" y="0"/>
                  </a:moveTo>
                  <a:cubicBezTo>
                    <a:pt x="69" y="0"/>
                    <a:pt x="68" y="0"/>
                    <a:pt x="68" y="1"/>
                  </a:cubicBezTo>
                  <a:cubicBezTo>
                    <a:pt x="1" y="34"/>
                    <a:pt x="935" y="1969"/>
                    <a:pt x="2102" y="4337"/>
                  </a:cubicBezTo>
                  <a:cubicBezTo>
                    <a:pt x="3260" y="6652"/>
                    <a:pt x="4253" y="8541"/>
                    <a:pt x="4303" y="8541"/>
                  </a:cubicBezTo>
                  <a:cubicBezTo>
                    <a:pt x="4303" y="8541"/>
                    <a:pt x="4304" y="8540"/>
                    <a:pt x="4304" y="8540"/>
                  </a:cubicBezTo>
                  <a:cubicBezTo>
                    <a:pt x="4371" y="8507"/>
                    <a:pt x="3470" y="6572"/>
                    <a:pt x="2303" y="4237"/>
                  </a:cubicBezTo>
                  <a:cubicBezTo>
                    <a:pt x="1112" y="1889"/>
                    <a:pt x="151" y="0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7"/>
            <p:cNvSpPr/>
            <p:nvPr/>
          </p:nvSpPr>
          <p:spPr>
            <a:xfrm>
              <a:off x="4577125" y="1818750"/>
              <a:ext cx="136800" cy="160975"/>
            </a:xfrm>
            <a:custGeom>
              <a:avLst/>
              <a:gdLst/>
              <a:ahLst/>
              <a:cxnLst/>
              <a:rect l="l" t="t" r="r" b="b"/>
              <a:pathLst>
                <a:path w="5472" h="6439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367"/>
                    <a:pt x="434" y="734"/>
                    <a:pt x="701" y="1034"/>
                  </a:cubicBezTo>
                  <a:cubicBezTo>
                    <a:pt x="1135" y="1668"/>
                    <a:pt x="1768" y="2502"/>
                    <a:pt x="2536" y="3403"/>
                  </a:cubicBezTo>
                  <a:cubicBezTo>
                    <a:pt x="3303" y="4303"/>
                    <a:pt x="4003" y="5070"/>
                    <a:pt x="4537" y="5604"/>
                  </a:cubicBezTo>
                  <a:cubicBezTo>
                    <a:pt x="4837" y="5904"/>
                    <a:pt x="5138" y="6205"/>
                    <a:pt x="5471" y="6438"/>
                  </a:cubicBezTo>
                  <a:cubicBezTo>
                    <a:pt x="5238" y="6105"/>
                    <a:pt x="4937" y="5804"/>
                    <a:pt x="4671" y="5504"/>
                  </a:cubicBezTo>
                  <a:cubicBezTo>
                    <a:pt x="4137" y="4937"/>
                    <a:pt x="3436" y="4136"/>
                    <a:pt x="2702" y="3269"/>
                  </a:cubicBezTo>
                  <a:cubicBezTo>
                    <a:pt x="1935" y="2369"/>
                    <a:pt x="1268" y="1568"/>
                    <a:pt x="801" y="967"/>
                  </a:cubicBezTo>
                  <a:cubicBezTo>
                    <a:pt x="568" y="601"/>
                    <a:pt x="301" y="30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7"/>
            <p:cNvSpPr/>
            <p:nvPr/>
          </p:nvSpPr>
          <p:spPr>
            <a:xfrm>
              <a:off x="4713900" y="1934650"/>
              <a:ext cx="190975" cy="42575"/>
            </a:xfrm>
            <a:custGeom>
              <a:avLst/>
              <a:gdLst/>
              <a:ahLst/>
              <a:cxnLst/>
              <a:rect l="l" t="t" r="r" b="b"/>
              <a:pathLst>
                <a:path w="7639" h="1703" extrusionOk="0">
                  <a:moveTo>
                    <a:pt x="7639" y="1"/>
                  </a:moveTo>
                  <a:lnTo>
                    <a:pt x="7639" y="1"/>
                  </a:lnTo>
                  <a:cubicBezTo>
                    <a:pt x="7239" y="34"/>
                    <a:pt x="6872" y="101"/>
                    <a:pt x="6505" y="201"/>
                  </a:cubicBezTo>
                  <a:cubicBezTo>
                    <a:pt x="5804" y="334"/>
                    <a:pt x="4837" y="535"/>
                    <a:pt x="3803" y="768"/>
                  </a:cubicBezTo>
                  <a:cubicBezTo>
                    <a:pt x="2735" y="968"/>
                    <a:pt x="1768" y="1202"/>
                    <a:pt x="1101" y="1368"/>
                  </a:cubicBezTo>
                  <a:cubicBezTo>
                    <a:pt x="734" y="1469"/>
                    <a:pt x="367" y="1569"/>
                    <a:pt x="0" y="1702"/>
                  </a:cubicBezTo>
                  <a:cubicBezTo>
                    <a:pt x="367" y="1669"/>
                    <a:pt x="767" y="1635"/>
                    <a:pt x="1134" y="1535"/>
                  </a:cubicBezTo>
                  <a:cubicBezTo>
                    <a:pt x="1835" y="1368"/>
                    <a:pt x="2802" y="1202"/>
                    <a:pt x="3836" y="968"/>
                  </a:cubicBezTo>
                  <a:cubicBezTo>
                    <a:pt x="4904" y="735"/>
                    <a:pt x="5838" y="501"/>
                    <a:pt x="6538" y="334"/>
                  </a:cubicBezTo>
                  <a:cubicBezTo>
                    <a:pt x="6905" y="268"/>
                    <a:pt x="7272" y="168"/>
                    <a:pt x="763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7"/>
            <p:cNvSpPr/>
            <p:nvPr/>
          </p:nvSpPr>
          <p:spPr>
            <a:xfrm>
              <a:off x="4610475" y="2190675"/>
              <a:ext cx="244375" cy="51725"/>
            </a:xfrm>
            <a:custGeom>
              <a:avLst/>
              <a:gdLst/>
              <a:ahLst/>
              <a:cxnLst/>
              <a:rect l="l" t="t" r="r" b="b"/>
              <a:pathLst>
                <a:path w="9775" h="2069" extrusionOk="0">
                  <a:moveTo>
                    <a:pt x="9774" y="0"/>
                  </a:moveTo>
                  <a:lnTo>
                    <a:pt x="9774" y="0"/>
                  </a:lnTo>
                  <a:cubicBezTo>
                    <a:pt x="9307" y="34"/>
                    <a:pt x="8807" y="101"/>
                    <a:pt x="8340" y="234"/>
                  </a:cubicBezTo>
                  <a:cubicBezTo>
                    <a:pt x="7439" y="401"/>
                    <a:pt x="6239" y="634"/>
                    <a:pt x="4871" y="934"/>
                  </a:cubicBezTo>
                  <a:cubicBezTo>
                    <a:pt x="3503" y="1201"/>
                    <a:pt x="2302" y="1468"/>
                    <a:pt x="1435" y="1668"/>
                  </a:cubicBezTo>
                  <a:cubicBezTo>
                    <a:pt x="935" y="1768"/>
                    <a:pt x="468" y="1902"/>
                    <a:pt x="1" y="2069"/>
                  </a:cubicBezTo>
                  <a:cubicBezTo>
                    <a:pt x="501" y="2002"/>
                    <a:pt x="968" y="1935"/>
                    <a:pt x="1435" y="1835"/>
                  </a:cubicBezTo>
                  <a:cubicBezTo>
                    <a:pt x="2336" y="1668"/>
                    <a:pt x="3537" y="1401"/>
                    <a:pt x="4904" y="1135"/>
                  </a:cubicBezTo>
                  <a:cubicBezTo>
                    <a:pt x="6272" y="834"/>
                    <a:pt x="7473" y="568"/>
                    <a:pt x="8373" y="367"/>
                  </a:cubicBezTo>
                  <a:cubicBezTo>
                    <a:pt x="8840" y="267"/>
                    <a:pt x="9307" y="134"/>
                    <a:pt x="977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7"/>
            <p:cNvSpPr/>
            <p:nvPr/>
          </p:nvSpPr>
          <p:spPr>
            <a:xfrm>
              <a:off x="4448700" y="2030550"/>
              <a:ext cx="167650" cy="208525"/>
            </a:xfrm>
            <a:custGeom>
              <a:avLst/>
              <a:gdLst/>
              <a:ahLst/>
              <a:cxnLst/>
              <a:rect l="l" t="t" r="r" b="b"/>
              <a:pathLst>
                <a:path w="6706" h="8341" extrusionOk="0">
                  <a:moveTo>
                    <a:pt x="1" y="1"/>
                  </a:moveTo>
                  <a:cubicBezTo>
                    <a:pt x="67" y="101"/>
                    <a:pt x="134" y="234"/>
                    <a:pt x="201" y="368"/>
                  </a:cubicBezTo>
                  <a:cubicBezTo>
                    <a:pt x="367" y="601"/>
                    <a:pt x="568" y="902"/>
                    <a:pt x="868" y="1302"/>
                  </a:cubicBezTo>
                  <a:cubicBezTo>
                    <a:pt x="1402" y="2102"/>
                    <a:pt x="2202" y="3170"/>
                    <a:pt x="3136" y="4337"/>
                  </a:cubicBezTo>
                  <a:cubicBezTo>
                    <a:pt x="4070" y="5505"/>
                    <a:pt x="4937" y="6506"/>
                    <a:pt x="5605" y="7239"/>
                  </a:cubicBezTo>
                  <a:cubicBezTo>
                    <a:pt x="5905" y="7573"/>
                    <a:pt x="6172" y="7873"/>
                    <a:pt x="6372" y="8073"/>
                  </a:cubicBezTo>
                  <a:cubicBezTo>
                    <a:pt x="6472" y="8173"/>
                    <a:pt x="6572" y="8273"/>
                    <a:pt x="6705" y="8340"/>
                  </a:cubicBezTo>
                  <a:cubicBezTo>
                    <a:pt x="6372" y="7907"/>
                    <a:pt x="6072" y="7506"/>
                    <a:pt x="5705" y="7139"/>
                  </a:cubicBezTo>
                  <a:cubicBezTo>
                    <a:pt x="5071" y="6372"/>
                    <a:pt x="4237" y="5371"/>
                    <a:pt x="3303" y="4204"/>
                  </a:cubicBezTo>
                  <a:cubicBezTo>
                    <a:pt x="2369" y="3070"/>
                    <a:pt x="1568" y="2002"/>
                    <a:pt x="968" y="1235"/>
                  </a:cubicBezTo>
                  <a:lnTo>
                    <a:pt x="267" y="301"/>
                  </a:lnTo>
                  <a:cubicBezTo>
                    <a:pt x="201" y="201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67"/>
          <p:cNvGrpSpPr/>
          <p:nvPr/>
        </p:nvGrpSpPr>
        <p:grpSpPr>
          <a:xfrm rot="930563" flipH="1">
            <a:off x="173234" y="918559"/>
            <a:ext cx="1093315" cy="1431095"/>
            <a:chOff x="4304425" y="1671950"/>
            <a:chExt cx="1093300" cy="1431075"/>
          </a:xfrm>
        </p:grpSpPr>
        <p:sp>
          <p:nvSpPr>
            <p:cNvPr id="1889" name="Google Shape;1889;p67"/>
            <p:cNvSpPr/>
            <p:nvPr/>
          </p:nvSpPr>
          <p:spPr>
            <a:xfrm>
              <a:off x="4304425" y="1671950"/>
              <a:ext cx="1093300" cy="1304875"/>
            </a:xfrm>
            <a:custGeom>
              <a:avLst/>
              <a:gdLst/>
              <a:ahLst/>
              <a:cxnLst/>
              <a:rect l="l" t="t" r="r" b="b"/>
              <a:pathLst>
                <a:path w="43732" h="52195" extrusionOk="0">
                  <a:moveTo>
                    <a:pt x="38606" y="1"/>
                  </a:moveTo>
                  <a:cubicBezTo>
                    <a:pt x="36505" y="1"/>
                    <a:pt x="34571" y="1156"/>
                    <a:pt x="33091" y="2636"/>
                  </a:cubicBezTo>
                  <a:cubicBezTo>
                    <a:pt x="31590" y="4171"/>
                    <a:pt x="30523" y="6072"/>
                    <a:pt x="29422" y="7907"/>
                  </a:cubicBezTo>
                  <a:cubicBezTo>
                    <a:pt x="28321" y="9742"/>
                    <a:pt x="27187" y="11576"/>
                    <a:pt x="25552" y="12944"/>
                  </a:cubicBezTo>
                  <a:cubicBezTo>
                    <a:pt x="25186" y="13284"/>
                    <a:pt x="24716" y="13584"/>
                    <a:pt x="24257" y="13584"/>
                  </a:cubicBezTo>
                  <a:cubicBezTo>
                    <a:pt x="24131" y="13584"/>
                    <a:pt x="24006" y="13561"/>
                    <a:pt x="23884" y="13511"/>
                  </a:cubicBezTo>
                  <a:cubicBezTo>
                    <a:pt x="23317" y="13311"/>
                    <a:pt x="23084" y="12610"/>
                    <a:pt x="23084" y="12010"/>
                  </a:cubicBezTo>
                  <a:cubicBezTo>
                    <a:pt x="23151" y="11409"/>
                    <a:pt x="23184" y="10776"/>
                    <a:pt x="23151" y="10175"/>
                  </a:cubicBezTo>
                  <a:cubicBezTo>
                    <a:pt x="23005" y="8893"/>
                    <a:pt x="21687" y="8018"/>
                    <a:pt x="20422" y="8018"/>
                  </a:cubicBezTo>
                  <a:cubicBezTo>
                    <a:pt x="20240" y="8018"/>
                    <a:pt x="20058" y="8036"/>
                    <a:pt x="19882" y="8074"/>
                  </a:cubicBezTo>
                  <a:cubicBezTo>
                    <a:pt x="18447" y="8374"/>
                    <a:pt x="17346" y="9608"/>
                    <a:pt x="16779" y="10976"/>
                  </a:cubicBezTo>
                  <a:cubicBezTo>
                    <a:pt x="16212" y="12343"/>
                    <a:pt x="16146" y="13845"/>
                    <a:pt x="16046" y="15312"/>
                  </a:cubicBezTo>
                  <a:lnTo>
                    <a:pt x="15512" y="23551"/>
                  </a:lnTo>
                  <a:cubicBezTo>
                    <a:pt x="15445" y="25019"/>
                    <a:pt x="15145" y="26787"/>
                    <a:pt x="13844" y="27388"/>
                  </a:cubicBezTo>
                  <a:cubicBezTo>
                    <a:pt x="13544" y="27532"/>
                    <a:pt x="13225" y="27594"/>
                    <a:pt x="12901" y="27594"/>
                  </a:cubicBezTo>
                  <a:cubicBezTo>
                    <a:pt x="12179" y="27594"/>
                    <a:pt x="11430" y="27289"/>
                    <a:pt x="10808" y="26921"/>
                  </a:cubicBezTo>
                  <a:cubicBezTo>
                    <a:pt x="9407" y="26053"/>
                    <a:pt x="8307" y="24819"/>
                    <a:pt x="7573" y="23351"/>
                  </a:cubicBezTo>
                  <a:cubicBezTo>
                    <a:pt x="7039" y="22251"/>
                    <a:pt x="6639" y="20950"/>
                    <a:pt x="5571" y="20349"/>
                  </a:cubicBezTo>
                  <a:cubicBezTo>
                    <a:pt x="5239" y="20166"/>
                    <a:pt x="4877" y="20083"/>
                    <a:pt x="4510" y="20083"/>
                  </a:cubicBezTo>
                  <a:cubicBezTo>
                    <a:pt x="3474" y="20083"/>
                    <a:pt x="2393" y="20739"/>
                    <a:pt x="1802" y="21650"/>
                  </a:cubicBezTo>
                  <a:cubicBezTo>
                    <a:pt x="1001" y="22918"/>
                    <a:pt x="1068" y="24485"/>
                    <a:pt x="901" y="25953"/>
                  </a:cubicBezTo>
                  <a:cubicBezTo>
                    <a:pt x="1" y="34793"/>
                    <a:pt x="1068" y="44800"/>
                    <a:pt x="8307" y="50638"/>
                  </a:cubicBezTo>
                  <a:lnTo>
                    <a:pt x="8240" y="50638"/>
                  </a:lnTo>
                  <a:cubicBezTo>
                    <a:pt x="10687" y="51727"/>
                    <a:pt x="13076" y="52195"/>
                    <a:pt x="15505" y="52195"/>
                  </a:cubicBezTo>
                  <a:cubicBezTo>
                    <a:pt x="17613" y="52195"/>
                    <a:pt x="19751" y="51842"/>
                    <a:pt x="21983" y="51238"/>
                  </a:cubicBezTo>
                  <a:cubicBezTo>
                    <a:pt x="26820" y="49837"/>
                    <a:pt x="31190" y="47202"/>
                    <a:pt x="34659" y="43566"/>
                  </a:cubicBezTo>
                  <a:cubicBezTo>
                    <a:pt x="35693" y="42565"/>
                    <a:pt x="36560" y="41398"/>
                    <a:pt x="37127" y="40063"/>
                  </a:cubicBezTo>
                  <a:cubicBezTo>
                    <a:pt x="37661" y="38729"/>
                    <a:pt x="37694" y="37128"/>
                    <a:pt x="36927" y="35894"/>
                  </a:cubicBezTo>
                  <a:cubicBezTo>
                    <a:pt x="36111" y="34612"/>
                    <a:pt x="34596" y="34079"/>
                    <a:pt x="33051" y="34079"/>
                  </a:cubicBezTo>
                  <a:cubicBezTo>
                    <a:pt x="32385" y="34079"/>
                    <a:pt x="31713" y="34178"/>
                    <a:pt x="31090" y="34359"/>
                  </a:cubicBezTo>
                  <a:cubicBezTo>
                    <a:pt x="29989" y="34693"/>
                    <a:pt x="28888" y="35260"/>
                    <a:pt x="27754" y="35393"/>
                  </a:cubicBezTo>
                  <a:cubicBezTo>
                    <a:pt x="27625" y="35409"/>
                    <a:pt x="27493" y="35417"/>
                    <a:pt x="27360" y="35417"/>
                  </a:cubicBezTo>
                  <a:cubicBezTo>
                    <a:pt x="26353" y="35417"/>
                    <a:pt x="25264" y="34968"/>
                    <a:pt x="24852" y="34026"/>
                  </a:cubicBezTo>
                  <a:cubicBezTo>
                    <a:pt x="24385" y="32958"/>
                    <a:pt x="25019" y="31657"/>
                    <a:pt x="25919" y="30957"/>
                  </a:cubicBezTo>
                  <a:cubicBezTo>
                    <a:pt x="26853" y="30256"/>
                    <a:pt x="28021" y="29989"/>
                    <a:pt x="29122" y="29689"/>
                  </a:cubicBezTo>
                  <a:cubicBezTo>
                    <a:pt x="32224" y="28755"/>
                    <a:pt x="35159" y="27321"/>
                    <a:pt x="37761" y="25419"/>
                  </a:cubicBezTo>
                  <a:cubicBezTo>
                    <a:pt x="39062" y="24485"/>
                    <a:pt x="40430" y="22984"/>
                    <a:pt x="39929" y="21450"/>
                  </a:cubicBezTo>
                  <a:cubicBezTo>
                    <a:pt x="39562" y="20316"/>
                    <a:pt x="38362" y="19715"/>
                    <a:pt x="37227" y="19515"/>
                  </a:cubicBezTo>
                  <a:cubicBezTo>
                    <a:pt x="36093" y="19315"/>
                    <a:pt x="34892" y="19348"/>
                    <a:pt x="33825" y="18915"/>
                  </a:cubicBezTo>
                  <a:cubicBezTo>
                    <a:pt x="32858" y="18515"/>
                    <a:pt x="31990" y="17480"/>
                    <a:pt x="32391" y="16513"/>
                  </a:cubicBezTo>
                  <a:cubicBezTo>
                    <a:pt x="32657" y="16013"/>
                    <a:pt x="33124" y="15612"/>
                    <a:pt x="33658" y="15379"/>
                  </a:cubicBezTo>
                  <a:cubicBezTo>
                    <a:pt x="36360" y="13711"/>
                    <a:pt x="38829" y="11676"/>
                    <a:pt x="40963" y="9308"/>
                  </a:cubicBezTo>
                  <a:cubicBezTo>
                    <a:pt x="42398" y="7707"/>
                    <a:pt x="43732" y="5672"/>
                    <a:pt x="43332" y="3570"/>
                  </a:cubicBezTo>
                  <a:cubicBezTo>
                    <a:pt x="42965" y="1469"/>
                    <a:pt x="40797" y="1"/>
                    <a:pt x="38695" y="1"/>
                  </a:cubicBezTo>
                  <a:cubicBezTo>
                    <a:pt x="38665" y="1"/>
                    <a:pt x="38636" y="1"/>
                    <a:pt x="386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7"/>
            <p:cNvSpPr/>
            <p:nvPr/>
          </p:nvSpPr>
          <p:spPr>
            <a:xfrm>
              <a:off x="4497900" y="1707825"/>
              <a:ext cx="840625" cy="1395200"/>
            </a:xfrm>
            <a:custGeom>
              <a:avLst/>
              <a:gdLst/>
              <a:ahLst/>
              <a:cxnLst/>
              <a:rect l="l" t="t" r="r" b="b"/>
              <a:pathLst>
                <a:path w="33625" h="55808" extrusionOk="0">
                  <a:moveTo>
                    <a:pt x="33625" y="1"/>
                  </a:moveTo>
                  <a:cubicBezTo>
                    <a:pt x="33558" y="34"/>
                    <a:pt x="33491" y="67"/>
                    <a:pt x="33458" y="101"/>
                  </a:cubicBezTo>
                  <a:lnTo>
                    <a:pt x="32958" y="434"/>
                  </a:lnTo>
                  <a:cubicBezTo>
                    <a:pt x="32557" y="734"/>
                    <a:pt x="31923" y="1201"/>
                    <a:pt x="31156" y="1802"/>
                  </a:cubicBezTo>
                  <a:cubicBezTo>
                    <a:pt x="28988" y="3503"/>
                    <a:pt x="26920" y="5404"/>
                    <a:pt x="25052" y="7439"/>
                  </a:cubicBezTo>
                  <a:cubicBezTo>
                    <a:pt x="23851" y="8707"/>
                    <a:pt x="22583" y="10175"/>
                    <a:pt x="21282" y="11776"/>
                  </a:cubicBezTo>
                  <a:cubicBezTo>
                    <a:pt x="19948" y="13377"/>
                    <a:pt x="18581" y="15078"/>
                    <a:pt x="17180" y="16946"/>
                  </a:cubicBezTo>
                  <a:cubicBezTo>
                    <a:pt x="15712" y="18881"/>
                    <a:pt x="14344" y="20916"/>
                    <a:pt x="13077" y="23017"/>
                  </a:cubicBezTo>
                  <a:cubicBezTo>
                    <a:pt x="12443" y="24085"/>
                    <a:pt x="11842" y="25252"/>
                    <a:pt x="11242" y="26420"/>
                  </a:cubicBezTo>
                  <a:lnTo>
                    <a:pt x="9441" y="29955"/>
                  </a:lnTo>
                  <a:cubicBezTo>
                    <a:pt x="7106" y="34459"/>
                    <a:pt x="5038" y="39062"/>
                    <a:pt x="3236" y="43799"/>
                  </a:cubicBezTo>
                  <a:cubicBezTo>
                    <a:pt x="1769" y="47668"/>
                    <a:pt x="668" y="51671"/>
                    <a:pt x="1" y="55774"/>
                  </a:cubicBezTo>
                  <a:lnTo>
                    <a:pt x="167" y="55807"/>
                  </a:lnTo>
                  <a:cubicBezTo>
                    <a:pt x="868" y="51738"/>
                    <a:pt x="1969" y="47735"/>
                    <a:pt x="3436" y="43899"/>
                  </a:cubicBezTo>
                  <a:cubicBezTo>
                    <a:pt x="5271" y="39162"/>
                    <a:pt x="7339" y="34559"/>
                    <a:pt x="9641" y="30089"/>
                  </a:cubicBezTo>
                  <a:lnTo>
                    <a:pt x="11475" y="26553"/>
                  </a:lnTo>
                  <a:cubicBezTo>
                    <a:pt x="12043" y="25385"/>
                    <a:pt x="12643" y="24218"/>
                    <a:pt x="13310" y="23151"/>
                  </a:cubicBezTo>
                  <a:cubicBezTo>
                    <a:pt x="14544" y="21049"/>
                    <a:pt x="15912" y="19048"/>
                    <a:pt x="17346" y="17113"/>
                  </a:cubicBezTo>
                  <a:cubicBezTo>
                    <a:pt x="18747" y="15245"/>
                    <a:pt x="20115" y="13510"/>
                    <a:pt x="21449" y="11909"/>
                  </a:cubicBezTo>
                  <a:cubicBezTo>
                    <a:pt x="22750" y="10308"/>
                    <a:pt x="23984" y="8840"/>
                    <a:pt x="25185" y="7573"/>
                  </a:cubicBezTo>
                  <a:cubicBezTo>
                    <a:pt x="27053" y="5538"/>
                    <a:pt x="29088" y="3637"/>
                    <a:pt x="31223" y="1902"/>
                  </a:cubicBezTo>
                  <a:cubicBezTo>
                    <a:pt x="31990" y="1268"/>
                    <a:pt x="32591" y="801"/>
                    <a:pt x="32991" y="501"/>
                  </a:cubicBezTo>
                  <a:lnTo>
                    <a:pt x="33458" y="134"/>
                  </a:lnTo>
                  <a:cubicBezTo>
                    <a:pt x="33525" y="101"/>
                    <a:pt x="33558" y="34"/>
                    <a:pt x="33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7"/>
            <p:cNvSpPr/>
            <p:nvPr/>
          </p:nvSpPr>
          <p:spPr>
            <a:xfrm>
              <a:off x="4800625" y="1873775"/>
              <a:ext cx="27550" cy="408650"/>
            </a:xfrm>
            <a:custGeom>
              <a:avLst/>
              <a:gdLst/>
              <a:ahLst/>
              <a:cxnLst/>
              <a:rect l="l" t="t" r="r" b="b"/>
              <a:pathLst>
                <a:path w="1102" h="16346" extrusionOk="0">
                  <a:moveTo>
                    <a:pt x="34" y="1"/>
                  </a:moveTo>
                  <a:cubicBezTo>
                    <a:pt x="0" y="234"/>
                    <a:pt x="34" y="434"/>
                    <a:pt x="67" y="668"/>
                  </a:cubicBezTo>
                  <a:cubicBezTo>
                    <a:pt x="100" y="1068"/>
                    <a:pt x="167" y="1669"/>
                    <a:pt x="234" y="2402"/>
                  </a:cubicBezTo>
                  <a:cubicBezTo>
                    <a:pt x="334" y="3870"/>
                    <a:pt x="467" y="5938"/>
                    <a:pt x="534" y="8173"/>
                  </a:cubicBezTo>
                  <a:cubicBezTo>
                    <a:pt x="601" y="10442"/>
                    <a:pt x="701" y="12476"/>
                    <a:pt x="801" y="13977"/>
                  </a:cubicBezTo>
                  <a:cubicBezTo>
                    <a:pt x="868" y="14711"/>
                    <a:pt x="901" y="15312"/>
                    <a:pt x="968" y="15712"/>
                  </a:cubicBezTo>
                  <a:cubicBezTo>
                    <a:pt x="968" y="15945"/>
                    <a:pt x="1001" y="16146"/>
                    <a:pt x="1068" y="16346"/>
                  </a:cubicBezTo>
                  <a:cubicBezTo>
                    <a:pt x="1068" y="16146"/>
                    <a:pt x="1101" y="15912"/>
                    <a:pt x="1068" y="15712"/>
                  </a:cubicBezTo>
                  <a:cubicBezTo>
                    <a:pt x="1068" y="15245"/>
                    <a:pt x="1034" y="14645"/>
                    <a:pt x="1001" y="13944"/>
                  </a:cubicBezTo>
                  <a:cubicBezTo>
                    <a:pt x="968" y="12410"/>
                    <a:pt x="934" y="10442"/>
                    <a:pt x="834" y="8173"/>
                  </a:cubicBezTo>
                  <a:cubicBezTo>
                    <a:pt x="734" y="5905"/>
                    <a:pt x="601" y="3870"/>
                    <a:pt x="401" y="2402"/>
                  </a:cubicBezTo>
                  <a:cubicBezTo>
                    <a:pt x="334" y="1635"/>
                    <a:pt x="234" y="1068"/>
                    <a:pt x="167" y="635"/>
                  </a:cubicBezTo>
                  <a:cubicBezTo>
                    <a:pt x="134" y="434"/>
                    <a:pt x="100" y="234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4826475" y="2224875"/>
              <a:ext cx="479525" cy="58400"/>
            </a:xfrm>
            <a:custGeom>
              <a:avLst/>
              <a:gdLst/>
              <a:ahLst/>
              <a:cxnLst/>
              <a:rect l="l" t="t" r="r" b="b"/>
              <a:pathLst>
                <a:path w="19181" h="2336" extrusionOk="0">
                  <a:moveTo>
                    <a:pt x="16345" y="0"/>
                  </a:moveTo>
                  <a:cubicBezTo>
                    <a:pt x="14044" y="33"/>
                    <a:pt x="11775" y="200"/>
                    <a:pt x="9507" y="467"/>
                  </a:cubicBezTo>
                  <a:cubicBezTo>
                    <a:pt x="6839" y="801"/>
                    <a:pt x="4470" y="1201"/>
                    <a:pt x="2736" y="1601"/>
                  </a:cubicBezTo>
                  <a:cubicBezTo>
                    <a:pt x="1902" y="1768"/>
                    <a:pt x="1201" y="1968"/>
                    <a:pt x="734" y="2102"/>
                  </a:cubicBezTo>
                  <a:cubicBezTo>
                    <a:pt x="467" y="2135"/>
                    <a:pt x="234" y="2235"/>
                    <a:pt x="0" y="2335"/>
                  </a:cubicBezTo>
                  <a:cubicBezTo>
                    <a:pt x="267" y="2302"/>
                    <a:pt x="501" y="2268"/>
                    <a:pt x="768" y="2202"/>
                  </a:cubicBezTo>
                  <a:cubicBezTo>
                    <a:pt x="1235" y="2068"/>
                    <a:pt x="1935" y="1935"/>
                    <a:pt x="2802" y="1768"/>
                  </a:cubicBezTo>
                  <a:cubicBezTo>
                    <a:pt x="4504" y="1434"/>
                    <a:pt x="6905" y="1068"/>
                    <a:pt x="9540" y="734"/>
                  </a:cubicBezTo>
                  <a:cubicBezTo>
                    <a:pt x="12176" y="434"/>
                    <a:pt x="14611" y="234"/>
                    <a:pt x="16345" y="167"/>
                  </a:cubicBezTo>
                  <a:cubicBezTo>
                    <a:pt x="17246" y="100"/>
                    <a:pt x="17947" y="100"/>
                    <a:pt x="18414" y="100"/>
                  </a:cubicBezTo>
                  <a:cubicBezTo>
                    <a:pt x="18492" y="110"/>
                    <a:pt x="18570" y="114"/>
                    <a:pt x="18647" y="114"/>
                  </a:cubicBezTo>
                  <a:cubicBezTo>
                    <a:pt x="18834" y="114"/>
                    <a:pt x="19016" y="90"/>
                    <a:pt x="19181" y="67"/>
                  </a:cubicBezTo>
                  <a:cubicBezTo>
                    <a:pt x="18947" y="33"/>
                    <a:pt x="18680" y="0"/>
                    <a:pt x="18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7"/>
            <p:cNvSpPr/>
            <p:nvPr/>
          </p:nvSpPr>
          <p:spPr>
            <a:xfrm>
              <a:off x="4584625" y="2634325"/>
              <a:ext cx="643000" cy="160150"/>
            </a:xfrm>
            <a:custGeom>
              <a:avLst/>
              <a:gdLst/>
              <a:ahLst/>
              <a:cxnLst/>
              <a:rect l="l" t="t" r="r" b="b"/>
              <a:pathLst>
                <a:path w="25720" h="6406" extrusionOk="0">
                  <a:moveTo>
                    <a:pt x="25719" y="0"/>
                  </a:moveTo>
                  <a:cubicBezTo>
                    <a:pt x="25619" y="0"/>
                    <a:pt x="25519" y="34"/>
                    <a:pt x="25452" y="34"/>
                  </a:cubicBezTo>
                  <a:lnTo>
                    <a:pt x="24685" y="201"/>
                  </a:lnTo>
                  <a:cubicBezTo>
                    <a:pt x="24018" y="334"/>
                    <a:pt x="23084" y="534"/>
                    <a:pt x="21916" y="801"/>
                  </a:cubicBezTo>
                  <a:cubicBezTo>
                    <a:pt x="19581" y="1335"/>
                    <a:pt x="16379" y="2135"/>
                    <a:pt x="12843" y="3069"/>
                  </a:cubicBezTo>
                  <a:cubicBezTo>
                    <a:pt x="9307" y="4003"/>
                    <a:pt x="6105" y="4837"/>
                    <a:pt x="3770" y="5438"/>
                  </a:cubicBezTo>
                  <a:lnTo>
                    <a:pt x="1001" y="6105"/>
                  </a:lnTo>
                  <a:lnTo>
                    <a:pt x="268" y="6305"/>
                  </a:lnTo>
                  <a:cubicBezTo>
                    <a:pt x="168" y="6338"/>
                    <a:pt x="101" y="6338"/>
                    <a:pt x="1" y="6405"/>
                  </a:cubicBezTo>
                  <a:cubicBezTo>
                    <a:pt x="101" y="6405"/>
                    <a:pt x="201" y="6372"/>
                    <a:pt x="268" y="6372"/>
                  </a:cubicBezTo>
                  <a:lnTo>
                    <a:pt x="1035" y="6205"/>
                  </a:lnTo>
                  <a:cubicBezTo>
                    <a:pt x="1702" y="6072"/>
                    <a:pt x="2636" y="5871"/>
                    <a:pt x="3803" y="5605"/>
                  </a:cubicBezTo>
                  <a:cubicBezTo>
                    <a:pt x="6138" y="5071"/>
                    <a:pt x="9341" y="4270"/>
                    <a:pt x="12877" y="3336"/>
                  </a:cubicBezTo>
                  <a:cubicBezTo>
                    <a:pt x="16446" y="2402"/>
                    <a:pt x="19615" y="1568"/>
                    <a:pt x="21950" y="1001"/>
                  </a:cubicBezTo>
                  <a:lnTo>
                    <a:pt x="24718" y="301"/>
                  </a:lnTo>
                  <a:lnTo>
                    <a:pt x="25452" y="101"/>
                  </a:lnTo>
                  <a:cubicBezTo>
                    <a:pt x="25552" y="101"/>
                    <a:pt x="25619" y="67"/>
                    <a:pt x="25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67"/>
          <p:cNvGrpSpPr/>
          <p:nvPr/>
        </p:nvGrpSpPr>
        <p:grpSpPr>
          <a:xfrm>
            <a:off x="823550" y="857675"/>
            <a:ext cx="743875" cy="1430625"/>
            <a:chOff x="4347800" y="1105325"/>
            <a:chExt cx="743875" cy="1430625"/>
          </a:xfrm>
        </p:grpSpPr>
        <p:sp>
          <p:nvSpPr>
            <p:cNvPr id="1895" name="Google Shape;1895;p67"/>
            <p:cNvSpPr/>
            <p:nvPr/>
          </p:nvSpPr>
          <p:spPr>
            <a:xfrm>
              <a:off x="4347800" y="1105325"/>
              <a:ext cx="743875" cy="1264675"/>
            </a:xfrm>
            <a:custGeom>
              <a:avLst/>
              <a:gdLst/>
              <a:ahLst/>
              <a:cxnLst/>
              <a:rect l="l" t="t" r="r" b="b"/>
              <a:pathLst>
                <a:path w="29755" h="50587" extrusionOk="0">
                  <a:moveTo>
                    <a:pt x="27600" y="54"/>
                  </a:moveTo>
                  <a:lnTo>
                    <a:pt x="27600" y="54"/>
                  </a:lnTo>
                  <a:cubicBezTo>
                    <a:pt x="27696" y="86"/>
                    <a:pt x="27791" y="118"/>
                    <a:pt x="27887" y="150"/>
                  </a:cubicBezTo>
                  <a:cubicBezTo>
                    <a:pt x="27781" y="97"/>
                    <a:pt x="27697" y="65"/>
                    <a:pt x="27600" y="54"/>
                  </a:cubicBezTo>
                  <a:close/>
                  <a:moveTo>
                    <a:pt x="27820" y="117"/>
                  </a:moveTo>
                  <a:cubicBezTo>
                    <a:pt x="27920" y="150"/>
                    <a:pt x="27987" y="217"/>
                    <a:pt x="28087" y="250"/>
                  </a:cubicBezTo>
                  <a:cubicBezTo>
                    <a:pt x="28020" y="184"/>
                    <a:pt x="27920" y="150"/>
                    <a:pt x="27820" y="117"/>
                  </a:cubicBezTo>
                  <a:close/>
                  <a:moveTo>
                    <a:pt x="27070" y="0"/>
                  </a:moveTo>
                  <a:cubicBezTo>
                    <a:pt x="26920" y="0"/>
                    <a:pt x="26769" y="17"/>
                    <a:pt x="26619" y="50"/>
                  </a:cubicBezTo>
                  <a:cubicBezTo>
                    <a:pt x="26119" y="150"/>
                    <a:pt x="25652" y="384"/>
                    <a:pt x="25252" y="717"/>
                  </a:cubicBezTo>
                  <a:cubicBezTo>
                    <a:pt x="24751" y="1151"/>
                    <a:pt x="24284" y="1685"/>
                    <a:pt x="23917" y="2285"/>
                  </a:cubicBezTo>
                  <a:cubicBezTo>
                    <a:pt x="23050" y="3586"/>
                    <a:pt x="22350" y="5387"/>
                    <a:pt x="21549" y="7489"/>
                  </a:cubicBezTo>
                  <a:cubicBezTo>
                    <a:pt x="20648" y="9924"/>
                    <a:pt x="19848" y="12359"/>
                    <a:pt x="19181" y="14861"/>
                  </a:cubicBezTo>
                  <a:cubicBezTo>
                    <a:pt x="19047" y="15061"/>
                    <a:pt x="18914" y="15261"/>
                    <a:pt x="18714" y="15428"/>
                  </a:cubicBezTo>
                  <a:cubicBezTo>
                    <a:pt x="18575" y="15567"/>
                    <a:pt x="18389" y="15636"/>
                    <a:pt x="18196" y="15636"/>
                  </a:cubicBezTo>
                  <a:cubicBezTo>
                    <a:pt x="18158" y="15636"/>
                    <a:pt x="18119" y="15633"/>
                    <a:pt x="18080" y="15628"/>
                  </a:cubicBezTo>
                  <a:cubicBezTo>
                    <a:pt x="17846" y="15561"/>
                    <a:pt x="17613" y="15461"/>
                    <a:pt x="17446" y="15261"/>
                  </a:cubicBezTo>
                  <a:cubicBezTo>
                    <a:pt x="17246" y="15094"/>
                    <a:pt x="17079" y="14894"/>
                    <a:pt x="16879" y="14694"/>
                  </a:cubicBezTo>
                  <a:cubicBezTo>
                    <a:pt x="16545" y="14294"/>
                    <a:pt x="16145" y="13927"/>
                    <a:pt x="15712" y="13560"/>
                  </a:cubicBezTo>
                  <a:cubicBezTo>
                    <a:pt x="15511" y="13393"/>
                    <a:pt x="15278" y="13226"/>
                    <a:pt x="15011" y="13093"/>
                  </a:cubicBezTo>
                  <a:cubicBezTo>
                    <a:pt x="14790" y="12982"/>
                    <a:pt x="14546" y="12917"/>
                    <a:pt x="14298" y="12917"/>
                  </a:cubicBezTo>
                  <a:cubicBezTo>
                    <a:pt x="14247" y="12917"/>
                    <a:pt x="14195" y="12920"/>
                    <a:pt x="14144" y="12926"/>
                  </a:cubicBezTo>
                  <a:cubicBezTo>
                    <a:pt x="13577" y="13026"/>
                    <a:pt x="13043" y="13360"/>
                    <a:pt x="12709" y="13893"/>
                  </a:cubicBezTo>
                  <a:cubicBezTo>
                    <a:pt x="12409" y="14394"/>
                    <a:pt x="12209" y="14994"/>
                    <a:pt x="12209" y="15628"/>
                  </a:cubicBezTo>
                  <a:cubicBezTo>
                    <a:pt x="12142" y="16829"/>
                    <a:pt x="12476" y="18063"/>
                    <a:pt x="12676" y="19297"/>
                  </a:cubicBezTo>
                  <a:cubicBezTo>
                    <a:pt x="12910" y="20531"/>
                    <a:pt x="13143" y="21832"/>
                    <a:pt x="13410" y="23133"/>
                  </a:cubicBezTo>
                  <a:cubicBezTo>
                    <a:pt x="13510" y="23767"/>
                    <a:pt x="13643" y="24434"/>
                    <a:pt x="13777" y="25101"/>
                  </a:cubicBezTo>
                  <a:cubicBezTo>
                    <a:pt x="13810" y="25435"/>
                    <a:pt x="13877" y="25768"/>
                    <a:pt x="13944" y="26102"/>
                  </a:cubicBezTo>
                  <a:cubicBezTo>
                    <a:pt x="13977" y="26269"/>
                    <a:pt x="14010" y="26436"/>
                    <a:pt x="14010" y="26602"/>
                  </a:cubicBezTo>
                  <a:cubicBezTo>
                    <a:pt x="14010" y="26769"/>
                    <a:pt x="13944" y="26903"/>
                    <a:pt x="13877" y="27036"/>
                  </a:cubicBezTo>
                  <a:cubicBezTo>
                    <a:pt x="13805" y="27108"/>
                    <a:pt x="13715" y="27163"/>
                    <a:pt x="13609" y="27163"/>
                  </a:cubicBezTo>
                  <a:cubicBezTo>
                    <a:pt x="13567" y="27163"/>
                    <a:pt x="13523" y="27155"/>
                    <a:pt x="13477" y="27136"/>
                  </a:cubicBezTo>
                  <a:cubicBezTo>
                    <a:pt x="13343" y="27103"/>
                    <a:pt x="13210" y="27036"/>
                    <a:pt x="13076" y="26936"/>
                  </a:cubicBezTo>
                  <a:lnTo>
                    <a:pt x="12242" y="26302"/>
                  </a:lnTo>
                  <a:cubicBezTo>
                    <a:pt x="11675" y="25869"/>
                    <a:pt x="11075" y="25435"/>
                    <a:pt x="10441" y="25068"/>
                  </a:cubicBezTo>
                  <a:cubicBezTo>
                    <a:pt x="9841" y="24701"/>
                    <a:pt x="9140" y="24434"/>
                    <a:pt x="8440" y="24234"/>
                  </a:cubicBezTo>
                  <a:cubicBezTo>
                    <a:pt x="8240" y="24201"/>
                    <a:pt x="8048" y="24184"/>
                    <a:pt x="7856" y="24184"/>
                  </a:cubicBezTo>
                  <a:cubicBezTo>
                    <a:pt x="7664" y="24184"/>
                    <a:pt x="7472" y="24201"/>
                    <a:pt x="7272" y="24234"/>
                  </a:cubicBezTo>
                  <a:cubicBezTo>
                    <a:pt x="6905" y="24334"/>
                    <a:pt x="6572" y="24568"/>
                    <a:pt x="6338" y="24901"/>
                  </a:cubicBezTo>
                  <a:cubicBezTo>
                    <a:pt x="5905" y="25535"/>
                    <a:pt x="5704" y="26302"/>
                    <a:pt x="5704" y="27103"/>
                  </a:cubicBezTo>
                  <a:cubicBezTo>
                    <a:pt x="5704" y="27870"/>
                    <a:pt x="5804" y="28637"/>
                    <a:pt x="5938" y="29404"/>
                  </a:cubicBezTo>
                  <a:cubicBezTo>
                    <a:pt x="6238" y="30939"/>
                    <a:pt x="6672" y="32440"/>
                    <a:pt x="7205" y="33908"/>
                  </a:cubicBezTo>
                  <a:cubicBezTo>
                    <a:pt x="7372" y="34275"/>
                    <a:pt x="7506" y="34642"/>
                    <a:pt x="7572" y="35042"/>
                  </a:cubicBezTo>
                  <a:cubicBezTo>
                    <a:pt x="7606" y="35209"/>
                    <a:pt x="7572" y="35375"/>
                    <a:pt x="7472" y="35509"/>
                  </a:cubicBezTo>
                  <a:lnTo>
                    <a:pt x="7372" y="35609"/>
                  </a:lnTo>
                  <a:cubicBezTo>
                    <a:pt x="7339" y="35642"/>
                    <a:pt x="7272" y="35676"/>
                    <a:pt x="7272" y="35676"/>
                  </a:cubicBezTo>
                  <a:cubicBezTo>
                    <a:pt x="7205" y="35676"/>
                    <a:pt x="7139" y="35642"/>
                    <a:pt x="7072" y="35609"/>
                  </a:cubicBezTo>
                  <a:cubicBezTo>
                    <a:pt x="6738" y="35409"/>
                    <a:pt x="6438" y="35142"/>
                    <a:pt x="6138" y="34875"/>
                  </a:cubicBezTo>
                  <a:lnTo>
                    <a:pt x="5237" y="34041"/>
                  </a:lnTo>
                  <a:cubicBezTo>
                    <a:pt x="4670" y="33474"/>
                    <a:pt x="4003" y="32940"/>
                    <a:pt x="3336" y="32473"/>
                  </a:cubicBezTo>
                  <a:cubicBezTo>
                    <a:pt x="2969" y="32240"/>
                    <a:pt x="2569" y="32073"/>
                    <a:pt x="2169" y="31973"/>
                  </a:cubicBezTo>
                  <a:cubicBezTo>
                    <a:pt x="2020" y="31927"/>
                    <a:pt x="1867" y="31905"/>
                    <a:pt x="1716" y="31905"/>
                  </a:cubicBezTo>
                  <a:cubicBezTo>
                    <a:pt x="1426" y="31905"/>
                    <a:pt x="1142" y="31986"/>
                    <a:pt x="901" y="32140"/>
                  </a:cubicBezTo>
                  <a:cubicBezTo>
                    <a:pt x="534" y="32373"/>
                    <a:pt x="267" y="32774"/>
                    <a:pt x="167" y="33207"/>
                  </a:cubicBezTo>
                  <a:cubicBezTo>
                    <a:pt x="67" y="33641"/>
                    <a:pt x="34" y="34041"/>
                    <a:pt x="0" y="34475"/>
                  </a:cubicBezTo>
                  <a:cubicBezTo>
                    <a:pt x="34" y="35342"/>
                    <a:pt x="134" y="36209"/>
                    <a:pt x="334" y="37010"/>
                  </a:cubicBezTo>
                  <a:cubicBezTo>
                    <a:pt x="768" y="38711"/>
                    <a:pt x="1368" y="40346"/>
                    <a:pt x="2169" y="41880"/>
                  </a:cubicBezTo>
                  <a:cubicBezTo>
                    <a:pt x="2969" y="43448"/>
                    <a:pt x="3870" y="44949"/>
                    <a:pt x="4870" y="46383"/>
                  </a:cubicBezTo>
                  <a:cubicBezTo>
                    <a:pt x="5371" y="47117"/>
                    <a:pt x="5938" y="47818"/>
                    <a:pt x="6505" y="48451"/>
                  </a:cubicBezTo>
                  <a:lnTo>
                    <a:pt x="8206" y="50553"/>
                  </a:lnTo>
                  <a:lnTo>
                    <a:pt x="8273" y="50586"/>
                  </a:lnTo>
                  <a:lnTo>
                    <a:pt x="8306" y="50586"/>
                  </a:lnTo>
                  <a:lnTo>
                    <a:pt x="10975" y="50219"/>
                  </a:lnTo>
                  <a:cubicBezTo>
                    <a:pt x="11875" y="50119"/>
                    <a:pt x="12743" y="49952"/>
                    <a:pt x="13610" y="49752"/>
                  </a:cubicBezTo>
                  <a:cubicBezTo>
                    <a:pt x="15311" y="49385"/>
                    <a:pt x="17012" y="48885"/>
                    <a:pt x="18647" y="48251"/>
                  </a:cubicBezTo>
                  <a:cubicBezTo>
                    <a:pt x="20281" y="47651"/>
                    <a:pt x="21816" y="46850"/>
                    <a:pt x="23250" y="45883"/>
                  </a:cubicBezTo>
                  <a:cubicBezTo>
                    <a:pt x="23984" y="45416"/>
                    <a:pt x="24618" y="44849"/>
                    <a:pt x="25185" y="44215"/>
                  </a:cubicBezTo>
                  <a:cubicBezTo>
                    <a:pt x="25485" y="43915"/>
                    <a:pt x="25752" y="43548"/>
                    <a:pt x="25952" y="43181"/>
                  </a:cubicBezTo>
                  <a:cubicBezTo>
                    <a:pt x="26152" y="42781"/>
                    <a:pt x="26252" y="42347"/>
                    <a:pt x="26152" y="41880"/>
                  </a:cubicBezTo>
                  <a:cubicBezTo>
                    <a:pt x="26019" y="41446"/>
                    <a:pt x="25719" y="41113"/>
                    <a:pt x="25318" y="40913"/>
                  </a:cubicBezTo>
                  <a:cubicBezTo>
                    <a:pt x="24918" y="40713"/>
                    <a:pt x="24518" y="40579"/>
                    <a:pt x="24084" y="40512"/>
                  </a:cubicBezTo>
                  <a:cubicBezTo>
                    <a:pt x="23473" y="40410"/>
                    <a:pt x="22842" y="40367"/>
                    <a:pt x="22206" y="40367"/>
                  </a:cubicBezTo>
                  <a:cubicBezTo>
                    <a:pt x="22010" y="40367"/>
                    <a:pt x="21813" y="40371"/>
                    <a:pt x="21616" y="40379"/>
                  </a:cubicBezTo>
                  <a:lnTo>
                    <a:pt x="20415" y="40379"/>
                  </a:lnTo>
                  <a:cubicBezTo>
                    <a:pt x="20015" y="40379"/>
                    <a:pt x="19614" y="40346"/>
                    <a:pt x="19214" y="40279"/>
                  </a:cubicBezTo>
                  <a:cubicBezTo>
                    <a:pt x="19147" y="40279"/>
                    <a:pt x="19081" y="40246"/>
                    <a:pt x="19047" y="40212"/>
                  </a:cubicBezTo>
                  <a:cubicBezTo>
                    <a:pt x="19014" y="40212"/>
                    <a:pt x="19014" y="40145"/>
                    <a:pt x="19014" y="40112"/>
                  </a:cubicBezTo>
                  <a:cubicBezTo>
                    <a:pt x="19014" y="40045"/>
                    <a:pt x="19014" y="40012"/>
                    <a:pt x="19014" y="39979"/>
                  </a:cubicBezTo>
                  <a:cubicBezTo>
                    <a:pt x="19014" y="39812"/>
                    <a:pt x="19114" y="39645"/>
                    <a:pt x="19247" y="39545"/>
                  </a:cubicBezTo>
                  <a:cubicBezTo>
                    <a:pt x="19581" y="39312"/>
                    <a:pt x="19915" y="39111"/>
                    <a:pt x="20281" y="38945"/>
                  </a:cubicBezTo>
                  <a:cubicBezTo>
                    <a:pt x="21649" y="38211"/>
                    <a:pt x="22983" y="37377"/>
                    <a:pt x="24251" y="36443"/>
                  </a:cubicBezTo>
                  <a:cubicBezTo>
                    <a:pt x="24885" y="35976"/>
                    <a:pt x="25452" y="35475"/>
                    <a:pt x="25952" y="34875"/>
                  </a:cubicBezTo>
                  <a:cubicBezTo>
                    <a:pt x="26519" y="34341"/>
                    <a:pt x="26886" y="33641"/>
                    <a:pt x="26986" y="32840"/>
                  </a:cubicBezTo>
                  <a:cubicBezTo>
                    <a:pt x="27020" y="32473"/>
                    <a:pt x="26920" y="32073"/>
                    <a:pt x="26719" y="31739"/>
                  </a:cubicBezTo>
                  <a:cubicBezTo>
                    <a:pt x="26486" y="31406"/>
                    <a:pt x="26219" y="31139"/>
                    <a:pt x="25885" y="30972"/>
                  </a:cubicBezTo>
                  <a:cubicBezTo>
                    <a:pt x="25218" y="30605"/>
                    <a:pt x="24518" y="30372"/>
                    <a:pt x="23784" y="30238"/>
                  </a:cubicBezTo>
                  <a:cubicBezTo>
                    <a:pt x="23083" y="30072"/>
                    <a:pt x="22383" y="29972"/>
                    <a:pt x="21682" y="29905"/>
                  </a:cubicBezTo>
                  <a:lnTo>
                    <a:pt x="20615" y="29805"/>
                  </a:lnTo>
                  <a:cubicBezTo>
                    <a:pt x="20448" y="29805"/>
                    <a:pt x="20281" y="29771"/>
                    <a:pt x="20148" y="29705"/>
                  </a:cubicBezTo>
                  <a:cubicBezTo>
                    <a:pt x="20015" y="29638"/>
                    <a:pt x="19948" y="29504"/>
                    <a:pt x="19948" y="29371"/>
                  </a:cubicBezTo>
                  <a:cubicBezTo>
                    <a:pt x="19981" y="29204"/>
                    <a:pt x="20048" y="29071"/>
                    <a:pt x="20148" y="28937"/>
                  </a:cubicBezTo>
                  <a:cubicBezTo>
                    <a:pt x="20248" y="28804"/>
                    <a:pt x="20382" y="28704"/>
                    <a:pt x="20515" y="28604"/>
                  </a:cubicBezTo>
                  <a:lnTo>
                    <a:pt x="21349" y="28003"/>
                  </a:lnTo>
                  <a:lnTo>
                    <a:pt x="22950" y="26769"/>
                  </a:lnTo>
                  <a:lnTo>
                    <a:pt x="26019" y="24434"/>
                  </a:lnTo>
                  <a:cubicBezTo>
                    <a:pt x="27020" y="23634"/>
                    <a:pt x="28087" y="22966"/>
                    <a:pt x="28854" y="21999"/>
                  </a:cubicBezTo>
                  <a:cubicBezTo>
                    <a:pt x="29255" y="21565"/>
                    <a:pt x="29555" y="20998"/>
                    <a:pt x="29655" y="20398"/>
                  </a:cubicBezTo>
                  <a:cubicBezTo>
                    <a:pt x="29755" y="19798"/>
                    <a:pt x="29621" y="19197"/>
                    <a:pt x="29255" y="18730"/>
                  </a:cubicBezTo>
                  <a:cubicBezTo>
                    <a:pt x="29054" y="18530"/>
                    <a:pt x="28788" y="18363"/>
                    <a:pt x="28487" y="18296"/>
                  </a:cubicBezTo>
                  <a:cubicBezTo>
                    <a:pt x="28220" y="18196"/>
                    <a:pt x="27954" y="18163"/>
                    <a:pt x="27653" y="18130"/>
                  </a:cubicBezTo>
                  <a:cubicBezTo>
                    <a:pt x="27120" y="18130"/>
                    <a:pt x="26586" y="18163"/>
                    <a:pt x="26019" y="18196"/>
                  </a:cubicBezTo>
                  <a:cubicBezTo>
                    <a:pt x="25752" y="18230"/>
                    <a:pt x="25519" y="18263"/>
                    <a:pt x="25252" y="18263"/>
                  </a:cubicBezTo>
                  <a:cubicBezTo>
                    <a:pt x="25018" y="18263"/>
                    <a:pt x="24751" y="18230"/>
                    <a:pt x="24551" y="18096"/>
                  </a:cubicBezTo>
                  <a:cubicBezTo>
                    <a:pt x="24351" y="17963"/>
                    <a:pt x="24218" y="17763"/>
                    <a:pt x="24184" y="17529"/>
                  </a:cubicBezTo>
                  <a:cubicBezTo>
                    <a:pt x="24151" y="17262"/>
                    <a:pt x="24184" y="17029"/>
                    <a:pt x="24251" y="16795"/>
                  </a:cubicBezTo>
                  <a:cubicBezTo>
                    <a:pt x="25418" y="14494"/>
                    <a:pt x="26486" y="12159"/>
                    <a:pt x="27420" y="9757"/>
                  </a:cubicBezTo>
                  <a:cubicBezTo>
                    <a:pt x="28254" y="7689"/>
                    <a:pt x="28954" y="5888"/>
                    <a:pt x="29221" y="4353"/>
                  </a:cubicBezTo>
                  <a:cubicBezTo>
                    <a:pt x="29321" y="3653"/>
                    <a:pt x="29355" y="2952"/>
                    <a:pt x="29255" y="2285"/>
                  </a:cubicBezTo>
                  <a:cubicBezTo>
                    <a:pt x="29221" y="1785"/>
                    <a:pt x="29021" y="1284"/>
                    <a:pt x="28754" y="884"/>
                  </a:cubicBezTo>
                  <a:cubicBezTo>
                    <a:pt x="28587" y="617"/>
                    <a:pt x="28354" y="384"/>
                    <a:pt x="28087" y="250"/>
                  </a:cubicBezTo>
                  <a:lnTo>
                    <a:pt x="28087" y="250"/>
                  </a:lnTo>
                  <a:cubicBezTo>
                    <a:pt x="28354" y="417"/>
                    <a:pt x="28554" y="651"/>
                    <a:pt x="28721" y="884"/>
                  </a:cubicBezTo>
                  <a:cubicBezTo>
                    <a:pt x="28988" y="1318"/>
                    <a:pt x="29154" y="1785"/>
                    <a:pt x="29221" y="2285"/>
                  </a:cubicBezTo>
                  <a:cubicBezTo>
                    <a:pt x="29288" y="2952"/>
                    <a:pt x="29255" y="3653"/>
                    <a:pt x="29121" y="4320"/>
                  </a:cubicBezTo>
                  <a:cubicBezTo>
                    <a:pt x="28888" y="5888"/>
                    <a:pt x="28154" y="7656"/>
                    <a:pt x="27320" y="9757"/>
                  </a:cubicBezTo>
                  <a:cubicBezTo>
                    <a:pt x="26352" y="12125"/>
                    <a:pt x="25285" y="14427"/>
                    <a:pt x="24084" y="16695"/>
                  </a:cubicBezTo>
                  <a:cubicBezTo>
                    <a:pt x="24017" y="16962"/>
                    <a:pt x="24017" y="17229"/>
                    <a:pt x="24051" y="17463"/>
                  </a:cubicBezTo>
                  <a:cubicBezTo>
                    <a:pt x="24084" y="17763"/>
                    <a:pt x="24218" y="17996"/>
                    <a:pt x="24451" y="18163"/>
                  </a:cubicBezTo>
                  <a:cubicBezTo>
                    <a:pt x="24645" y="18274"/>
                    <a:pt x="24884" y="18338"/>
                    <a:pt x="25112" y="18338"/>
                  </a:cubicBezTo>
                  <a:cubicBezTo>
                    <a:pt x="25159" y="18338"/>
                    <a:pt x="25206" y="18336"/>
                    <a:pt x="25252" y="18330"/>
                  </a:cubicBezTo>
                  <a:cubicBezTo>
                    <a:pt x="25519" y="18330"/>
                    <a:pt x="25785" y="18296"/>
                    <a:pt x="26052" y="18296"/>
                  </a:cubicBezTo>
                  <a:cubicBezTo>
                    <a:pt x="26586" y="18230"/>
                    <a:pt x="27120" y="18230"/>
                    <a:pt x="27653" y="18230"/>
                  </a:cubicBezTo>
                  <a:cubicBezTo>
                    <a:pt x="27920" y="18230"/>
                    <a:pt x="28187" y="18296"/>
                    <a:pt x="28454" y="18363"/>
                  </a:cubicBezTo>
                  <a:cubicBezTo>
                    <a:pt x="28721" y="18430"/>
                    <a:pt x="28954" y="18597"/>
                    <a:pt x="29121" y="18797"/>
                  </a:cubicBezTo>
                  <a:cubicBezTo>
                    <a:pt x="29488" y="19230"/>
                    <a:pt x="29621" y="19798"/>
                    <a:pt x="29521" y="20331"/>
                  </a:cubicBezTo>
                  <a:cubicBezTo>
                    <a:pt x="29421" y="20932"/>
                    <a:pt x="29154" y="21432"/>
                    <a:pt x="28754" y="21866"/>
                  </a:cubicBezTo>
                  <a:cubicBezTo>
                    <a:pt x="28020" y="22800"/>
                    <a:pt x="26953" y="23467"/>
                    <a:pt x="25952" y="24267"/>
                  </a:cubicBezTo>
                  <a:lnTo>
                    <a:pt x="22850" y="26602"/>
                  </a:lnTo>
                  <a:lnTo>
                    <a:pt x="21249" y="27837"/>
                  </a:lnTo>
                  <a:lnTo>
                    <a:pt x="20415" y="28437"/>
                  </a:lnTo>
                  <a:cubicBezTo>
                    <a:pt x="20081" y="28637"/>
                    <a:pt x="19848" y="28937"/>
                    <a:pt x="19781" y="29304"/>
                  </a:cubicBezTo>
                  <a:cubicBezTo>
                    <a:pt x="19748" y="29538"/>
                    <a:pt x="19881" y="29738"/>
                    <a:pt x="20048" y="29838"/>
                  </a:cubicBezTo>
                  <a:cubicBezTo>
                    <a:pt x="20215" y="29905"/>
                    <a:pt x="20415" y="29972"/>
                    <a:pt x="20582" y="29972"/>
                  </a:cubicBezTo>
                  <a:lnTo>
                    <a:pt x="21649" y="30072"/>
                  </a:lnTo>
                  <a:cubicBezTo>
                    <a:pt x="22350" y="30138"/>
                    <a:pt x="23050" y="30238"/>
                    <a:pt x="23751" y="30372"/>
                  </a:cubicBezTo>
                  <a:cubicBezTo>
                    <a:pt x="24451" y="30505"/>
                    <a:pt x="25152" y="30772"/>
                    <a:pt x="25785" y="31106"/>
                  </a:cubicBezTo>
                  <a:cubicBezTo>
                    <a:pt x="26086" y="31272"/>
                    <a:pt x="26352" y="31506"/>
                    <a:pt x="26553" y="31806"/>
                  </a:cubicBezTo>
                  <a:cubicBezTo>
                    <a:pt x="26753" y="32106"/>
                    <a:pt x="26819" y="32473"/>
                    <a:pt x="26786" y="32807"/>
                  </a:cubicBezTo>
                  <a:cubicBezTo>
                    <a:pt x="26686" y="33541"/>
                    <a:pt x="26319" y="34208"/>
                    <a:pt x="25819" y="34742"/>
                  </a:cubicBezTo>
                  <a:cubicBezTo>
                    <a:pt x="25318" y="35309"/>
                    <a:pt x="24751" y="35809"/>
                    <a:pt x="24151" y="36276"/>
                  </a:cubicBezTo>
                  <a:cubicBezTo>
                    <a:pt x="22883" y="37210"/>
                    <a:pt x="21582" y="38011"/>
                    <a:pt x="20181" y="38744"/>
                  </a:cubicBezTo>
                  <a:cubicBezTo>
                    <a:pt x="19814" y="38911"/>
                    <a:pt x="19448" y="39111"/>
                    <a:pt x="19147" y="39345"/>
                  </a:cubicBezTo>
                  <a:cubicBezTo>
                    <a:pt x="18947" y="39478"/>
                    <a:pt x="18847" y="39712"/>
                    <a:pt x="18814" y="39912"/>
                  </a:cubicBezTo>
                  <a:cubicBezTo>
                    <a:pt x="18814" y="39979"/>
                    <a:pt x="18814" y="40045"/>
                    <a:pt x="18814" y="40112"/>
                  </a:cubicBezTo>
                  <a:cubicBezTo>
                    <a:pt x="18814" y="40179"/>
                    <a:pt x="18847" y="40212"/>
                    <a:pt x="18880" y="40279"/>
                  </a:cubicBezTo>
                  <a:cubicBezTo>
                    <a:pt x="18947" y="40379"/>
                    <a:pt x="19081" y="40446"/>
                    <a:pt x="19181" y="40479"/>
                  </a:cubicBezTo>
                  <a:cubicBezTo>
                    <a:pt x="19614" y="40546"/>
                    <a:pt x="20015" y="40546"/>
                    <a:pt x="20448" y="40546"/>
                  </a:cubicBezTo>
                  <a:lnTo>
                    <a:pt x="21649" y="40546"/>
                  </a:lnTo>
                  <a:cubicBezTo>
                    <a:pt x="21797" y="40540"/>
                    <a:pt x="21944" y="40537"/>
                    <a:pt x="22089" y="40537"/>
                  </a:cubicBezTo>
                  <a:cubicBezTo>
                    <a:pt x="22767" y="40537"/>
                    <a:pt x="23425" y="40597"/>
                    <a:pt x="24084" y="40679"/>
                  </a:cubicBezTo>
                  <a:cubicBezTo>
                    <a:pt x="24484" y="40746"/>
                    <a:pt x="24885" y="40879"/>
                    <a:pt x="25252" y="41046"/>
                  </a:cubicBezTo>
                  <a:cubicBezTo>
                    <a:pt x="25585" y="41213"/>
                    <a:pt x="25852" y="41546"/>
                    <a:pt x="25952" y="41913"/>
                  </a:cubicBezTo>
                  <a:cubicBezTo>
                    <a:pt x="26052" y="42314"/>
                    <a:pt x="25986" y="42714"/>
                    <a:pt x="25785" y="43048"/>
                  </a:cubicBezTo>
                  <a:cubicBezTo>
                    <a:pt x="25585" y="43414"/>
                    <a:pt x="25352" y="43748"/>
                    <a:pt x="25085" y="44048"/>
                  </a:cubicBezTo>
                  <a:cubicBezTo>
                    <a:pt x="24518" y="44682"/>
                    <a:pt x="23851" y="45216"/>
                    <a:pt x="23150" y="45683"/>
                  </a:cubicBezTo>
                  <a:cubicBezTo>
                    <a:pt x="21749" y="46650"/>
                    <a:pt x="20215" y="47417"/>
                    <a:pt x="18614" y="48018"/>
                  </a:cubicBezTo>
                  <a:cubicBezTo>
                    <a:pt x="16979" y="48652"/>
                    <a:pt x="15311" y="49152"/>
                    <a:pt x="13610" y="49519"/>
                  </a:cubicBezTo>
                  <a:cubicBezTo>
                    <a:pt x="12743" y="49719"/>
                    <a:pt x="11875" y="49852"/>
                    <a:pt x="10975" y="49986"/>
                  </a:cubicBezTo>
                  <a:lnTo>
                    <a:pt x="8407" y="50343"/>
                  </a:lnTo>
                  <a:lnTo>
                    <a:pt x="8407" y="50343"/>
                  </a:lnTo>
                  <a:cubicBezTo>
                    <a:pt x="7851" y="49626"/>
                    <a:pt x="7295" y="48972"/>
                    <a:pt x="6738" y="48285"/>
                  </a:cubicBezTo>
                  <a:cubicBezTo>
                    <a:pt x="6171" y="47617"/>
                    <a:pt x="5604" y="46917"/>
                    <a:pt x="5104" y="46216"/>
                  </a:cubicBezTo>
                  <a:cubicBezTo>
                    <a:pt x="4103" y="44782"/>
                    <a:pt x="3203" y="43281"/>
                    <a:pt x="2402" y="41713"/>
                  </a:cubicBezTo>
                  <a:cubicBezTo>
                    <a:pt x="1635" y="40212"/>
                    <a:pt x="1001" y="38578"/>
                    <a:pt x="601" y="36943"/>
                  </a:cubicBezTo>
                  <a:cubicBezTo>
                    <a:pt x="401" y="36109"/>
                    <a:pt x="301" y="35275"/>
                    <a:pt x="301" y="34441"/>
                  </a:cubicBezTo>
                  <a:cubicBezTo>
                    <a:pt x="301" y="34008"/>
                    <a:pt x="334" y="33607"/>
                    <a:pt x="434" y="33207"/>
                  </a:cubicBezTo>
                  <a:cubicBezTo>
                    <a:pt x="534" y="32807"/>
                    <a:pt x="734" y="32473"/>
                    <a:pt x="1068" y="32240"/>
                  </a:cubicBezTo>
                  <a:cubicBezTo>
                    <a:pt x="1282" y="32111"/>
                    <a:pt x="1523" y="32052"/>
                    <a:pt x="1765" y="32052"/>
                  </a:cubicBezTo>
                  <a:cubicBezTo>
                    <a:pt x="1901" y="32052"/>
                    <a:pt x="2037" y="32070"/>
                    <a:pt x="2169" y="32106"/>
                  </a:cubicBezTo>
                  <a:cubicBezTo>
                    <a:pt x="2569" y="32206"/>
                    <a:pt x="2936" y="32373"/>
                    <a:pt x="3269" y="32607"/>
                  </a:cubicBezTo>
                  <a:cubicBezTo>
                    <a:pt x="3970" y="33040"/>
                    <a:pt x="4604" y="33574"/>
                    <a:pt x="5171" y="34141"/>
                  </a:cubicBezTo>
                  <a:lnTo>
                    <a:pt x="6071" y="34975"/>
                  </a:lnTo>
                  <a:cubicBezTo>
                    <a:pt x="6372" y="35242"/>
                    <a:pt x="6672" y="35509"/>
                    <a:pt x="7039" y="35742"/>
                  </a:cubicBezTo>
                  <a:cubicBezTo>
                    <a:pt x="7112" y="35791"/>
                    <a:pt x="7203" y="35822"/>
                    <a:pt x="7299" y="35822"/>
                  </a:cubicBezTo>
                  <a:cubicBezTo>
                    <a:pt x="7334" y="35822"/>
                    <a:pt x="7370" y="35818"/>
                    <a:pt x="7406" y="35809"/>
                  </a:cubicBezTo>
                  <a:cubicBezTo>
                    <a:pt x="7439" y="35809"/>
                    <a:pt x="7506" y="35776"/>
                    <a:pt x="7539" y="35709"/>
                  </a:cubicBezTo>
                  <a:cubicBezTo>
                    <a:pt x="7606" y="35676"/>
                    <a:pt x="7639" y="35642"/>
                    <a:pt x="7672" y="35609"/>
                  </a:cubicBezTo>
                  <a:cubicBezTo>
                    <a:pt x="7806" y="35409"/>
                    <a:pt x="7873" y="35175"/>
                    <a:pt x="7839" y="34942"/>
                  </a:cubicBezTo>
                  <a:cubicBezTo>
                    <a:pt x="7739" y="34541"/>
                    <a:pt x="7639" y="34175"/>
                    <a:pt x="7472" y="33808"/>
                  </a:cubicBezTo>
                  <a:cubicBezTo>
                    <a:pt x="6939" y="32340"/>
                    <a:pt x="6505" y="30839"/>
                    <a:pt x="6205" y="29304"/>
                  </a:cubicBezTo>
                  <a:cubicBezTo>
                    <a:pt x="6038" y="28570"/>
                    <a:pt x="5971" y="27803"/>
                    <a:pt x="5971" y="27036"/>
                  </a:cubicBezTo>
                  <a:cubicBezTo>
                    <a:pt x="5938" y="26302"/>
                    <a:pt x="6138" y="25568"/>
                    <a:pt x="6538" y="24968"/>
                  </a:cubicBezTo>
                  <a:cubicBezTo>
                    <a:pt x="6738" y="24668"/>
                    <a:pt x="7039" y="24468"/>
                    <a:pt x="7406" y="24367"/>
                  </a:cubicBezTo>
                  <a:cubicBezTo>
                    <a:pt x="7572" y="24334"/>
                    <a:pt x="7748" y="24317"/>
                    <a:pt x="7923" y="24317"/>
                  </a:cubicBezTo>
                  <a:cubicBezTo>
                    <a:pt x="8098" y="24317"/>
                    <a:pt x="8273" y="24334"/>
                    <a:pt x="8440" y="24367"/>
                  </a:cubicBezTo>
                  <a:cubicBezTo>
                    <a:pt x="9140" y="24568"/>
                    <a:pt x="9807" y="24834"/>
                    <a:pt x="10408" y="25201"/>
                  </a:cubicBezTo>
                  <a:cubicBezTo>
                    <a:pt x="11042" y="25568"/>
                    <a:pt x="11609" y="25969"/>
                    <a:pt x="12209" y="26402"/>
                  </a:cubicBezTo>
                  <a:lnTo>
                    <a:pt x="13043" y="27036"/>
                  </a:lnTo>
                  <a:cubicBezTo>
                    <a:pt x="13176" y="27169"/>
                    <a:pt x="13343" y="27236"/>
                    <a:pt x="13510" y="27303"/>
                  </a:cubicBezTo>
                  <a:cubicBezTo>
                    <a:pt x="13549" y="27308"/>
                    <a:pt x="13587" y="27311"/>
                    <a:pt x="13624" y="27311"/>
                  </a:cubicBezTo>
                  <a:cubicBezTo>
                    <a:pt x="13808" y="27311"/>
                    <a:pt x="13966" y="27242"/>
                    <a:pt x="14077" y="27103"/>
                  </a:cubicBezTo>
                  <a:cubicBezTo>
                    <a:pt x="14277" y="26769"/>
                    <a:pt x="14311" y="26402"/>
                    <a:pt x="14210" y="26035"/>
                  </a:cubicBezTo>
                  <a:lnTo>
                    <a:pt x="14010" y="25035"/>
                  </a:lnTo>
                  <a:cubicBezTo>
                    <a:pt x="13877" y="24367"/>
                    <a:pt x="13777" y="23700"/>
                    <a:pt x="13643" y="23033"/>
                  </a:cubicBezTo>
                  <a:cubicBezTo>
                    <a:pt x="13410" y="21732"/>
                    <a:pt x="13143" y="20465"/>
                    <a:pt x="12943" y="19230"/>
                  </a:cubicBezTo>
                  <a:cubicBezTo>
                    <a:pt x="12709" y="17963"/>
                    <a:pt x="12376" y="16762"/>
                    <a:pt x="12443" y="15561"/>
                  </a:cubicBezTo>
                  <a:cubicBezTo>
                    <a:pt x="12443" y="14994"/>
                    <a:pt x="12609" y="14427"/>
                    <a:pt x="12910" y="13893"/>
                  </a:cubicBezTo>
                  <a:cubicBezTo>
                    <a:pt x="13210" y="13426"/>
                    <a:pt x="13677" y="13093"/>
                    <a:pt x="14244" y="13026"/>
                  </a:cubicBezTo>
                  <a:cubicBezTo>
                    <a:pt x="14778" y="13026"/>
                    <a:pt x="15311" y="13226"/>
                    <a:pt x="15712" y="13593"/>
                  </a:cubicBezTo>
                  <a:cubicBezTo>
                    <a:pt x="16112" y="13960"/>
                    <a:pt x="16512" y="14327"/>
                    <a:pt x="16846" y="14727"/>
                  </a:cubicBezTo>
                  <a:cubicBezTo>
                    <a:pt x="17046" y="14927"/>
                    <a:pt x="17213" y="15128"/>
                    <a:pt x="17413" y="15294"/>
                  </a:cubicBezTo>
                  <a:cubicBezTo>
                    <a:pt x="17613" y="15494"/>
                    <a:pt x="17846" y="15661"/>
                    <a:pt x="18113" y="15728"/>
                  </a:cubicBezTo>
                  <a:cubicBezTo>
                    <a:pt x="18151" y="15732"/>
                    <a:pt x="18189" y="15734"/>
                    <a:pt x="18226" y="15734"/>
                  </a:cubicBezTo>
                  <a:cubicBezTo>
                    <a:pt x="18480" y="15734"/>
                    <a:pt x="18706" y="15636"/>
                    <a:pt x="18880" y="15461"/>
                  </a:cubicBezTo>
                  <a:cubicBezTo>
                    <a:pt x="19081" y="15294"/>
                    <a:pt x="19247" y="15094"/>
                    <a:pt x="19381" y="14861"/>
                  </a:cubicBezTo>
                  <a:cubicBezTo>
                    <a:pt x="20015" y="12392"/>
                    <a:pt x="20815" y="9924"/>
                    <a:pt x="21716" y="7522"/>
                  </a:cubicBezTo>
                  <a:cubicBezTo>
                    <a:pt x="22516" y="5421"/>
                    <a:pt x="23184" y="3586"/>
                    <a:pt x="24017" y="2285"/>
                  </a:cubicBezTo>
                  <a:cubicBezTo>
                    <a:pt x="24384" y="1718"/>
                    <a:pt x="24851" y="1184"/>
                    <a:pt x="25352" y="751"/>
                  </a:cubicBezTo>
                  <a:cubicBezTo>
                    <a:pt x="25752" y="417"/>
                    <a:pt x="26186" y="184"/>
                    <a:pt x="26686" y="50"/>
                  </a:cubicBezTo>
                  <a:cubicBezTo>
                    <a:pt x="26825" y="19"/>
                    <a:pt x="26964" y="3"/>
                    <a:pt x="27103" y="0"/>
                  </a:cubicBezTo>
                  <a:lnTo>
                    <a:pt x="27103" y="0"/>
                  </a:lnTo>
                  <a:cubicBezTo>
                    <a:pt x="27242" y="3"/>
                    <a:pt x="27381" y="19"/>
                    <a:pt x="27520" y="50"/>
                  </a:cubicBezTo>
                  <a:cubicBezTo>
                    <a:pt x="27548" y="50"/>
                    <a:pt x="27574" y="52"/>
                    <a:pt x="27600" y="54"/>
                  </a:cubicBezTo>
                  <a:lnTo>
                    <a:pt x="27600" y="54"/>
                  </a:lnTo>
                  <a:cubicBezTo>
                    <a:pt x="27595" y="53"/>
                    <a:pt x="27591" y="52"/>
                    <a:pt x="27587" y="50"/>
                  </a:cubicBezTo>
                  <a:cubicBezTo>
                    <a:pt x="27437" y="17"/>
                    <a:pt x="27286" y="0"/>
                    <a:pt x="27136" y="0"/>
                  </a:cubicBezTo>
                  <a:cubicBezTo>
                    <a:pt x="27125" y="0"/>
                    <a:pt x="27114" y="0"/>
                    <a:pt x="27103" y="0"/>
                  </a:cubicBezTo>
                  <a:lnTo>
                    <a:pt x="27103" y="0"/>
                  </a:lnTo>
                  <a:cubicBezTo>
                    <a:pt x="27092" y="0"/>
                    <a:pt x="27081" y="0"/>
                    <a:pt x="2707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4494575" y="1250825"/>
              <a:ext cx="495375" cy="1285125"/>
            </a:xfrm>
            <a:custGeom>
              <a:avLst/>
              <a:gdLst/>
              <a:ahLst/>
              <a:cxnLst/>
              <a:rect l="l" t="t" r="r" b="b"/>
              <a:pathLst>
                <a:path w="19815" h="51405" extrusionOk="0">
                  <a:moveTo>
                    <a:pt x="19814" y="1"/>
                  </a:moveTo>
                  <a:lnTo>
                    <a:pt x="19748" y="134"/>
                  </a:lnTo>
                  <a:cubicBezTo>
                    <a:pt x="19714" y="234"/>
                    <a:pt x="19648" y="368"/>
                    <a:pt x="19581" y="535"/>
                  </a:cubicBezTo>
                  <a:cubicBezTo>
                    <a:pt x="19447" y="868"/>
                    <a:pt x="19247" y="1369"/>
                    <a:pt x="18980" y="2002"/>
                  </a:cubicBezTo>
                  <a:cubicBezTo>
                    <a:pt x="18480" y="3303"/>
                    <a:pt x="17713" y="5171"/>
                    <a:pt x="16812" y="7506"/>
                  </a:cubicBezTo>
                  <a:cubicBezTo>
                    <a:pt x="14978" y="12143"/>
                    <a:pt x="12509" y="18547"/>
                    <a:pt x="9807" y="25686"/>
                  </a:cubicBezTo>
                  <a:lnTo>
                    <a:pt x="2869" y="43866"/>
                  </a:lnTo>
                  <a:cubicBezTo>
                    <a:pt x="2002" y="46167"/>
                    <a:pt x="1268" y="48035"/>
                    <a:pt x="767" y="49370"/>
                  </a:cubicBezTo>
                  <a:cubicBezTo>
                    <a:pt x="534" y="50003"/>
                    <a:pt x="334" y="50504"/>
                    <a:pt x="200" y="50871"/>
                  </a:cubicBezTo>
                  <a:cubicBezTo>
                    <a:pt x="134" y="51037"/>
                    <a:pt x="67" y="51171"/>
                    <a:pt x="34" y="51271"/>
                  </a:cubicBezTo>
                  <a:cubicBezTo>
                    <a:pt x="34" y="51304"/>
                    <a:pt x="0" y="51338"/>
                    <a:pt x="0" y="51404"/>
                  </a:cubicBezTo>
                  <a:lnTo>
                    <a:pt x="67" y="51271"/>
                  </a:lnTo>
                  <a:cubicBezTo>
                    <a:pt x="100" y="51171"/>
                    <a:pt x="167" y="51037"/>
                    <a:pt x="234" y="50871"/>
                  </a:cubicBezTo>
                  <a:cubicBezTo>
                    <a:pt x="367" y="50537"/>
                    <a:pt x="567" y="50037"/>
                    <a:pt x="834" y="49403"/>
                  </a:cubicBezTo>
                  <a:cubicBezTo>
                    <a:pt x="1368" y="48102"/>
                    <a:pt x="2102" y="46234"/>
                    <a:pt x="3036" y="43899"/>
                  </a:cubicBezTo>
                  <a:cubicBezTo>
                    <a:pt x="4837" y="39262"/>
                    <a:pt x="7305" y="32824"/>
                    <a:pt x="10007" y="25753"/>
                  </a:cubicBezTo>
                  <a:lnTo>
                    <a:pt x="16946" y="7540"/>
                  </a:lnTo>
                  <a:cubicBezTo>
                    <a:pt x="17846" y="5238"/>
                    <a:pt x="18547" y="3337"/>
                    <a:pt x="19047" y="2036"/>
                  </a:cubicBezTo>
                  <a:cubicBezTo>
                    <a:pt x="19314" y="1402"/>
                    <a:pt x="19481" y="902"/>
                    <a:pt x="19648" y="535"/>
                  </a:cubicBezTo>
                  <a:lnTo>
                    <a:pt x="19781" y="134"/>
                  </a:lnTo>
                  <a:cubicBezTo>
                    <a:pt x="19781" y="101"/>
                    <a:pt x="19814" y="68"/>
                    <a:pt x="1981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7"/>
            <p:cNvSpPr/>
            <p:nvPr/>
          </p:nvSpPr>
          <p:spPr>
            <a:xfrm>
              <a:off x="4813125" y="1611100"/>
              <a:ext cx="182650" cy="97575"/>
            </a:xfrm>
            <a:custGeom>
              <a:avLst/>
              <a:gdLst/>
              <a:ahLst/>
              <a:cxnLst/>
              <a:rect l="l" t="t" r="r" b="b"/>
              <a:pathLst>
                <a:path w="7306" h="3903" extrusionOk="0">
                  <a:moveTo>
                    <a:pt x="7306" y="0"/>
                  </a:moveTo>
                  <a:cubicBezTo>
                    <a:pt x="6906" y="134"/>
                    <a:pt x="6539" y="300"/>
                    <a:pt x="6172" y="501"/>
                  </a:cubicBezTo>
                  <a:cubicBezTo>
                    <a:pt x="5505" y="801"/>
                    <a:pt x="4604" y="1301"/>
                    <a:pt x="3603" y="1868"/>
                  </a:cubicBezTo>
                  <a:lnTo>
                    <a:pt x="1068" y="3303"/>
                  </a:lnTo>
                  <a:cubicBezTo>
                    <a:pt x="701" y="3469"/>
                    <a:pt x="334" y="3669"/>
                    <a:pt x="1" y="3903"/>
                  </a:cubicBezTo>
                  <a:cubicBezTo>
                    <a:pt x="401" y="3803"/>
                    <a:pt x="768" y="3636"/>
                    <a:pt x="1135" y="3436"/>
                  </a:cubicBezTo>
                  <a:cubicBezTo>
                    <a:pt x="1802" y="3102"/>
                    <a:pt x="2703" y="2602"/>
                    <a:pt x="3703" y="2035"/>
                  </a:cubicBezTo>
                  <a:lnTo>
                    <a:pt x="6272" y="634"/>
                  </a:lnTo>
                  <a:cubicBezTo>
                    <a:pt x="6605" y="434"/>
                    <a:pt x="6972" y="234"/>
                    <a:pt x="730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7"/>
            <p:cNvSpPr/>
            <p:nvPr/>
          </p:nvSpPr>
          <p:spPr>
            <a:xfrm>
              <a:off x="4697200" y="1488500"/>
              <a:ext cx="109275" cy="213525"/>
            </a:xfrm>
            <a:custGeom>
              <a:avLst/>
              <a:gdLst/>
              <a:ahLst/>
              <a:cxnLst/>
              <a:rect l="l" t="t" r="r" b="b"/>
              <a:pathLst>
                <a:path w="4371" h="8541" extrusionOk="0">
                  <a:moveTo>
                    <a:pt x="70" y="0"/>
                  </a:moveTo>
                  <a:cubicBezTo>
                    <a:pt x="69" y="0"/>
                    <a:pt x="68" y="0"/>
                    <a:pt x="68" y="1"/>
                  </a:cubicBezTo>
                  <a:cubicBezTo>
                    <a:pt x="1" y="34"/>
                    <a:pt x="935" y="1969"/>
                    <a:pt x="2102" y="4337"/>
                  </a:cubicBezTo>
                  <a:cubicBezTo>
                    <a:pt x="3260" y="6652"/>
                    <a:pt x="4253" y="8541"/>
                    <a:pt x="4303" y="8541"/>
                  </a:cubicBezTo>
                  <a:cubicBezTo>
                    <a:pt x="4303" y="8541"/>
                    <a:pt x="4304" y="8540"/>
                    <a:pt x="4304" y="8540"/>
                  </a:cubicBezTo>
                  <a:cubicBezTo>
                    <a:pt x="4371" y="8507"/>
                    <a:pt x="3470" y="6572"/>
                    <a:pt x="2303" y="4237"/>
                  </a:cubicBezTo>
                  <a:cubicBezTo>
                    <a:pt x="1112" y="1889"/>
                    <a:pt x="151" y="0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7"/>
            <p:cNvSpPr/>
            <p:nvPr/>
          </p:nvSpPr>
          <p:spPr>
            <a:xfrm>
              <a:off x="4577125" y="1818750"/>
              <a:ext cx="136800" cy="160975"/>
            </a:xfrm>
            <a:custGeom>
              <a:avLst/>
              <a:gdLst/>
              <a:ahLst/>
              <a:cxnLst/>
              <a:rect l="l" t="t" r="r" b="b"/>
              <a:pathLst>
                <a:path w="5472" h="6439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367"/>
                    <a:pt x="434" y="734"/>
                    <a:pt x="701" y="1034"/>
                  </a:cubicBezTo>
                  <a:cubicBezTo>
                    <a:pt x="1135" y="1668"/>
                    <a:pt x="1768" y="2502"/>
                    <a:pt x="2536" y="3403"/>
                  </a:cubicBezTo>
                  <a:cubicBezTo>
                    <a:pt x="3303" y="4303"/>
                    <a:pt x="4003" y="5070"/>
                    <a:pt x="4537" y="5604"/>
                  </a:cubicBezTo>
                  <a:cubicBezTo>
                    <a:pt x="4837" y="5904"/>
                    <a:pt x="5138" y="6205"/>
                    <a:pt x="5471" y="6438"/>
                  </a:cubicBezTo>
                  <a:cubicBezTo>
                    <a:pt x="5238" y="6105"/>
                    <a:pt x="4937" y="5804"/>
                    <a:pt x="4671" y="5504"/>
                  </a:cubicBezTo>
                  <a:cubicBezTo>
                    <a:pt x="4137" y="4937"/>
                    <a:pt x="3436" y="4136"/>
                    <a:pt x="2702" y="3269"/>
                  </a:cubicBezTo>
                  <a:cubicBezTo>
                    <a:pt x="1935" y="2369"/>
                    <a:pt x="1268" y="1568"/>
                    <a:pt x="801" y="967"/>
                  </a:cubicBezTo>
                  <a:cubicBezTo>
                    <a:pt x="568" y="601"/>
                    <a:pt x="301" y="30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7"/>
            <p:cNvSpPr/>
            <p:nvPr/>
          </p:nvSpPr>
          <p:spPr>
            <a:xfrm>
              <a:off x="4713900" y="1934650"/>
              <a:ext cx="190975" cy="42575"/>
            </a:xfrm>
            <a:custGeom>
              <a:avLst/>
              <a:gdLst/>
              <a:ahLst/>
              <a:cxnLst/>
              <a:rect l="l" t="t" r="r" b="b"/>
              <a:pathLst>
                <a:path w="7639" h="1703" extrusionOk="0">
                  <a:moveTo>
                    <a:pt x="7639" y="1"/>
                  </a:moveTo>
                  <a:lnTo>
                    <a:pt x="7639" y="1"/>
                  </a:lnTo>
                  <a:cubicBezTo>
                    <a:pt x="7239" y="34"/>
                    <a:pt x="6872" y="101"/>
                    <a:pt x="6505" y="201"/>
                  </a:cubicBezTo>
                  <a:cubicBezTo>
                    <a:pt x="5804" y="334"/>
                    <a:pt x="4837" y="535"/>
                    <a:pt x="3803" y="768"/>
                  </a:cubicBezTo>
                  <a:cubicBezTo>
                    <a:pt x="2735" y="968"/>
                    <a:pt x="1768" y="1202"/>
                    <a:pt x="1101" y="1368"/>
                  </a:cubicBezTo>
                  <a:cubicBezTo>
                    <a:pt x="734" y="1469"/>
                    <a:pt x="367" y="1569"/>
                    <a:pt x="0" y="1702"/>
                  </a:cubicBezTo>
                  <a:cubicBezTo>
                    <a:pt x="367" y="1669"/>
                    <a:pt x="767" y="1635"/>
                    <a:pt x="1134" y="1535"/>
                  </a:cubicBezTo>
                  <a:cubicBezTo>
                    <a:pt x="1835" y="1368"/>
                    <a:pt x="2802" y="1202"/>
                    <a:pt x="3836" y="968"/>
                  </a:cubicBezTo>
                  <a:cubicBezTo>
                    <a:pt x="4904" y="735"/>
                    <a:pt x="5838" y="501"/>
                    <a:pt x="6538" y="334"/>
                  </a:cubicBezTo>
                  <a:cubicBezTo>
                    <a:pt x="6905" y="268"/>
                    <a:pt x="7272" y="168"/>
                    <a:pt x="763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7"/>
            <p:cNvSpPr/>
            <p:nvPr/>
          </p:nvSpPr>
          <p:spPr>
            <a:xfrm>
              <a:off x="4610475" y="2190675"/>
              <a:ext cx="244375" cy="51725"/>
            </a:xfrm>
            <a:custGeom>
              <a:avLst/>
              <a:gdLst/>
              <a:ahLst/>
              <a:cxnLst/>
              <a:rect l="l" t="t" r="r" b="b"/>
              <a:pathLst>
                <a:path w="9775" h="2069" extrusionOk="0">
                  <a:moveTo>
                    <a:pt x="9774" y="0"/>
                  </a:moveTo>
                  <a:lnTo>
                    <a:pt x="9774" y="0"/>
                  </a:lnTo>
                  <a:cubicBezTo>
                    <a:pt x="9307" y="34"/>
                    <a:pt x="8807" y="101"/>
                    <a:pt x="8340" y="234"/>
                  </a:cubicBezTo>
                  <a:cubicBezTo>
                    <a:pt x="7439" y="401"/>
                    <a:pt x="6239" y="634"/>
                    <a:pt x="4871" y="934"/>
                  </a:cubicBezTo>
                  <a:cubicBezTo>
                    <a:pt x="3503" y="1201"/>
                    <a:pt x="2302" y="1468"/>
                    <a:pt x="1435" y="1668"/>
                  </a:cubicBezTo>
                  <a:cubicBezTo>
                    <a:pt x="935" y="1768"/>
                    <a:pt x="468" y="1902"/>
                    <a:pt x="1" y="2069"/>
                  </a:cubicBezTo>
                  <a:cubicBezTo>
                    <a:pt x="501" y="2002"/>
                    <a:pt x="968" y="1935"/>
                    <a:pt x="1435" y="1835"/>
                  </a:cubicBezTo>
                  <a:cubicBezTo>
                    <a:pt x="2336" y="1668"/>
                    <a:pt x="3537" y="1401"/>
                    <a:pt x="4904" y="1135"/>
                  </a:cubicBezTo>
                  <a:cubicBezTo>
                    <a:pt x="6272" y="834"/>
                    <a:pt x="7473" y="568"/>
                    <a:pt x="8373" y="367"/>
                  </a:cubicBezTo>
                  <a:cubicBezTo>
                    <a:pt x="8840" y="267"/>
                    <a:pt x="9307" y="134"/>
                    <a:pt x="977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7"/>
            <p:cNvSpPr/>
            <p:nvPr/>
          </p:nvSpPr>
          <p:spPr>
            <a:xfrm>
              <a:off x="4448700" y="2030550"/>
              <a:ext cx="167650" cy="208525"/>
            </a:xfrm>
            <a:custGeom>
              <a:avLst/>
              <a:gdLst/>
              <a:ahLst/>
              <a:cxnLst/>
              <a:rect l="l" t="t" r="r" b="b"/>
              <a:pathLst>
                <a:path w="6706" h="8341" extrusionOk="0">
                  <a:moveTo>
                    <a:pt x="1" y="1"/>
                  </a:moveTo>
                  <a:cubicBezTo>
                    <a:pt x="67" y="101"/>
                    <a:pt x="134" y="234"/>
                    <a:pt x="201" y="368"/>
                  </a:cubicBezTo>
                  <a:cubicBezTo>
                    <a:pt x="367" y="601"/>
                    <a:pt x="568" y="902"/>
                    <a:pt x="868" y="1302"/>
                  </a:cubicBezTo>
                  <a:cubicBezTo>
                    <a:pt x="1402" y="2102"/>
                    <a:pt x="2202" y="3170"/>
                    <a:pt x="3136" y="4337"/>
                  </a:cubicBezTo>
                  <a:cubicBezTo>
                    <a:pt x="4070" y="5505"/>
                    <a:pt x="4937" y="6506"/>
                    <a:pt x="5605" y="7239"/>
                  </a:cubicBezTo>
                  <a:cubicBezTo>
                    <a:pt x="5905" y="7573"/>
                    <a:pt x="6172" y="7873"/>
                    <a:pt x="6372" y="8073"/>
                  </a:cubicBezTo>
                  <a:cubicBezTo>
                    <a:pt x="6472" y="8173"/>
                    <a:pt x="6572" y="8273"/>
                    <a:pt x="6705" y="8340"/>
                  </a:cubicBezTo>
                  <a:cubicBezTo>
                    <a:pt x="6372" y="7907"/>
                    <a:pt x="6072" y="7506"/>
                    <a:pt x="5705" y="7139"/>
                  </a:cubicBezTo>
                  <a:cubicBezTo>
                    <a:pt x="5071" y="6372"/>
                    <a:pt x="4237" y="5371"/>
                    <a:pt x="3303" y="4204"/>
                  </a:cubicBezTo>
                  <a:cubicBezTo>
                    <a:pt x="2369" y="3070"/>
                    <a:pt x="1568" y="2002"/>
                    <a:pt x="968" y="1235"/>
                  </a:cubicBezTo>
                  <a:lnTo>
                    <a:pt x="267" y="301"/>
                  </a:lnTo>
                  <a:cubicBezTo>
                    <a:pt x="201" y="201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3" name="Google Shape;1903;p67"/>
          <p:cNvSpPr txBox="1">
            <a:spLocks noGrp="1"/>
          </p:cNvSpPr>
          <p:nvPr>
            <p:ph type="title"/>
          </p:nvPr>
        </p:nvSpPr>
        <p:spPr>
          <a:xfrm>
            <a:off x="726750" y="540000"/>
            <a:ext cx="7690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Calendar</a:t>
            </a:r>
            <a:endParaRPr/>
          </a:p>
        </p:txBody>
      </p:sp>
      <p:graphicFrame>
        <p:nvGraphicFramePr>
          <p:cNvPr id="1904" name="Google Shape;1904;p67"/>
          <p:cNvGraphicFramePr/>
          <p:nvPr/>
        </p:nvGraphicFramePr>
        <p:xfrm>
          <a:off x="720027" y="1447875"/>
          <a:ext cx="7703975" cy="3155625"/>
        </p:xfrm>
        <a:graphic>
          <a:graphicData uri="http://schemas.openxmlformats.org/drawingml/2006/table">
            <a:tbl>
              <a:tblPr>
                <a:noFill/>
                <a:tableStyleId>{256B7777-4342-452D-A13B-5A18DB1E5D3F}</a:tableStyleId>
              </a:tblPr>
              <a:tblGrid>
                <a:gridCol w="117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5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Hours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Mon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Tue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Wed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Thu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Fri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Sat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Sun</a:t>
                      </a:r>
                      <a:endParaRPr sz="18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8:00 / 9:00</a:t>
                      </a:r>
                      <a:endParaRPr sz="12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Mars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Saturn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Venus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9:00 / 10:00</a:t>
                      </a:r>
                      <a:endParaRPr sz="1200" b="1">
                        <a:solidFill>
                          <a:schemeClr val="accent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Venus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Venus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Mars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10:00 / 11:00</a:t>
                      </a:r>
                      <a:endParaRPr sz="12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Mars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Saturn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11:00 / 12:00</a:t>
                      </a:r>
                      <a:endParaRPr sz="1200" b="1">
                        <a:solidFill>
                          <a:schemeClr val="accent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Saturn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Venus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12:00 / 13:00</a:t>
                      </a:r>
                      <a:endParaRPr sz="1200" b="1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Venus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Mars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Saturn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Moon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3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13:00 / 14:00</a:t>
                      </a:r>
                      <a:endParaRPr sz="1200" b="1">
                        <a:solidFill>
                          <a:schemeClr val="accent3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Venus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Saturn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Mars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Earth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"/>
          <p:cNvSpPr txBox="1">
            <a:spLocks noGrp="1"/>
          </p:cNvSpPr>
          <p:nvPr>
            <p:ph type="subTitle" idx="1"/>
          </p:nvPr>
        </p:nvSpPr>
        <p:spPr>
          <a:xfrm>
            <a:off x="205409" y="1262250"/>
            <a:ext cx="3755941" cy="1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dirty="0"/>
              <a:t>CSV File is read using </a:t>
            </a:r>
            <a:r>
              <a:rPr lang="en-US" sz="1800" dirty="0">
                <a:solidFill>
                  <a:schemeClr val="accent1"/>
                </a:solidFill>
              </a:rPr>
              <a:t>spark context.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1"/>
                </a:solidFill>
              </a:rPr>
              <a:t>Pre-Processing </a:t>
            </a:r>
            <a:r>
              <a:rPr lang="en-US" sz="1800" dirty="0">
                <a:solidFill>
                  <a:schemeClr val="bg1"/>
                </a:solidFill>
              </a:rPr>
              <a:t>the data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bg1"/>
              </a:solidFill>
            </a:endParaRPr>
          </a:p>
          <a:p>
            <a:pPr marL="800100" lvl="1" algn="l">
              <a:spcBef>
                <a:spcPts val="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Making both empty values and unknown values to “null</a:t>
            </a:r>
          </a:p>
          <a:p>
            <a:pPr marL="800100" lvl="1" algn="l">
              <a:spcBef>
                <a:spcPts val="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Splitting the comma separated values</a:t>
            </a:r>
          </a:p>
          <a:p>
            <a:pPr marL="800100" lvl="1" algn="l">
              <a:spcBef>
                <a:spcPts val="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Retrieving the required columns</a:t>
            </a:r>
          </a:p>
          <a:p>
            <a:pPr marL="800100" lvl="1" algn="l">
              <a:spcBef>
                <a:spcPts val="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Mapping to an RDD for analysis.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C0E214-8563-4B8E-924A-2AA3C1B04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28" y="304393"/>
            <a:ext cx="4590828" cy="572700"/>
          </a:xfrm>
        </p:spPr>
        <p:txBody>
          <a:bodyPr/>
          <a:lstStyle/>
          <a:p>
            <a:r>
              <a:rPr lang="en-US" dirty="0"/>
              <a:t>Reading and cleaning the Data </a:t>
            </a:r>
            <a:br>
              <a:rPr lang="en-US" dirty="0"/>
            </a:br>
            <a:endParaRPr lang="en-I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6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948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Notes!</a:t>
            </a:r>
            <a:endParaRPr/>
          </a:p>
        </p:txBody>
      </p:sp>
      <p:sp>
        <p:nvSpPr>
          <p:cNvPr id="1910" name="Google Shape;1910;p68"/>
          <p:cNvSpPr/>
          <p:nvPr/>
        </p:nvSpPr>
        <p:spPr>
          <a:xfrm>
            <a:off x="719988" y="2671925"/>
            <a:ext cx="1746000" cy="12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68"/>
          <p:cNvSpPr/>
          <p:nvPr/>
        </p:nvSpPr>
        <p:spPr>
          <a:xfrm>
            <a:off x="2632188" y="2671925"/>
            <a:ext cx="1746000" cy="12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68"/>
          <p:cNvSpPr/>
          <p:nvPr/>
        </p:nvSpPr>
        <p:spPr>
          <a:xfrm>
            <a:off x="4537163" y="2671925"/>
            <a:ext cx="1746000" cy="12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68"/>
          <p:cNvSpPr/>
          <p:nvPr/>
        </p:nvSpPr>
        <p:spPr>
          <a:xfrm>
            <a:off x="4537163" y="1900400"/>
            <a:ext cx="1746000" cy="69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68"/>
          <p:cNvSpPr/>
          <p:nvPr/>
        </p:nvSpPr>
        <p:spPr>
          <a:xfrm>
            <a:off x="2632150" y="1900400"/>
            <a:ext cx="1746000" cy="69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68"/>
          <p:cNvSpPr/>
          <p:nvPr/>
        </p:nvSpPr>
        <p:spPr>
          <a:xfrm>
            <a:off x="719988" y="1900400"/>
            <a:ext cx="1746000" cy="69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68"/>
          <p:cNvSpPr txBox="1"/>
          <p:nvPr/>
        </p:nvSpPr>
        <p:spPr>
          <a:xfrm>
            <a:off x="2706713" y="2118425"/>
            <a:ext cx="1589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To Do</a:t>
            </a:r>
            <a:endParaRPr sz="18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17" name="Google Shape;1917;p68"/>
          <p:cNvSpPr txBox="1"/>
          <p:nvPr/>
        </p:nvSpPr>
        <p:spPr>
          <a:xfrm>
            <a:off x="801713" y="2118425"/>
            <a:ext cx="1589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Important</a:t>
            </a:r>
            <a:endParaRPr sz="1800" b="1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18" name="Google Shape;1918;p68"/>
          <p:cNvSpPr txBox="1"/>
          <p:nvPr/>
        </p:nvSpPr>
        <p:spPr>
          <a:xfrm>
            <a:off x="801725" y="2930350"/>
            <a:ext cx="15897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Write here your important notes</a:t>
            </a:r>
            <a:endParaRPr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9" name="Google Shape;1919;p68"/>
          <p:cNvSpPr txBox="1"/>
          <p:nvPr/>
        </p:nvSpPr>
        <p:spPr>
          <a:xfrm>
            <a:off x="2706734" y="2930350"/>
            <a:ext cx="15897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Write here your important notes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0" name="Google Shape;1920;p68"/>
          <p:cNvSpPr txBox="1"/>
          <p:nvPr/>
        </p:nvSpPr>
        <p:spPr>
          <a:xfrm>
            <a:off x="4611713" y="2118425"/>
            <a:ext cx="1589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Remember</a:t>
            </a:r>
            <a:endParaRPr sz="18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1" name="Google Shape;1921;p68"/>
          <p:cNvSpPr txBox="1"/>
          <p:nvPr/>
        </p:nvSpPr>
        <p:spPr>
          <a:xfrm>
            <a:off x="4611742" y="2930350"/>
            <a:ext cx="15897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Write here your important notes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22" name="Google Shape;1922;p68"/>
          <p:cNvGrpSpPr/>
          <p:nvPr/>
        </p:nvGrpSpPr>
        <p:grpSpPr>
          <a:xfrm>
            <a:off x="6164100" y="950925"/>
            <a:ext cx="2927209" cy="4163050"/>
            <a:chOff x="6164100" y="950925"/>
            <a:chExt cx="2927209" cy="4163050"/>
          </a:xfrm>
        </p:grpSpPr>
        <p:sp>
          <p:nvSpPr>
            <p:cNvPr id="1923" name="Google Shape;1923;p68"/>
            <p:cNvSpPr/>
            <p:nvPr/>
          </p:nvSpPr>
          <p:spPr>
            <a:xfrm>
              <a:off x="7427025" y="955475"/>
              <a:ext cx="1226500" cy="1097300"/>
            </a:xfrm>
            <a:custGeom>
              <a:avLst/>
              <a:gdLst/>
              <a:ahLst/>
              <a:cxnLst/>
              <a:rect l="l" t="t" r="r" b="b"/>
              <a:pathLst>
                <a:path w="49060" h="43892" extrusionOk="0">
                  <a:moveTo>
                    <a:pt x="1" y="0"/>
                  </a:moveTo>
                  <a:lnTo>
                    <a:pt x="1" y="43892"/>
                  </a:lnTo>
                  <a:lnTo>
                    <a:pt x="49059" y="43892"/>
                  </a:lnTo>
                  <a:lnTo>
                    <a:pt x="49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8"/>
            <p:cNvSpPr/>
            <p:nvPr/>
          </p:nvSpPr>
          <p:spPr>
            <a:xfrm>
              <a:off x="7425500" y="950925"/>
              <a:ext cx="1232575" cy="1103375"/>
            </a:xfrm>
            <a:custGeom>
              <a:avLst/>
              <a:gdLst/>
              <a:ahLst/>
              <a:cxnLst/>
              <a:rect l="l" t="t" r="r" b="b"/>
              <a:pathLst>
                <a:path w="49303" h="44135" extrusionOk="0">
                  <a:moveTo>
                    <a:pt x="1" y="0"/>
                  </a:moveTo>
                  <a:lnTo>
                    <a:pt x="1" y="122"/>
                  </a:lnTo>
                  <a:lnTo>
                    <a:pt x="1" y="44013"/>
                  </a:lnTo>
                  <a:lnTo>
                    <a:pt x="1" y="44134"/>
                  </a:lnTo>
                  <a:lnTo>
                    <a:pt x="122" y="44134"/>
                  </a:lnTo>
                  <a:lnTo>
                    <a:pt x="35685" y="44074"/>
                  </a:lnTo>
                  <a:lnTo>
                    <a:pt x="45655" y="44043"/>
                  </a:lnTo>
                  <a:lnTo>
                    <a:pt x="45625" y="44043"/>
                  </a:lnTo>
                  <a:lnTo>
                    <a:pt x="35594" y="44013"/>
                  </a:lnTo>
                  <a:lnTo>
                    <a:pt x="244" y="43952"/>
                  </a:lnTo>
                  <a:lnTo>
                    <a:pt x="244" y="43952"/>
                  </a:lnTo>
                  <a:lnTo>
                    <a:pt x="244" y="304"/>
                  </a:lnTo>
                  <a:lnTo>
                    <a:pt x="244" y="304"/>
                  </a:lnTo>
                  <a:lnTo>
                    <a:pt x="49060" y="274"/>
                  </a:lnTo>
                  <a:lnTo>
                    <a:pt x="49060" y="274"/>
                  </a:lnTo>
                  <a:cubicBezTo>
                    <a:pt x="49090" y="13425"/>
                    <a:pt x="49120" y="24334"/>
                    <a:pt x="49120" y="32007"/>
                  </a:cubicBezTo>
                  <a:cubicBezTo>
                    <a:pt x="49151" y="35836"/>
                    <a:pt x="49151" y="38846"/>
                    <a:pt x="49151" y="40912"/>
                  </a:cubicBezTo>
                  <a:lnTo>
                    <a:pt x="49151" y="43253"/>
                  </a:lnTo>
                  <a:lnTo>
                    <a:pt x="49151" y="44074"/>
                  </a:lnTo>
                  <a:cubicBezTo>
                    <a:pt x="49151" y="44074"/>
                    <a:pt x="49242" y="43800"/>
                    <a:pt x="49242" y="43283"/>
                  </a:cubicBezTo>
                  <a:lnTo>
                    <a:pt x="49242" y="40943"/>
                  </a:lnTo>
                  <a:cubicBezTo>
                    <a:pt x="49242" y="38906"/>
                    <a:pt x="49272" y="35897"/>
                    <a:pt x="49272" y="32067"/>
                  </a:cubicBezTo>
                  <a:cubicBezTo>
                    <a:pt x="49272" y="24377"/>
                    <a:pt x="49303" y="13374"/>
                    <a:pt x="49303" y="182"/>
                  </a:cubicBezTo>
                  <a:lnTo>
                    <a:pt x="4930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8"/>
            <p:cNvSpPr/>
            <p:nvPr/>
          </p:nvSpPr>
          <p:spPr>
            <a:xfrm>
              <a:off x="7609400" y="1146975"/>
              <a:ext cx="288025" cy="6850"/>
            </a:xfrm>
            <a:custGeom>
              <a:avLst/>
              <a:gdLst/>
              <a:ahLst/>
              <a:cxnLst/>
              <a:rect l="l" t="t" r="r" b="b"/>
              <a:pathLst>
                <a:path w="11521" h="274" extrusionOk="0">
                  <a:moveTo>
                    <a:pt x="5745" y="0"/>
                  </a:moveTo>
                  <a:cubicBezTo>
                    <a:pt x="2584" y="0"/>
                    <a:pt x="1" y="61"/>
                    <a:pt x="1" y="122"/>
                  </a:cubicBezTo>
                  <a:cubicBezTo>
                    <a:pt x="1" y="213"/>
                    <a:pt x="2584" y="274"/>
                    <a:pt x="5745" y="274"/>
                  </a:cubicBezTo>
                  <a:cubicBezTo>
                    <a:pt x="8937" y="274"/>
                    <a:pt x="11521" y="213"/>
                    <a:pt x="11521" y="122"/>
                  </a:cubicBezTo>
                  <a:cubicBezTo>
                    <a:pt x="11521" y="61"/>
                    <a:pt x="8937" y="0"/>
                    <a:pt x="5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8"/>
            <p:cNvSpPr/>
            <p:nvPr/>
          </p:nvSpPr>
          <p:spPr>
            <a:xfrm>
              <a:off x="7624600" y="1229025"/>
              <a:ext cx="792600" cy="6875"/>
            </a:xfrm>
            <a:custGeom>
              <a:avLst/>
              <a:gdLst/>
              <a:ahLst/>
              <a:cxnLst/>
              <a:rect l="l" t="t" r="r" b="b"/>
              <a:pathLst>
                <a:path w="31704" h="275" extrusionOk="0">
                  <a:moveTo>
                    <a:pt x="15837" y="1"/>
                  </a:moveTo>
                  <a:cubicBezTo>
                    <a:pt x="7083" y="1"/>
                    <a:pt x="1" y="62"/>
                    <a:pt x="1" y="153"/>
                  </a:cubicBezTo>
                  <a:cubicBezTo>
                    <a:pt x="1" y="214"/>
                    <a:pt x="7113" y="274"/>
                    <a:pt x="15867" y="274"/>
                  </a:cubicBezTo>
                  <a:cubicBezTo>
                    <a:pt x="24621" y="274"/>
                    <a:pt x="31703" y="214"/>
                    <a:pt x="31703" y="153"/>
                  </a:cubicBezTo>
                  <a:cubicBezTo>
                    <a:pt x="31703" y="62"/>
                    <a:pt x="24591" y="1"/>
                    <a:pt x="15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8"/>
            <p:cNvSpPr/>
            <p:nvPr/>
          </p:nvSpPr>
          <p:spPr>
            <a:xfrm>
              <a:off x="7610925" y="137190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8"/>
            <p:cNvSpPr/>
            <p:nvPr/>
          </p:nvSpPr>
          <p:spPr>
            <a:xfrm>
              <a:off x="7738575" y="137190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2068" y="2067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8"/>
            <p:cNvSpPr/>
            <p:nvPr/>
          </p:nvSpPr>
          <p:spPr>
            <a:xfrm>
              <a:off x="7867775" y="136960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2067" y="2068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8"/>
            <p:cNvSpPr/>
            <p:nvPr/>
          </p:nvSpPr>
          <p:spPr>
            <a:xfrm>
              <a:off x="7993150" y="137190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8"/>
            <p:cNvSpPr/>
            <p:nvPr/>
          </p:nvSpPr>
          <p:spPr>
            <a:xfrm>
              <a:off x="8120050" y="137190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2067" y="2067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8"/>
            <p:cNvSpPr/>
            <p:nvPr/>
          </p:nvSpPr>
          <p:spPr>
            <a:xfrm>
              <a:off x="8246950" y="137190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2068" y="2067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8"/>
            <p:cNvSpPr/>
            <p:nvPr/>
          </p:nvSpPr>
          <p:spPr>
            <a:xfrm>
              <a:off x="8374625" y="137190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8"/>
            <p:cNvSpPr/>
            <p:nvPr/>
          </p:nvSpPr>
          <p:spPr>
            <a:xfrm>
              <a:off x="7610925" y="14820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1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8"/>
            <p:cNvSpPr/>
            <p:nvPr/>
          </p:nvSpPr>
          <p:spPr>
            <a:xfrm>
              <a:off x="7738575" y="14820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1"/>
                  </a:moveTo>
                  <a:lnTo>
                    <a:pt x="1" y="2067"/>
                  </a:lnTo>
                  <a:lnTo>
                    <a:pt x="2068" y="2067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8"/>
            <p:cNvSpPr/>
            <p:nvPr/>
          </p:nvSpPr>
          <p:spPr>
            <a:xfrm>
              <a:off x="7865500" y="1482075"/>
              <a:ext cx="51675" cy="51700"/>
            </a:xfrm>
            <a:custGeom>
              <a:avLst/>
              <a:gdLst/>
              <a:ahLst/>
              <a:cxnLst/>
              <a:rect l="l" t="t" r="r" b="b"/>
              <a:pathLst>
                <a:path w="2067" h="2068" extrusionOk="0">
                  <a:moveTo>
                    <a:pt x="0" y="1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8"/>
            <p:cNvSpPr/>
            <p:nvPr/>
          </p:nvSpPr>
          <p:spPr>
            <a:xfrm>
              <a:off x="7993150" y="14820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1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8"/>
            <p:cNvSpPr/>
            <p:nvPr/>
          </p:nvSpPr>
          <p:spPr>
            <a:xfrm>
              <a:off x="8120050" y="14820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1"/>
                  </a:moveTo>
                  <a:lnTo>
                    <a:pt x="1" y="2067"/>
                  </a:lnTo>
                  <a:lnTo>
                    <a:pt x="2067" y="2067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8"/>
            <p:cNvSpPr/>
            <p:nvPr/>
          </p:nvSpPr>
          <p:spPr>
            <a:xfrm>
              <a:off x="8249225" y="147980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2068" y="2067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8"/>
            <p:cNvSpPr/>
            <p:nvPr/>
          </p:nvSpPr>
          <p:spPr>
            <a:xfrm>
              <a:off x="8374625" y="14820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1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8"/>
            <p:cNvSpPr/>
            <p:nvPr/>
          </p:nvSpPr>
          <p:spPr>
            <a:xfrm>
              <a:off x="7610925" y="159225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2067" y="2068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8"/>
            <p:cNvSpPr/>
            <p:nvPr/>
          </p:nvSpPr>
          <p:spPr>
            <a:xfrm>
              <a:off x="7740875" y="158922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8"/>
            <p:cNvSpPr/>
            <p:nvPr/>
          </p:nvSpPr>
          <p:spPr>
            <a:xfrm>
              <a:off x="7865500" y="1592250"/>
              <a:ext cx="51675" cy="51700"/>
            </a:xfrm>
            <a:custGeom>
              <a:avLst/>
              <a:gdLst/>
              <a:ahLst/>
              <a:cxnLst/>
              <a:rect l="l" t="t" r="r" b="b"/>
              <a:pathLst>
                <a:path w="2067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2067" y="2068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8"/>
            <p:cNvSpPr/>
            <p:nvPr/>
          </p:nvSpPr>
          <p:spPr>
            <a:xfrm>
              <a:off x="7993150" y="159225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2067" y="2068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8"/>
            <p:cNvSpPr/>
            <p:nvPr/>
          </p:nvSpPr>
          <p:spPr>
            <a:xfrm>
              <a:off x="8120050" y="159225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2067" y="2068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8"/>
            <p:cNvSpPr/>
            <p:nvPr/>
          </p:nvSpPr>
          <p:spPr>
            <a:xfrm>
              <a:off x="8246950" y="159225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2068" y="2068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8"/>
            <p:cNvSpPr/>
            <p:nvPr/>
          </p:nvSpPr>
          <p:spPr>
            <a:xfrm>
              <a:off x="8374625" y="159225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2067" y="2068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8"/>
            <p:cNvSpPr/>
            <p:nvPr/>
          </p:nvSpPr>
          <p:spPr>
            <a:xfrm>
              <a:off x="7610925" y="17016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2067" y="2068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8"/>
            <p:cNvSpPr/>
            <p:nvPr/>
          </p:nvSpPr>
          <p:spPr>
            <a:xfrm>
              <a:off x="7738575" y="17016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2068" y="2068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8"/>
            <p:cNvSpPr/>
            <p:nvPr/>
          </p:nvSpPr>
          <p:spPr>
            <a:xfrm>
              <a:off x="7865500" y="1701675"/>
              <a:ext cx="51675" cy="51700"/>
            </a:xfrm>
            <a:custGeom>
              <a:avLst/>
              <a:gdLst/>
              <a:ahLst/>
              <a:cxnLst/>
              <a:rect l="l" t="t" r="r" b="b"/>
              <a:pathLst>
                <a:path w="2067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2067" y="2068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8"/>
            <p:cNvSpPr/>
            <p:nvPr/>
          </p:nvSpPr>
          <p:spPr>
            <a:xfrm>
              <a:off x="7995425" y="1699400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2068" y="2068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8"/>
            <p:cNvSpPr/>
            <p:nvPr/>
          </p:nvSpPr>
          <p:spPr>
            <a:xfrm>
              <a:off x="8120050" y="17016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2067" y="2068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8"/>
            <p:cNvSpPr/>
            <p:nvPr/>
          </p:nvSpPr>
          <p:spPr>
            <a:xfrm>
              <a:off x="8246950" y="17016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1"/>
                  </a:moveTo>
                  <a:lnTo>
                    <a:pt x="1" y="2068"/>
                  </a:lnTo>
                  <a:lnTo>
                    <a:pt x="2068" y="2068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8"/>
            <p:cNvSpPr/>
            <p:nvPr/>
          </p:nvSpPr>
          <p:spPr>
            <a:xfrm>
              <a:off x="8374625" y="17016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1"/>
                  </a:moveTo>
                  <a:lnTo>
                    <a:pt x="0" y="2068"/>
                  </a:lnTo>
                  <a:lnTo>
                    <a:pt x="2067" y="2068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8"/>
            <p:cNvSpPr/>
            <p:nvPr/>
          </p:nvSpPr>
          <p:spPr>
            <a:xfrm>
              <a:off x="7610925" y="18118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8"/>
            <p:cNvSpPr/>
            <p:nvPr/>
          </p:nvSpPr>
          <p:spPr>
            <a:xfrm>
              <a:off x="7738575" y="18118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2068" y="2067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8"/>
            <p:cNvSpPr/>
            <p:nvPr/>
          </p:nvSpPr>
          <p:spPr>
            <a:xfrm>
              <a:off x="7865500" y="1811875"/>
              <a:ext cx="51675" cy="51700"/>
            </a:xfrm>
            <a:custGeom>
              <a:avLst/>
              <a:gdLst/>
              <a:ahLst/>
              <a:cxnLst/>
              <a:rect l="l" t="t" r="r" b="b"/>
              <a:pathLst>
                <a:path w="2067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8"/>
            <p:cNvSpPr/>
            <p:nvPr/>
          </p:nvSpPr>
          <p:spPr>
            <a:xfrm>
              <a:off x="7993150" y="18118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8"/>
            <p:cNvSpPr/>
            <p:nvPr/>
          </p:nvSpPr>
          <p:spPr>
            <a:xfrm>
              <a:off x="8120050" y="18118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1" y="0"/>
                  </a:moveTo>
                  <a:lnTo>
                    <a:pt x="1" y="2067"/>
                  </a:lnTo>
                  <a:lnTo>
                    <a:pt x="2067" y="2067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8"/>
            <p:cNvSpPr/>
            <p:nvPr/>
          </p:nvSpPr>
          <p:spPr>
            <a:xfrm>
              <a:off x="8249225" y="1809600"/>
              <a:ext cx="51700" cy="51675"/>
            </a:xfrm>
            <a:custGeom>
              <a:avLst/>
              <a:gdLst/>
              <a:ahLst/>
              <a:cxnLst/>
              <a:rect l="l" t="t" r="r" b="b"/>
              <a:pathLst>
                <a:path w="2068" h="2067" extrusionOk="0">
                  <a:moveTo>
                    <a:pt x="1" y="0"/>
                  </a:moveTo>
                  <a:lnTo>
                    <a:pt x="1" y="2067"/>
                  </a:lnTo>
                  <a:lnTo>
                    <a:pt x="2068" y="2067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8"/>
            <p:cNvSpPr/>
            <p:nvPr/>
          </p:nvSpPr>
          <p:spPr>
            <a:xfrm>
              <a:off x="8374625" y="1811875"/>
              <a:ext cx="51700" cy="51700"/>
            </a:xfrm>
            <a:custGeom>
              <a:avLst/>
              <a:gdLst/>
              <a:ahLst/>
              <a:cxnLst/>
              <a:rect l="l" t="t" r="r" b="b"/>
              <a:pathLst>
                <a:path w="2068" h="2068" extrusionOk="0">
                  <a:moveTo>
                    <a:pt x="0" y="0"/>
                  </a:moveTo>
                  <a:lnTo>
                    <a:pt x="0" y="2067"/>
                  </a:lnTo>
                  <a:lnTo>
                    <a:pt x="2067" y="2067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8"/>
            <p:cNvSpPr/>
            <p:nvPr/>
          </p:nvSpPr>
          <p:spPr>
            <a:xfrm>
              <a:off x="6347900" y="5012525"/>
              <a:ext cx="2743409" cy="5350"/>
            </a:xfrm>
            <a:custGeom>
              <a:avLst/>
              <a:gdLst/>
              <a:ahLst/>
              <a:cxnLst/>
              <a:rect l="l" t="t" r="r" b="b"/>
              <a:pathLst>
                <a:path w="259854" h="214" extrusionOk="0">
                  <a:moveTo>
                    <a:pt x="129942" y="0"/>
                  </a:moveTo>
                  <a:cubicBezTo>
                    <a:pt x="58147" y="0"/>
                    <a:pt x="0" y="61"/>
                    <a:pt x="0" y="122"/>
                  </a:cubicBezTo>
                  <a:cubicBezTo>
                    <a:pt x="0" y="152"/>
                    <a:pt x="58208" y="213"/>
                    <a:pt x="129942" y="213"/>
                  </a:cubicBezTo>
                  <a:cubicBezTo>
                    <a:pt x="201676" y="213"/>
                    <a:pt x="259853" y="152"/>
                    <a:pt x="259853" y="122"/>
                  </a:cubicBezTo>
                  <a:cubicBezTo>
                    <a:pt x="259853" y="61"/>
                    <a:pt x="201737" y="0"/>
                    <a:pt x="1299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8"/>
            <p:cNvSpPr/>
            <p:nvPr/>
          </p:nvSpPr>
          <p:spPr>
            <a:xfrm>
              <a:off x="8396650" y="3874650"/>
              <a:ext cx="501550" cy="172825"/>
            </a:xfrm>
            <a:custGeom>
              <a:avLst/>
              <a:gdLst/>
              <a:ahLst/>
              <a:cxnLst/>
              <a:rect l="l" t="t" r="r" b="b"/>
              <a:pathLst>
                <a:path w="20062" h="6913" extrusionOk="0">
                  <a:moveTo>
                    <a:pt x="14905" y="0"/>
                  </a:moveTo>
                  <a:cubicBezTo>
                    <a:pt x="9466" y="0"/>
                    <a:pt x="4164" y="2142"/>
                    <a:pt x="213" y="6092"/>
                  </a:cubicBezTo>
                  <a:lnTo>
                    <a:pt x="1" y="6913"/>
                  </a:lnTo>
                  <a:cubicBezTo>
                    <a:pt x="7144" y="6883"/>
                    <a:pt x="14135" y="4694"/>
                    <a:pt x="20062" y="651"/>
                  </a:cubicBezTo>
                  <a:cubicBezTo>
                    <a:pt x="18355" y="214"/>
                    <a:pt x="16623" y="0"/>
                    <a:pt x="14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8"/>
            <p:cNvSpPr/>
            <p:nvPr/>
          </p:nvSpPr>
          <p:spPr>
            <a:xfrm>
              <a:off x="8550150" y="3014000"/>
              <a:ext cx="169475" cy="417225"/>
            </a:xfrm>
            <a:custGeom>
              <a:avLst/>
              <a:gdLst/>
              <a:ahLst/>
              <a:cxnLst/>
              <a:rect l="l" t="t" r="r" b="b"/>
              <a:pathLst>
                <a:path w="6779" h="16689" extrusionOk="0">
                  <a:moveTo>
                    <a:pt x="6627" y="1"/>
                  </a:moveTo>
                  <a:cubicBezTo>
                    <a:pt x="2250" y="4256"/>
                    <a:pt x="1" y="10852"/>
                    <a:pt x="821" y="16688"/>
                  </a:cubicBezTo>
                  <a:cubicBezTo>
                    <a:pt x="4347" y="12342"/>
                    <a:pt x="6779" y="5807"/>
                    <a:pt x="6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8"/>
            <p:cNvSpPr/>
            <p:nvPr/>
          </p:nvSpPr>
          <p:spPr>
            <a:xfrm>
              <a:off x="8481750" y="3365075"/>
              <a:ext cx="359475" cy="344250"/>
            </a:xfrm>
            <a:custGeom>
              <a:avLst/>
              <a:gdLst/>
              <a:ahLst/>
              <a:cxnLst/>
              <a:rect l="l" t="t" r="r" b="b"/>
              <a:pathLst>
                <a:path w="14379" h="13770" extrusionOk="0">
                  <a:moveTo>
                    <a:pt x="14378" y="1"/>
                  </a:moveTo>
                  <a:lnTo>
                    <a:pt x="14378" y="1"/>
                  </a:lnTo>
                  <a:cubicBezTo>
                    <a:pt x="8238" y="2888"/>
                    <a:pt x="3223" y="7691"/>
                    <a:pt x="62" y="13709"/>
                  </a:cubicBezTo>
                  <a:lnTo>
                    <a:pt x="1" y="13770"/>
                  </a:lnTo>
                  <a:cubicBezTo>
                    <a:pt x="6931" y="12098"/>
                    <a:pt x="12433" y="6840"/>
                    <a:pt x="14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8"/>
            <p:cNvSpPr/>
            <p:nvPr/>
          </p:nvSpPr>
          <p:spPr>
            <a:xfrm>
              <a:off x="8465050" y="3603675"/>
              <a:ext cx="487100" cy="157975"/>
            </a:xfrm>
            <a:custGeom>
              <a:avLst/>
              <a:gdLst/>
              <a:ahLst/>
              <a:cxnLst/>
              <a:rect l="l" t="t" r="r" b="b"/>
              <a:pathLst>
                <a:path w="19484" h="6319" extrusionOk="0">
                  <a:moveTo>
                    <a:pt x="19484" y="1"/>
                  </a:moveTo>
                  <a:cubicBezTo>
                    <a:pt x="12554" y="31"/>
                    <a:pt x="5806" y="2098"/>
                    <a:pt x="61" y="5928"/>
                  </a:cubicBezTo>
                  <a:lnTo>
                    <a:pt x="0" y="6293"/>
                  </a:lnTo>
                  <a:cubicBezTo>
                    <a:pt x="612" y="6309"/>
                    <a:pt x="1225" y="6318"/>
                    <a:pt x="1839" y="6318"/>
                  </a:cubicBezTo>
                  <a:cubicBezTo>
                    <a:pt x="4765" y="6318"/>
                    <a:pt x="7703" y="6104"/>
                    <a:pt x="10517" y="5351"/>
                  </a:cubicBezTo>
                  <a:cubicBezTo>
                    <a:pt x="13921" y="4439"/>
                    <a:pt x="17204" y="2706"/>
                    <a:pt x="19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8"/>
            <p:cNvSpPr/>
            <p:nvPr/>
          </p:nvSpPr>
          <p:spPr>
            <a:xfrm>
              <a:off x="8237825" y="3207025"/>
              <a:ext cx="272075" cy="378450"/>
            </a:xfrm>
            <a:custGeom>
              <a:avLst/>
              <a:gdLst/>
              <a:ahLst/>
              <a:cxnLst/>
              <a:rect l="l" t="t" r="r" b="b"/>
              <a:pathLst>
                <a:path w="10883" h="15138" extrusionOk="0">
                  <a:moveTo>
                    <a:pt x="852" y="0"/>
                  </a:moveTo>
                  <a:cubicBezTo>
                    <a:pt x="1" y="6809"/>
                    <a:pt x="4256" y="13253"/>
                    <a:pt x="10883" y="15137"/>
                  </a:cubicBezTo>
                  <a:cubicBezTo>
                    <a:pt x="9089" y="8420"/>
                    <a:pt x="6110" y="3770"/>
                    <a:pt x="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8"/>
            <p:cNvSpPr/>
            <p:nvPr/>
          </p:nvSpPr>
          <p:spPr>
            <a:xfrm>
              <a:off x="8175525" y="3644725"/>
              <a:ext cx="152000" cy="230275"/>
            </a:xfrm>
            <a:custGeom>
              <a:avLst/>
              <a:gdLst/>
              <a:ahLst/>
              <a:cxnLst/>
              <a:rect l="l" t="t" r="r" b="b"/>
              <a:pathLst>
                <a:path w="6080" h="9211" extrusionOk="0">
                  <a:moveTo>
                    <a:pt x="6080" y="0"/>
                  </a:moveTo>
                  <a:lnTo>
                    <a:pt x="6080" y="0"/>
                  </a:lnTo>
                  <a:cubicBezTo>
                    <a:pt x="2402" y="1581"/>
                    <a:pt x="0" y="5198"/>
                    <a:pt x="31" y="9210"/>
                  </a:cubicBezTo>
                  <a:cubicBezTo>
                    <a:pt x="3040" y="7478"/>
                    <a:pt x="5776" y="3465"/>
                    <a:pt x="6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8"/>
            <p:cNvSpPr/>
            <p:nvPr/>
          </p:nvSpPr>
          <p:spPr>
            <a:xfrm>
              <a:off x="7891325" y="3417525"/>
              <a:ext cx="243200" cy="316125"/>
            </a:xfrm>
            <a:custGeom>
              <a:avLst/>
              <a:gdLst/>
              <a:ahLst/>
              <a:cxnLst/>
              <a:rect l="l" t="t" r="r" b="b"/>
              <a:pathLst>
                <a:path w="9728" h="12645" extrusionOk="0">
                  <a:moveTo>
                    <a:pt x="0" y="0"/>
                  </a:moveTo>
                  <a:lnTo>
                    <a:pt x="0" y="0"/>
                  </a:lnTo>
                  <a:cubicBezTo>
                    <a:pt x="1216" y="5593"/>
                    <a:pt x="4469" y="10274"/>
                    <a:pt x="9727" y="12645"/>
                  </a:cubicBezTo>
                  <a:cubicBezTo>
                    <a:pt x="9210" y="6900"/>
                    <a:pt x="5441" y="194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8"/>
            <p:cNvSpPr/>
            <p:nvPr/>
          </p:nvSpPr>
          <p:spPr>
            <a:xfrm>
              <a:off x="7901975" y="3882575"/>
              <a:ext cx="295600" cy="121825"/>
            </a:xfrm>
            <a:custGeom>
              <a:avLst/>
              <a:gdLst/>
              <a:ahLst/>
              <a:cxnLst/>
              <a:rect l="l" t="t" r="r" b="b"/>
              <a:pathLst>
                <a:path w="11824" h="4873" extrusionOk="0">
                  <a:moveTo>
                    <a:pt x="0" y="0"/>
                  </a:moveTo>
                  <a:lnTo>
                    <a:pt x="0" y="0"/>
                  </a:lnTo>
                  <a:cubicBezTo>
                    <a:pt x="2860" y="3123"/>
                    <a:pt x="6925" y="4873"/>
                    <a:pt x="11146" y="4873"/>
                  </a:cubicBezTo>
                  <a:cubicBezTo>
                    <a:pt x="11321" y="4873"/>
                    <a:pt x="11496" y="4869"/>
                    <a:pt x="11672" y="4863"/>
                  </a:cubicBezTo>
                  <a:lnTo>
                    <a:pt x="11824" y="4073"/>
                  </a:lnTo>
                  <a:cubicBezTo>
                    <a:pt x="10578" y="2310"/>
                    <a:pt x="8572" y="1186"/>
                    <a:pt x="6444" y="638"/>
                  </a:cubicBezTo>
                  <a:cubicBezTo>
                    <a:pt x="4347" y="91"/>
                    <a:pt x="2158" y="3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8"/>
            <p:cNvSpPr/>
            <p:nvPr/>
          </p:nvSpPr>
          <p:spPr>
            <a:xfrm>
              <a:off x="7754550" y="4323925"/>
              <a:ext cx="506875" cy="258525"/>
            </a:xfrm>
            <a:custGeom>
              <a:avLst/>
              <a:gdLst/>
              <a:ahLst/>
              <a:cxnLst/>
              <a:rect l="l" t="t" r="r" b="b"/>
              <a:pathLst>
                <a:path w="20275" h="10341" extrusionOk="0">
                  <a:moveTo>
                    <a:pt x="15388" y="1"/>
                  </a:moveTo>
                  <a:cubicBezTo>
                    <a:pt x="8790" y="1"/>
                    <a:pt x="2612" y="3946"/>
                    <a:pt x="0" y="10340"/>
                  </a:cubicBezTo>
                  <a:cubicBezTo>
                    <a:pt x="7356" y="8942"/>
                    <a:pt x="14621" y="5690"/>
                    <a:pt x="20274" y="735"/>
                  </a:cubicBezTo>
                  <a:cubicBezTo>
                    <a:pt x="18651" y="238"/>
                    <a:pt x="17007" y="1"/>
                    <a:pt x="1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8"/>
            <p:cNvSpPr/>
            <p:nvPr/>
          </p:nvSpPr>
          <p:spPr>
            <a:xfrm>
              <a:off x="8432375" y="4218425"/>
              <a:ext cx="101075" cy="277400"/>
            </a:xfrm>
            <a:custGeom>
              <a:avLst/>
              <a:gdLst/>
              <a:ahLst/>
              <a:cxnLst/>
              <a:rect l="l" t="t" r="r" b="b"/>
              <a:pathLst>
                <a:path w="4043" h="11096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0" y="3618"/>
                    <a:pt x="243" y="7965"/>
                    <a:pt x="2949" y="11095"/>
                  </a:cubicBezTo>
                  <a:cubicBezTo>
                    <a:pt x="4043" y="7296"/>
                    <a:pt x="3405" y="3253"/>
                    <a:pt x="1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8"/>
            <p:cNvSpPr/>
            <p:nvPr/>
          </p:nvSpPr>
          <p:spPr>
            <a:xfrm>
              <a:off x="8582075" y="4167525"/>
              <a:ext cx="213550" cy="279500"/>
            </a:xfrm>
            <a:custGeom>
              <a:avLst/>
              <a:gdLst/>
              <a:ahLst/>
              <a:cxnLst/>
              <a:rect l="l" t="t" r="r" b="b"/>
              <a:pathLst>
                <a:path w="8542" h="11180" extrusionOk="0">
                  <a:moveTo>
                    <a:pt x="0" y="0"/>
                  </a:moveTo>
                  <a:lnTo>
                    <a:pt x="0" y="31"/>
                  </a:lnTo>
                  <a:cubicBezTo>
                    <a:pt x="395" y="4742"/>
                    <a:pt x="3252" y="8937"/>
                    <a:pt x="7508" y="11034"/>
                  </a:cubicBezTo>
                  <a:cubicBezTo>
                    <a:pt x="7641" y="11123"/>
                    <a:pt x="7807" y="11180"/>
                    <a:pt x="7982" y="11180"/>
                  </a:cubicBezTo>
                  <a:cubicBezTo>
                    <a:pt x="8046" y="11180"/>
                    <a:pt x="8111" y="11172"/>
                    <a:pt x="8177" y="11156"/>
                  </a:cubicBezTo>
                  <a:cubicBezTo>
                    <a:pt x="8511" y="11004"/>
                    <a:pt x="8541" y="10548"/>
                    <a:pt x="8481" y="10213"/>
                  </a:cubicBezTo>
                  <a:cubicBezTo>
                    <a:pt x="7964" y="5593"/>
                    <a:pt x="4529" y="109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8"/>
            <p:cNvSpPr/>
            <p:nvPr/>
          </p:nvSpPr>
          <p:spPr>
            <a:xfrm>
              <a:off x="8660325" y="4143550"/>
              <a:ext cx="406575" cy="102075"/>
            </a:xfrm>
            <a:custGeom>
              <a:avLst/>
              <a:gdLst/>
              <a:ahLst/>
              <a:cxnLst/>
              <a:rect l="l" t="t" r="r" b="b"/>
              <a:pathLst>
                <a:path w="16263" h="4083" extrusionOk="0">
                  <a:moveTo>
                    <a:pt x="6846" y="0"/>
                  </a:moveTo>
                  <a:cubicBezTo>
                    <a:pt x="4492" y="0"/>
                    <a:pt x="2167" y="142"/>
                    <a:pt x="1" y="504"/>
                  </a:cubicBezTo>
                  <a:cubicBezTo>
                    <a:pt x="2204" y="2890"/>
                    <a:pt x="5184" y="4083"/>
                    <a:pt x="8166" y="4083"/>
                  </a:cubicBezTo>
                  <a:cubicBezTo>
                    <a:pt x="11111" y="4083"/>
                    <a:pt x="14058" y="2920"/>
                    <a:pt x="16263" y="595"/>
                  </a:cubicBezTo>
                  <a:cubicBezTo>
                    <a:pt x="13288" y="262"/>
                    <a:pt x="10040" y="0"/>
                    <a:pt x="6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8"/>
            <p:cNvSpPr/>
            <p:nvPr/>
          </p:nvSpPr>
          <p:spPr>
            <a:xfrm>
              <a:off x="8282675" y="3121925"/>
              <a:ext cx="396675" cy="1479525"/>
            </a:xfrm>
            <a:custGeom>
              <a:avLst/>
              <a:gdLst/>
              <a:ahLst/>
              <a:cxnLst/>
              <a:rect l="l" t="t" r="r" b="b"/>
              <a:pathLst>
                <a:path w="15867" h="59181" extrusionOk="0">
                  <a:moveTo>
                    <a:pt x="15867" y="0"/>
                  </a:moveTo>
                  <a:cubicBezTo>
                    <a:pt x="15836" y="61"/>
                    <a:pt x="15806" y="91"/>
                    <a:pt x="15806" y="152"/>
                  </a:cubicBezTo>
                  <a:cubicBezTo>
                    <a:pt x="15836" y="122"/>
                    <a:pt x="15836" y="61"/>
                    <a:pt x="15867" y="0"/>
                  </a:cubicBezTo>
                  <a:close/>
                  <a:moveTo>
                    <a:pt x="15806" y="152"/>
                  </a:moveTo>
                  <a:cubicBezTo>
                    <a:pt x="15745" y="243"/>
                    <a:pt x="15684" y="395"/>
                    <a:pt x="15624" y="578"/>
                  </a:cubicBezTo>
                  <a:cubicBezTo>
                    <a:pt x="15472" y="973"/>
                    <a:pt x="15259" y="1490"/>
                    <a:pt x="14955" y="2249"/>
                  </a:cubicBezTo>
                  <a:cubicBezTo>
                    <a:pt x="14681" y="2979"/>
                    <a:pt x="14347" y="3860"/>
                    <a:pt x="13952" y="4894"/>
                  </a:cubicBezTo>
                  <a:lnTo>
                    <a:pt x="13314" y="6535"/>
                  </a:lnTo>
                  <a:lnTo>
                    <a:pt x="12645" y="8420"/>
                  </a:lnTo>
                  <a:cubicBezTo>
                    <a:pt x="11703" y="11034"/>
                    <a:pt x="10669" y="14165"/>
                    <a:pt x="9575" y="17690"/>
                  </a:cubicBezTo>
                  <a:cubicBezTo>
                    <a:pt x="8481" y="21186"/>
                    <a:pt x="7326" y="25046"/>
                    <a:pt x="6231" y="29150"/>
                  </a:cubicBezTo>
                  <a:cubicBezTo>
                    <a:pt x="5107" y="33253"/>
                    <a:pt x="4134" y="37144"/>
                    <a:pt x="3313" y="40730"/>
                  </a:cubicBezTo>
                  <a:cubicBezTo>
                    <a:pt x="2523" y="44317"/>
                    <a:pt x="1854" y="47569"/>
                    <a:pt x="1368" y="50305"/>
                  </a:cubicBezTo>
                  <a:cubicBezTo>
                    <a:pt x="1246" y="50974"/>
                    <a:pt x="1125" y="51642"/>
                    <a:pt x="1003" y="52250"/>
                  </a:cubicBezTo>
                  <a:cubicBezTo>
                    <a:pt x="912" y="52858"/>
                    <a:pt x="821" y="53436"/>
                    <a:pt x="730" y="53983"/>
                  </a:cubicBezTo>
                  <a:cubicBezTo>
                    <a:pt x="547" y="55077"/>
                    <a:pt x="426" y="56019"/>
                    <a:pt x="304" y="56779"/>
                  </a:cubicBezTo>
                  <a:cubicBezTo>
                    <a:pt x="213" y="57539"/>
                    <a:pt x="122" y="58147"/>
                    <a:pt x="61" y="58572"/>
                  </a:cubicBezTo>
                  <a:lnTo>
                    <a:pt x="31" y="59028"/>
                  </a:lnTo>
                  <a:cubicBezTo>
                    <a:pt x="0" y="59089"/>
                    <a:pt x="0" y="59120"/>
                    <a:pt x="31" y="59180"/>
                  </a:cubicBezTo>
                  <a:cubicBezTo>
                    <a:pt x="31" y="59120"/>
                    <a:pt x="61" y="59089"/>
                    <a:pt x="61" y="59028"/>
                  </a:cubicBezTo>
                  <a:cubicBezTo>
                    <a:pt x="61" y="58907"/>
                    <a:pt x="91" y="58755"/>
                    <a:pt x="122" y="58572"/>
                  </a:cubicBezTo>
                  <a:cubicBezTo>
                    <a:pt x="183" y="58147"/>
                    <a:pt x="304" y="57569"/>
                    <a:pt x="395" y="56809"/>
                  </a:cubicBezTo>
                  <a:cubicBezTo>
                    <a:pt x="517" y="56050"/>
                    <a:pt x="669" y="55107"/>
                    <a:pt x="851" y="54013"/>
                  </a:cubicBezTo>
                  <a:cubicBezTo>
                    <a:pt x="943" y="53466"/>
                    <a:pt x="1034" y="52888"/>
                    <a:pt x="1155" y="52281"/>
                  </a:cubicBezTo>
                  <a:cubicBezTo>
                    <a:pt x="1277" y="51673"/>
                    <a:pt x="1398" y="51004"/>
                    <a:pt x="1520" y="50335"/>
                  </a:cubicBezTo>
                  <a:cubicBezTo>
                    <a:pt x="2006" y="47600"/>
                    <a:pt x="2705" y="44378"/>
                    <a:pt x="3526" y="40791"/>
                  </a:cubicBezTo>
                  <a:cubicBezTo>
                    <a:pt x="4377" y="37204"/>
                    <a:pt x="5319" y="33283"/>
                    <a:pt x="6444" y="29210"/>
                  </a:cubicBezTo>
                  <a:cubicBezTo>
                    <a:pt x="7569" y="25107"/>
                    <a:pt x="8663" y="21247"/>
                    <a:pt x="9757" y="17721"/>
                  </a:cubicBezTo>
                  <a:cubicBezTo>
                    <a:pt x="10882" y="14225"/>
                    <a:pt x="11885" y="11095"/>
                    <a:pt x="12797" y="8481"/>
                  </a:cubicBezTo>
                  <a:cubicBezTo>
                    <a:pt x="13040" y="7812"/>
                    <a:pt x="13222" y="7174"/>
                    <a:pt x="13466" y="6596"/>
                  </a:cubicBezTo>
                  <a:cubicBezTo>
                    <a:pt x="13678" y="6018"/>
                    <a:pt x="13861" y="5441"/>
                    <a:pt x="14043" y="4924"/>
                  </a:cubicBezTo>
                  <a:cubicBezTo>
                    <a:pt x="14438" y="3891"/>
                    <a:pt x="14773" y="3009"/>
                    <a:pt x="15016" y="2280"/>
                  </a:cubicBezTo>
                  <a:cubicBezTo>
                    <a:pt x="15289" y="1550"/>
                    <a:pt x="15502" y="973"/>
                    <a:pt x="15654" y="608"/>
                  </a:cubicBezTo>
                  <a:lnTo>
                    <a:pt x="15806" y="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8"/>
            <p:cNvSpPr/>
            <p:nvPr/>
          </p:nvSpPr>
          <p:spPr>
            <a:xfrm>
              <a:off x="7968825" y="3491975"/>
              <a:ext cx="354150" cy="1111000"/>
            </a:xfrm>
            <a:custGeom>
              <a:avLst/>
              <a:gdLst/>
              <a:ahLst/>
              <a:cxnLst/>
              <a:rect l="l" t="t" r="r" b="b"/>
              <a:pathLst>
                <a:path w="14166" h="44440" extrusionOk="0">
                  <a:moveTo>
                    <a:pt x="1" y="1"/>
                  </a:moveTo>
                  <a:cubicBezTo>
                    <a:pt x="1" y="1"/>
                    <a:pt x="31" y="32"/>
                    <a:pt x="31" y="92"/>
                  </a:cubicBezTo>
                  <a:lnTo>
                    <a:pt x="274" y="366"/>
                  </a:lnTo>
                  <a:cubicBezTo>
                    <a:pt x="487" y="609"/>
                    <a:pt x="791" y="943"/>
                    <a:pt x="1156" y="1399"/>
                  </a:cubicBezTo>
                  <a:cubicBezTo>
                    <a:pt x="2250" y="2706"/>
                    <a:pt x="3253" y="4074"/>
                    <a:pt x="4165" y="5502"/>
                  </a:cubicBezTo>
                  <a:cubicBezTo>
                    <a:pt x="5502" y="7600"/>
                    <a:pt x="6566" y="9910"/>
                    <a:pt x="7296" y="12281"/>
                  </a:cubicBezTo>
                  <a:cubicBezTo>
                    <a:pt x="8147" y="14986"/>
                    <a:pt x="8664" y="18056"/>
                    <a:pt x="9180" y="21278"/>
                  </a:cubicBezTo>
                  <a:cubicBezTo>
                    <a:pt x="10244" y="27752"/>
                    <a:pt x="11551" y="33527"/>
                    <a:pt x="12524" y="37691"/>
                  </a:cubicBezTo>
                  <a:cubicBezTo>
                    <a:pt x="13010" y="39789"/>
                    <a:pt x="13405" y="41460"/>
                    <a:pt x="13709" y="42646"/>
                  </a:cubicBezTo>
                  <a:cubicBezTo>
                    <a:pt x="13831" y="43223"/>
                    <a:pt x="13952" y="43679"/>
                    <a:pt x="14044" y="43983"/>
                  </a:cubicBezTo>
                  <a:lnTo>
                    <a:pt x="14135" y="44318"/>
                  </a:lnTo>
                  <a:lnTo>
                    <a:pt x="14074" y="43983"/>
                  </a:lnTo>
                  <a:cubicBezTo>
                    <a:pt x="14013" y="43649"/>
                    <a:pt x="13892" y="43193"/>
                    <a:pt x="13770" y="42615"/>
                  </a:cubicBezTo>
                  <a:cubicBezTo>
                    <a:pt x="13497" y="41460"/>
                    <a:pt x="13132" y="39758"/>
                    <a:pt x="12645" y="37691"/>
                  </a:cubicBezTo>
                  <a:cubicBezTo>
                    <a:pt x="11734" y="33497"/>
                    <a:pt x="10427" y="27752"/>
                    <a:pt x="9363" y="21278"/>
                  </a:cubicBezTo>
                  <a:cubicBezTo>
                    <a:pt x="8846" y="18056"/>
                    <a:pt x="8329" y="14955"/>
                    <a:pt x="7478" y="12250"/>
                  </a:cubicBezTo>
                  <a:cubicBezTo>
                    <a:pt x="6749" y="9849"/>
                    <a:pt x="5654" y="7569"/>
                    <a:pt x="4287" y="5442"/>
                  </a:cubicBezTo>
                  <a:cubicBezTo>
                    <a:pt x="3375" y="4013"/>
                    <a:pt x="2372" y="2676"/>
                    <a:pt x="1247" y="1369"/>
                  </a:cubicBezTo>
                  <a:cubicBezTo>
                    <a:pt x="852" y="913"/>
                    <a:pt x="548" y="578"/>
                    <a:pt x="335" y="366"/>
                  </a:cubicBezTo>
                  <a:lnTo>
                    <a:pt x="92" y="92"/>
                  </a:lnTo>
                  <a:cubicBezTo>
                    <a:pt x="62" y="62"/>
                    <a:pt x="31" y="31"/>
                    <a:pt x="1" y="1"/>
                  </a:cubicBezTo>
                  <a:close/>
                  <a:moveTo>
                    <a:pt x="14135" y="44318"/>
                  </a:moveTo>
                  <a:cubicBezTo>
                    <a:pt x="14135" y="44378"/>
                    <a:pt x="14135" y="44409"/>
                    <a:pt x="14165" y="44439"/>
                  </a:cubicBezTo>
                  <a:cubicBezTo>
                    <a:pt x="14165" y="44409"/>
                    <a:pt x="14165" y="44378"/>
                    <a:pt x="14135" y="443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8"/>
            <p:cNvSpPr/>
            <p:nvPr/>
          </p:nvSpPr>
          <p:spPr>
            <a:xfrm>
              <a:off x="8317625" y="4150800"/>
              <a:ext cx="380725" cy="224950"/>
            </a:xfrm>
            <a:custGeom>
              <a:avLst/>
              <a:gdLst/>
              <a:ahLst/>
              <a:cxnLst/>
              <a:rect l="l" t="t" r="r" b="b"/>
              <a:pathLst>
                <a:path w="15229" h="8998" extrusionOk="0">
                  <a:moveTo>
                    <a:pt x="15229" y="1"/>
                  </a:moveTo>
                  <a:cubicBezTo>
                    <a:pt x="15198" y="1"/>
                    <a:pt x="15138" y="1"/>
                    <a:pt x="15077" y="31"/>
                  </a:cubicBezTo>
                  <a:lnTo>
                    <a:pt x="15077" y="31"/>
                  </a:lnTo>
                  <a:cubicBezTo>
                    <a:pt x="15128" y="30"/>
                    <a:pt x="15178" y="26"/>
                    <a:pt x="15229" y="1"/>
                  </a:cubicBezTo>
                  <a:close/>
                  <a:moveTo>
                    <a:pt x="15077" y="31"/>
                  </a:moveTo>
                  <a:lnTo>
                    <a:pt x="15077" y="31"/>
                  </a:lnTo>
                  <a:cubicBezTo>
                    <a:pt x="15067" y="31"/>
                    <a:pt x="15057" y="31"/>
                    <a:pt x="15046" y="31"/>
                  </a:cubicBezTo>
                  <a:lnTo>
                    <a:pt x="15019" y="34"/>
                  </a:lnTo>
                  <a:lnTo>
                    <a:pt x="15019" y="34"/>
                  </a:lnTo>
                  <a:lnTo>
                    <a:pt x="15077" y="31"/>
                  </a:lnTo>
                  <a:cubicBezTo>
                    <a:pt x="15077" y="31"/>
                    <a:pt x="15077" y="31"/>
                    <a:pt x="15077" y="31"/>
                  </a:cubicBezTo>
                  <a:close/>
                  <a:moveTo>
                    <a:pt x="15019" y="34"/>
                  </a:moveTo>
                  <a:lnTo>
                    <a:pt x="14530" y="62"/>
                  </a:lnTo>
                  <a:lnTo>
                    <a:pt x="14165" y="62"/>
                  </a:lnTo>
                  <a:lnTo>
                    <a:pt x="13709" y="92"/>
                  </a:lnTo>
                  <a:cubicBezTo>
                    <a:pt x="13344" y="153"/>
                    <a:pt x="12979" y="183"/>
                    <a:pt x="12554" y="274"/>
                  </a:cubicBezTo>
                  <a:lnTo>
                    <a:pt x="11916" y="396"/>
                  </a:lnTo>
                  <a:lnTo>
                    <a:pt x="11216" y="548"/>
                  </a:lnTo>
                  <a:cubicBezTo>
                    <a:pt x="10730" y="639"/>
                    <a:pt x="10213" y="821"/>
                    <a:pt x="9697" y="973"/>
                  </a:cubicBezTo>
                  <a:cubicBezTo>
                    <a:pt x="8542" y="1369"/>
                    <a:pt x="7447" y="1855"/>
                    <a:pt x="6384" y="2432"/>
                  </a:cubicBezTo>
                  <a:cubicBezTo>
                    <a:pt x="5320" y="3010"/>
                    <a:pt x="4317" y="3709"/>
                    <a:pt x="3405" y="4499"/>
                  </a:cubicBezTo>
                  <a:cubicBezTo>
                    <a:pt x="3010" y="4834"/>
                    <a:pt x="2645" y="5198"/>
                    <a:pt x="2280" y="5594"/>
                  </a:cubicBezTo>
                  <a:cubicBezTo>
                    <a:pt x="1946" y="5928"/>
                    <a:pt x="1672" y="6293"/>
                    <a:pt x="1399" y="6657"/>
                  </a:cubicBezTo>
                  <a:cubicBezTo>
                    <a:pt x="1155" y="6961"/>
                    <a:pt x="943" y="7265"/>
                    <a:pt x="760" y="7600"/>
                  </a:cubicBezTo>
                  <a:cubicBezTo>
                    <a:pt x="578" y="7843"/>
                    <a:pt x="456" y="8086"/>
                    <a:pt x="304" y="8329"/>
                  </a:cubicBezTo>
                  <a:cubicBezTo>
                    <a:pt x="213" y="8542"/>
                    <a:pt x="152" y="8694"/>
                    <a:pt x="92" y="8815"/>
                  </a:cubicBezTo>
                  <a:cubicBezTo>
                    <a:pt x="31" y="8876"/>
                    <a:pt x="31" y="8937"/>
                    <a:pt x="0" y="8998"/>
                  </a:cubicBezTo>
                  <a:cubicBezTo>
                    <a:pt x="0" y="8998"/>
                    <a:pt x="61" y="8937"/>
                    <a:pt x="122" y="8846"/>
                  </a:cubicBezTo>
                  <a:lnTo>
                    <a:pt x="396" y="8360"/>
                  </a:lnTo>
                  <a:cubicBezTo>
                    <a:pt x="517" y="8116"/>
                    <a:pt x="669" y="7873"/>
                    <a:pt x="852" y="7660"/>
                  </a:cubicBezTo>
                  <a:cubicBezTo>
                    <a:pt x="1034" y="7326"/>
                    <a:pt x="1277" y="7022"/>
                    <a:pt x="1490" y="6749"/>
                  </a:cubicBezTo>
                  <a:cubicBezTo>
                    <a:pt x="1763" y="6384"/>
                    <a:pt x="2067" y="6049"/>
                    <a:pt x="2402" y="5715"/>
                  </a:cubicBezTo>
                  <a:cubicBezTo>
                    <a:pt x="2766" y="5320"/>
                    <a:pt x="3131" y="4986"/>
                    <a:pt x="3526" y="4621"/>
                  </a:cubicBezTo>
                  <a:cubicBezTo>
                    <a:pt x="4438" y="3861"/>
                    <a:pt x="5441" y="3162"/>
                    <a:pt x="6475" y="2584"/>
                  </a:cubicBezTo>
                  <a:cubicBezTo>
                    <a:pt x="7508" y="2007"/>
                    <a:pt x="8633" y="1551"/>
                    <a:pt x="9757" y="1156"/>
                  </a:cubicBezTo>
                  <a:cubicBezTo>
                    <a:pt x="10274" y="1004"/>
                    <a:pt x="10761" y="821"/>
                    <a:pt x="11247" y="700"/>
                  </a:cubicBezTo>
                  <a:lnTo>
                    <a:pt x="11946" y="518"/>
                  </a:lnTo>
                  <a:lnTo>
                    <a:pt x="12584" y="396"/>
                  </a:lnTo>
                  <a:cubicBezTo>
                    <a:pt x="12979" y="305"/>
                    <a:pt x="13375" y="274"/>
                    <a:pt x="13709" y="214"/>
                  </a:cubicBezTo>
                  <a:lnTo>
                    <a:pt x="14134" y="122"/>
                  </a:lnTo>
                  <a:lnTo>
                    <a:pt x="14530" y="92"/>
                  </a:lnTo>
                  <a:lnTo>
                    <a:pt x="15019" y="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8"/>
            <p:cNvSpPr/>
            <p:nvPr/>
          </p:nvSpPr>
          <p:spPr>
            <a:xfrm>
              <a:off x="8482525" y="3495025"/>
              <a:ext cx="253825" cy="210500"/>
            </a:xfrm>
            <a:custGeom>
              <a:avLst/>
              <a:gdLst/>
              <a:ahLst/>
              <a:cxnLst/>
              <a:rect l="l" t="t" r="r" b="b"/>
              <a:pathLst>
                <a:path w="10153" h="8420" extrusionOk="0">
                  <a:moveTo>
                    <a:pt x="10152" y="0"/>
                  </a:moveTo>
                  <a:lnTo>
                    <a:pt x="10152" y="0"/>
                  </a:lnTo>
                  <a:cubicBezTo>
                    <a:pt x="9970" y="92"/>
                    <a:pt x="9849" y="183"/>
                    <a:pt x="9697" y="304"/>
                  </a:cubicBezTo>
                  <a:lnTo>
                    <a:pt x="8602" y="1186"/>
                  </a:lnTo>
                  <a:cubicBezTo>
                    <a:pt x="7660" y="1946"/>
                    <a:pt x="6414" y="2979"/>
                    <a:pt x="5016" y="4134"/>
                  </a:cubicBezTo>
                  <a:cubicBezTo>
                    <a:pt x="3617" y="5289"/>
                    <a:pt x="2341" y="6353"/>
                    <a:pt x="1459" y="7113"/>
                  </a:cubicBezTo>
                  <a:lnTo>
                    <a:pt x="395" y="8055"/>
                  </a:lnTo>
                  <a:cubicBezTo>
                    <a:pt x="243" y="8146"/>
                    <a:pt x="122" y="8268"/>
                    <a:pt x="0" y="8420"/>
                  </a:cubicBezTo>
                  <a:cubicBezTo>
                    <a:pt x="152" y="8329"/>
                    <a:pt x="304" y="8207"/>
                    <a:pt x="426" y="8116"/>
                  </a:cubicBezTo>
                  <a:lnTo>
                    <a:pt x="1520" y="7235"/>
                  </a:lnTo>
                  <a:cubicBezTo>
                    <a:pt x="2462" y="6475"/>
                    <a:pt x="3739" y="5441"/>
                    <a:pt x="5137" y="4286"/>
                  </a:cubicBezTo>
                  <a:cubicBezTo>
                    <a:pt x="6535" y="3131"/>
                    <a:pt x="7782" y="2067"/>
                    <a:pt x="8693" y="1307"/>
                  </a:cubicBezTo>
                  <a:lnTo>
                    <a:pt x="9757" y="365"/>
                  </a:lnTo>
                  <a:cubicBezTo>
                    <a:pt x="9909" y="244"/>
                    <a:pt x="10031" y="152"/>
                    <a:pt x="1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8"/>
            <p:cNvSpPr/>
            <p:nvPr/>
          </p:nvSpPr>
          <p:spPr>
            <a:xfrm>
              <a:off x="8462000" y="3665975"/>
              <a:ext cx="305500" cy="90550"/>
            </a:xfrm>
            <a:custGeom>
              <a:avLst/>
              <a:gdLst/>
              <a:ahLst/>
              <a:cxnLst/>
              <a:rect l="l" t="t" r="r" b="b"/>
              <a:pathLst>
                <a:path w="12220" h="3622" extrusionOk="0">
                  <a:moveTo>
                    <a:pt x="12215" y="1"/>
                  </a:moveTo>
                  <a:cubicBezTo>
                    <a:pt x="12084" y="1"/>
                    <a:pt x="9418" y="750"/>
                    <a:pt x="6080" y="1734"/>
                  </a:cubicBezTo>
                  <a:cubicBezTo>
                    <a:pt x="2706" y="2707"/>
                    <a:pt x="1" y="3558"/>
                    <a:pt x="1" y="3618"/>
                  </a:cubicBezTo>
                  <a:cubicBezTo>
                    <a:pt x="2" y="3621"/>
                    <a:pt x="7" y="3622"/>
                    <a:pt x="15" y="3622"/>
                  </a:cubicBezTo>
                  <a:cubicBezTo>
                    <a:pt x="237" y="3622"/>
                    <a:pt x="2893" y="2882"/>
                    <a:pt x="6141" y="1916"/>
                  </a:cubicBezTo>
                  <a:cubicBezTo>
                    <a:pt x="9514" y="913"/>
                    <a:pt x="12220" y="62"/>
                    <a:pt x="12220" y="1"/>
                  </a:cubicBezTo>
                  <a:cubicBezTo>
                    <a:pt x="12219" y="1"/>
                    <a:pt x="12218" y="1"/>
                    <a:pt x="1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8"/>
            <p:cNvSpPr/>
            <p:nvPr/>
          </p:nvSpPr>
          <p:spPr>
            <a:xfrm>
              <a:off x="8332050" y="3356725"/>
              <a:ext cx="184700" cy="241675"/>
            </a:xfrm>
            <a:custGeom>
              <a:avLst/>
              <a:gdLst/>
              <a:ahLst/>
              <a:cxnLst/>
              <a:rect l="l" t="t" r="r" b="b"/>
              <a:pathLst>
                <a:path w="7388" h="9667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122"/>
                    <a:pt x="183" y="244"/>
                    <a:pt x="305" y="365"/>
                  </a:cubicBezTo>
                  <a:lnTo>
                    <a:pt x="1156" y="1338"/>
                  </a:lnTo>
                  <a:cubicBezTo>
                    <a:pt x="1886" y="2189"/>
                    <a:pt x="2858" y="3344"/>
                    <a:pt x="3892" y="4681"/>
                  </a:cubicBezTo>
                  <a:cubicBezTo>
                    <a:pt x="4925" y="6019"/>
                    <a:pt x="5776" y="7265"/>
                    <a:pt x="6384" y="8177"/>
                  </a:cubicBezTo>
                  <a:lnTo>
                    <a:pt x="7083" y="9271"/>
                  </a:lnTo>
                  <a:cubicBezTo>
                    <a:pt x="7174" y="9423"/>
                    <a:pt x="7266" y="9545"/>
                    <a:pt x="7387" y="9666"/>
                  </a:cubicBezTo>
                  <a:cubicBezTo>
                    <a:pt x="7326" y="9514"/>
                    <a:pt x="7235" y="9362"/>
                    <a:pt x="7174" y="9241"/>
                  </a:cubicBezTo>
                  <a:cubicBezTo>
                    <a:pt x="7022" y="8967"/>
                    <a:pt x="6779" y="8572"/>
                    <a:pt x="6506" y="8116"/>
                  </a:cubicBezTo>
                  <a:cubicBezTo>
                    <a:pt x="5928" y="7174"/>
                    <a:pt x="5077" y="5897"/>
                    <a:pt x="4044" y="4560"/>
                  </a:cubicBezTo>
                  <a:cubicBezTo>
                    <a:pt x="3010" y="3222"/>
                    <a:pt x="2037" y="2067"/>
                    <a:pt x="1278" y="1247"/>
                  </a:cubicBezTo>
                  <a:cubicBezTo>
                    <a:pt x="882" y="851"/>
                    <a:pt x="578" y="517"/>
                    <a:pt x="366" y="304"/>
                  </a:cubicBezTo>
                  <a:cubicBezTo>
                    <a:pt x="244" y="183"/>
                    <a:pt x="123" y="9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8"/>
            <p:cNvSpPr/>
            <p:nvPr/>
          </p:nvSpPr>
          <p:spPr>
            <a:xfrm>
              <a:off x="8177800" y="3693350"/>
              <a:ext cx="102625" cy="181650"/>
            </a:xfrm>
            <a:custGeom>
              <a:avLst/>
              <a:gdLst/>
              <a:ahLst/>
              <a:cxnLst/>
              <a:rect l="l" t="t" r="r" b="b"/>
              <a:pathLst>
                <a:path w="4105" h="7266" extrusionOk="0">
                  <a:moveTo>
                    <a:pt x="4104" y="1"/>
                  </a:moveTo>
                  <a:cubicBezTo>
                    <a:pt x="3831" y="274"/>
                    <a:pt x="3587" y="609"/>
                    <a:pt x="3375" y="943"/>
                  </a:cubicBezTo>
                  <a:cubicBezTo>
                    <a:pt x="2919" y="1551"/>
                    <a:pt x="2372" y="2432"/>
                    <a:pt x="1794" y="3466"/>
                  </a:cubicBezTo>
                  <a:cubicBezTo>
                    <a:pt x="1186" y="4499"/>
                    <a:pt x="761" y="5441"/>
                    <a:pt x="426" y="6110"/>
                  </a:cubicBezTo>
                  <a:cubicBezTo>
                    <a:pt x="244" y="6475"/>
                    <a:pt x="92" y="6870"/>
                    <a:pt x="1" y="7265"/>
                  </a:cubicBezTo>
                  <a:cubicBezTo>
                    <a:pt x="213" y="6900"/>
                    <a:pt x="396" y="6536"/>
                    <a:pt x="548" y="6171"/>
                  </a:cubicBezTo>
                  <a:cubicBezTo>
                    <a:pt x="913" y="5502"/>
                    <a:pt x="1399" y="4560"/>
                    <a:pt x="1946" y="3557"/>
                  </a:cubicBezTo>
                  <a:cubicBezTo>
                    <a:pt x="2523" y="2554"/>
                    <a:pt x="3071" y="1672"/>
                    <a:pt x="3466" y="1034"/>
                  </a:cubicBezTo>
                  <a:cubicBezTo>
                    <a:pt x="3709" y="700"/>
                    <a:pt x="3922" y="365"/>
                    <a:pt x="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8"/>
            <p:cNvSpPr/>
            <p:nvPr/>
          </p:nvSpPr>
          <p:spPr>
            <a:xfrm>
              <a:off x="7957425" y="3904600"/>
              <a:ext cx="242450" cy="84450"/>
            </a:xfrm>
            <a:custGeom>
              <a:avLst/>
              <a:gdLst/>
              <a:ahLst/>
              <a:cxnLst/>
              <a:rect l="l" t="t" r="r" b="b"/>
              <a:pathLst>
                <a:path w="9698" h="3378" extrusionOk="0">
                  <a:moveTo>
                    <a:pt x="1" y="1"/>
                  </a:moveTo>
                  <a:cubicBezTo>
                    <a:pt x="1" y="31"/>
                    <a:pt x="578" y="153"/>
                    <a:pt x="1460" y="396"/>
                  </a:cubicBezTo>
                  <a:cubicBezTo>
                    <a:pt x="2372" y="609"/>
                    <a:pt x="3618" y="943"/>
                    <a:pt x="4955" y="1429"/>
                  </a:cubicBezTo>
                  <a:cubicBezTo>
                    <a:pt x="6293" y="1885"/>
                    <a:pt x="7448" y="2402"/>
                    <a:pt x="8299" y="2767"/>
                  </a:cubicBezTo>
                  <a:cubicBezTo>
                    <a:pt x="9131" y="3140"/>
                    <a:pt x="9638" y="3377"/>
                    <a:pt x="9692" y="3377"/>
                  </a:cubicBezTo>
                  <a:cubicBezTo>
                    <a:pt x="9695" y="3377"/>
                    <a:pt x="9697" y="3376"/>
                    <a:pt x="9697" y="3375"/>
                  </a:cubicBezTo>
                  <a:cubicBezTo>
                    <a:pt x="9606" y="3314"/>
                    <a:pt x="9484" y="3223"/>
                    <a:pt x="9363" y="3162"/>
                  </a:cubicBezTo>
                  <a:cubicBezTo>
                    <a:pt x="9120" y="3040"/>
                    <a:pt x="8785" y="2858"/>
                    <a:pt x="8360" y="2645"/>
                  </a:cubicBezTo>
                  <a:cubicBezTo>
                    <a:pt x="7296" y="2128"/>
                    <a:pt x="6171" y="1642"/>
                    <a:pt x="5016" y="1247"/>
                  </a:cubicBezTo>
                  <a:cubicBezTo>
                    <a:pt x="3861" y="852"/>
                    <a:pt x="2676" y="517"/>
                    <a:pt x="1490" y="244"/>
                  </a:cubicBezTo>
                  <a:cubicBezTo>
                    <a:pt x="1034" y="153"/>
                    <a:pt x="670" y="92"/>
                    <a:pt x="396" y="31"/>
                  </a:cubicBezTo>
                  <a:cubicBezTo>
                    <a:pt x="274" y="1"/>
                    <a:pt x="15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8"/>
            <p:cNvSpPr/>
            <p:nvPr/>
          </p:nvSpPr>
          <p:spPr>
            <a:xfrm>
              <a:off x="7864725" y="4343050"/>
              <a:ext cx="398975" cy="155050"/>
            </a:xfrm>
            <a:custGeom>
              <a:avLst/>
              <a:gdLst/>
              <a:ahLst/>
              <a:cxnLst/>
              <a:rect l="l" t="t" r="r" b="b"/>
              <a:pathLst>
                <a:path w="15959" h="6202" extrusionOk="0">
                  <a:moveTo>
                    <a:pt x="15958" y="1"/>
                  </a:moveTo>
                  <a:cubicBezTo>
                    <a:pt x="15715" y="1"/>
                    <a:pt x="15502" y="31"/>
                    <a:pt x="15259" y="92"/>
                  </a:cubicBezTo>
                  <a:lnTo>
                    <a:pt x="13466" y="457"/>
                  </a:lnTo>
                  <a:cubicBezTo>
                    <a:pt x="11460" y="822"/>
                    <a:pt x="9454" y="1338"/>
                    <a:pt x="7508" y="1977"/>
                  </a:cubicBezTo>
                  <a:cubicBezTo>
                    <a:pt x="5563" y="2615"/>
                    <a:pt x="3709" y="3496"/>
                    <a:pt x="2007" y="4621"/>
                  </a:cubicBezTo>
                  <a:cubicBezTo>
                    <a:pt x="1490" y="4955"/>
                    <a:pt x="973" y="5350"/>
                    <a:pt x="517" y="5746"/>
                  </a:cubicBezTo>
                  <a:cubicBezTo>
                    <a:pt x="335" y="5867"/>
                    <a:pt x="213" y="5989"/>
                    <a:pt x="122" y="6080"/>
                  </a:cubicBezTo>
                  <a:cubicBezTo>
                    <a:pt x="92" y="6110"/>
                    <a:pt x="31" y="6141"/>
                    <a:pt x="1" y="6202"/>
                  </a:cubicBezTo>
                  <a:cubicBezTo>
                    <a:pt x="213" y="6080"/>
                    <a:pt x="396" y="5958"/>
                    <a:pt x="548" y="5806"/>
                  </a:cubicBezTo>
                  <a:cubicBezTo>
                    <a:pt x="912" y="5533"/>
                    <a:pt x="1429" y="5168"/>
                    <a:pt x="2068" y="4743"/>
                  </a:cubicBezTo>
                  <a:cubicBezTo>
                    <a:pt x="3800" y="3679"/>
                    <a:pt x="5654" y="2797"/>
                    <a:pt x="7569" y="2159"/>
                  </a:cubicBezTo>
                  <a:cubicBezTo>
                    <a:pt x="9514" y="1551"/>
                    <a:pt x="11490" y="1034"/>
                    <a:pt x="13496" y="609"/>
                  </a:cubicBezTo>
                  <a:lnTo>
                    <a:pt x="15290" y="183"/>
                  </a:lnTo>
                  <a:lnTo>
                    <a:pt x="15776" y="62"/>
                  </a:lnTo>
                  <a:cubicBezTo>
                    <a:pt x="15837" y="62"/>
                    <a:pt x="15898" y="31"/>
                    <a:pt x="15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8"/>
            <p:cNvSpPr/>
            <p:nvPr/>
          </p:nvSpPr>
          <p:spPr>
            <a:xfrm>
              <a:off x="8460475" y="4216925"/>
              <a:ext cx="34225" cy="213550"/>
            </a:xfrm>
            <a:custGeom>
              <a:avLst/>
              <a:gdLst/>
              <a:ahLst/>
              <a:cxnLst/>
              <a:rect l="l" t="t" r="r" b="b"/>
              <a:pathLst>
                <a:path w="1369" h="8542" extrusionOk="0">
                  <a:moveTo>
                    <a:pt x="62" y="0"/>
                  </a:moveTo>
                  <a:cubicBezTo>
                    <a:pt x="1" y="0"/>
                    <a:pt x="244" y="1915"/>
                    <a:pt x="578" y="4286"/>
                  </a:cubicBezTo>
                  <a:cubicBezTo>
                    <a:pt x="943" y="6626"/>
                    <a:pt x="1247" y="8541"/>
                    <a:pt x="1308" y="8541"/>
                  </a:cubicBezTo>
                  <a:cubicBezTo>
                    <a:pt x="1369" y="8541"/>
                    <a:pt x="1125" y="6596"/>
                    <a:pt x="791" y="4256"/>
                  </a:cubicBezTo>
                  <a:cubicBezTo>
                    <a:pt x="426" y="1885"/>
                    <a:pt x="122" y="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8"/>
            <p:cNvSpPr/>
            <p:nvPr/>
          </p:nvSpPr>
          <p:spPr>
            <a:xfrm>
              <a:off x="8585875" y="4169050"/>
              <a:ext cx="146675" cy="174800"/>
            </a:xfrm>
            <a:custGeom>
              <a:avLst/>
              <a:gdLst/>
              <a:ahLst/>
              <a:cxnLst/>
              <a:rect l="l" t="t" r="r" b="b"/>
              <a:pathLst>
                <a:path w="5867" h="6992" extrusionOk="0">
                  <a:moveTo>
                    <a:pt x="0" y="0"/>
                  </a:moveTo>
                  <a:lnTo>
                    <a:pt x="0" y="0"/>
                  </a:lnTo>
                  <a:cubicBezTo>
                    <a:pt x="243" y="365"/>
                    <a:pt x="547" y="699"/>
                    <a:pt x="851" y="1003"/>
                  </a:cubicBezTo>
                  <a:cubicBezTo>
                    <a:pt x="1398" y="1642"/>
                    <a:pt x="2158" y="2493"/>
                    <a:pt x="2949" y="3465"/>
                  </a:cubicBezTo>
                  <a:cubicBezTo>
                    <a:pt x="3769" y="4438"/>
                    <a:pt x="4468" y="5319"/>
                    <a:pt x="4985" y="5958"/>
                  </a:cubicBezTo>
                  <a:cubicBezTo>
                    <a:pt x="5259" y="6323"/>
                    <a:pt x="5563" y="6657"/>
                    <a:pt x="5867" y="6991"/>
                  </a:cubicBezTo>
                  <a:cubicBezTo>
                    <a:pt x="5806" y="6870"/>
                    <a:pt x="5745" y="6748"/>
                    <a:pt x="5684" y="6657"/>
                  </a:cubicBezTo>
                  <a:cubicBezTo>
                    <a:pt x="5563" y="6475"/>
                    <a:pt x="5350" y="6201"/>
                    <a:pt x="5107" y="5867"/>
                  </a:cubicBezTo>
                  <a:cubicBezTo>
                    <a:pt x="4620" y="5198"/>
                    <a:pt x="3921" y="4286"/>
                    <a:pt x="3100" y="3344"/>
                  </a:cubicBezTo>
                  <a:cubicBezTo>
                    <a:pt x="2280" y="2371"/>
                    <a:pt x="1520" y="1520"/>
                    <a:pt x="942" y="912"/>
                  </a:cubicBezTo>
                  <a:cubicBezTo>
                    <a:pt x="669" y="639"/>
                    <a:pt x="426" y="395"/>
                    <a:pt x="274" y="213"/>
                  </a:cubicBezTo>
                  <a:cubicBezTo>
                    <a:pt x="183" y="122"/>
                    <a:pt x="91" y="6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8"/>
            <p:cNvSpPr/>
            <p:nvPr/>
          </p:nvSpPr>
          <p:spPr>
            <a:xfrm>
              <a:off x="8099525" y="4565700"/>
              <a:ext cx="508400" cy="449875"/>
            </a:xfrm>
            <a:custGeom>
              <a:avLst/>
              <a:gdLst/>
              <a:ahLst/>
              <a:cxnLst/>
              <a:rect l="l" t="t" r="r" b="b"/>
              <a:pathLst>
                <a:path w="20336" h="17995" extrusionOk="0">
                  <a:moveTo>
                    <a:pt x="1" y="1"/>
                  </a:moveTo>
                  <a:lnTo>
                    <a:pt x="1" y="4712"/>
                  </a:lnTo>
                  <a:lnTo>
                    <a:pt x="1186" y="4712"/>
                  </a:lnTo>
                  <a:lnTo>
                    <a:pt x="5381" y="17995"/>
                  </a:lnTo>
                  <a:lnTo>
                    <a:pt x="14682" y="17995"/>
                  </a:lnTo>
                  <a:lnTo>
                    <a:pt x="18755" y="4834"/>
                  </a:lnTo>
                  <a:lnTo>
                    <a:pt x="20336" y="4712"/>
                  </a:lnTo>
                  <a:lnTo>
                    <a:pt x="203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8"/>
            <p:cNvSpPr/>
            <p:nvPr/>
          </p:nvSpPr>
          <p:spPr>
            <a:xfrm>
              <a:off x="8128400" y="4684250"/>
              <a:ext cx="459775" cy="5350"/>
            </a:xfrm>
            <a:custGeom>
              <a:avLst/>
              <a:gdLst/>
              <a:ahLst/>
              <a:cxnLst/>
              <a:rect l="l" t="t" r="r" b="b"/>
              <a:pathLst>
                <a:path w="18391" h="214" extrusionOk="0">
                  <a:moveTo>
                    <a:pt x="9211" y="0"/>
                  </a:moveTo>
                  <a:cubicBezTo>
                    <a:pt x="4135" y="0"/>
                    <a:pt x="1" y="61"/>
                    <a:pt x="1" y="92"/>
                  </a:cubicBezTo>
                  <a:cubicBezTo>
                    <a:pt x="1" y="152"/>
                    <a:pt x="4135" y="213"/>
                    <a:pt x="9211" y="213"/>
                  </a:cubicBezTo>
                  <a:cubicBezTo>
                    <a:pt x="14287" y="213"/>
                    <a:pt x="18390" y="152"/>
                    <a:pt x="18390" y="92"/>
                  </a:cubicBezTo>
                  <a:cubicBezTo>
                    <a:pt x="18390" y="61"/>
                    <a:pt x="14287" y="0"/>
                    <a:pt x="9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8"/>
            <p:cNvSpPr/>
            <p:nvPr/>
          </p:nvSpPr>
          <p:spPr>
            <a:xfrm>
              <a:off x="8384500" y="3926650"/>
              <a:ext cx="371600" cy="125400"/>
            </a:xfrm>
            <a:custGeom>
              <a:avLst/>
              <a:gdLst/>
              <a:ahLst/>
              <a:cxnLst/>
              <a:rect l="l" t="t" r="r" b="b"/>
              <a:pathLst>
                <a:path w="14864" h="5016" extrusionOk="0">
                  <a:moveTo>
                    <a:pt x="14864" y="0"/>
                  </a:moveTo>
                  <a:cubicBezTo>
                    <a:pt x="14651" y="0"/>
                    <a:pt x="14438" y="30"/>
                    <a:pt x="14256" y="91"/>
                  </a:cubicBezTo>
                  <a:cubicBezTo>
                    <a:pt x="13861" y="152"/>
                    <a:pt x="13283" y="274"/>
                    <a:pt x="12584" y="426"/>
                  </a:cubicBezTo>
                  <a:cubicBezTo>
                    <a:pt x="8967" y="1246"/>
                    <a:pt x="5441" y="2432"/>
                    <a:pt x="2067" y="3952"/>
                  </a:cubicBezTo>
                  <a:cubicBezTo>
                    <a:pt x="1398" y="4255"/>
                    <a:pt x="882" y="4529"/>
                    <a:pt x="547" y="4711"/>
                  </a:cubicBezTo>
                  <a:cubicBezTo>
                    <a:pt x="365" y="4772"/>
                    <a:pt x="183" y="4894"/>
                    <a:pt x="0" y="5015"/>
                  </a:cubicBezTo>
                  <a:cubicBezTo>
                    <a:pt x="213" y="4924"/>
                    <a:pt x="395" y="4833"/>
                    <a:pt x="578" y="4742"/>
                  </a:cubicBezTo>
                  <a:lnTo>
                    <a:pt x="2128" y="4073"/>
                  </a:lnTo>
                  <a:cubicBezTo>
                    <a:pt x="3435" y="3496"/>
                    <a:pt x="5259" y="2766"/>
                    <a:pt x="7295" y="2097"/>
                  </a:cubicBezTo>
                  <a:cubicBezTo>
                    <a:pt x="9362" y="1398"/>
                    <a:pt x="11247" y="882"/>
                    <a:pt x="12614" y="547"/>
                  </a:cubicBezTo>
                  <a:lnTo>
                    <a:pt x="14256" y="152"/>
                  </a:lnTo>
                  <a:cubicBezTo>
                    <a:pt x="14469" y="122"/>
                    <a:pt x="14651" y="61"/>
                    <a:pt x="14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8"/>
            <p:cNvSpPr/>
            <p:nvPr/>
          </p:nvSpPr>
          <p:spPr>
            <a:xfrm>
              <a:off x="8188450" y="4868900"/>
              <a:ext cx="322975" cy="4575"/>
            </a:xfrm>
            <a:custGeom>
              <a:avLst/>
              <a:gdLst/>
              <a:ahLst/>
              <a:cxnLst/>
              <a:rect l="l" t="t" r="r" b="b"/>
              <a:pathLst>
                <a:path w="12919" h="183" extrusionOk="0">
                  <a:moveTo>
                    <a:pt x="6444" y="1"/>
                  </a:moveTo>
                  <a:cubicBezTo>
                    <a:pt x="2888" y="1"/>
                    <a:pt x="0" y="31"/>
                    <a:pt x="0" y="92"/>
                  </a:cubicBezTo>
                  <a:cubicBezTo>
                    <a:pt x="0" y="153"/>
                    <a:pt x="2888" y="183"/>
                    <a:pt x="6444" y="183"/>
                  </a:cubicBezTo>
                  <a:cubicBezTo>
                    <a:pt x="10031" y="183"/>
                    <a:pt x="12918" y="153"/>
                    <a:pt x="12918" y="92"/>
                  </a:cubicBezTo>
                  <a:cubicBezTo>
                    <a:pt x="12918" y="31"/>
                    <a:pt x="10031" y="1"/>
                    <a:pt x="6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8"/>
            <p:cNvSpPr/>
            <p:nvPr/>
          </p:nvSpPr>
          <p:spPr>
            <a:xfrm>
              <a:off x="8178575" y="4840775"/>
              <a:ext cx="341975" cy="5350"/>
            </a:xfrm>
            <a:custGeom>
              <a:avLst/>
              <a:gdLst/>
              <a:ahLst/>
              <a:cxnLst/>
              <a:rect l="l" t="t" r="r" b="b"/>
              <a:pathLst>
                <a:path w="13679" h="214" extrusionOk="0">
                  <a:moveTo>
                    <a:pt x="6839" y="1"/>
                  </a:moveTo>
                  <a:cubicBezTo>
                    <a:pt x="3040" y="1"/>
                    <a:pt x="0" y="62"/>
                    <a:pt x="0" y="123"/>
                  </a:cubicBezTo>
                  <a:cubicBezTo>
                    <a:pt x="0" y="183"/>
                    <a:pt x="3040" y="214"/>
                    <a:pt x="6839" y="214"/>
                  </a:cubicBezTo>
                  <a:cubicBezTo>
                    <a:pt x="10608" y="214"/>
                    <a:pt x="13678" y="183"/>
                    <a:pt x="13678" y="123"/>
                  </a:cubicBezTo>
                  <a:cubicBezTo>
                    <a:pt x="13678" y="62"/>
                    <a:pt x="10608" y="1"/>
                    <a:pt x="6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8"/>
            <p:cNvSpPr/>
            <p:nvPr/>
          </p:nvSpPr>
          <p:spPr>
            <a:xfrm>
              <a:off x="6885975" y="4713125"/>
              <a:ext cx="388350" cy="298650"/>
            </a:xfrm>
            <a:custGeom>
              <a:avLst/>
              <a:gdLst/>
              <a:ahLst/>
              <a:cxnLst/>
              <a:rect l="l" t="t" r="r" b="b"/>
              <a:pathLst>
                <a:path w="15534" h="11946" extrusionOk="0">
                  <a:moveTo>
                    <a:pt x="15533" y="1"/>
                  </a:moveTo>
                  <a:lnTo>
                    <a:pt x="8390" y="31"/>
                  </a:lnTo>
                  <a:lnTo>
                    <a:pt x="7752" y="7812"/>
                  </a:lnTo>
                  <a:cubicBezTo>
                    <a:pt x="7752" y="7812"/>
                    <a:pt x="62" y="10305"/>
                    <a:pt x="1" y="11733"/>
                  </a:cubicBezTo>
                  <a:lnTo>
                    <a:pt x="15077" y="11946"/>
                  </a:lnTo>
                  <a:lnTo>
                    <a:pt x="155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8"/>
            <p:cNvSpPr/>
            <p:nvPr/>
          </p:nvSpPr>
          <p:spPr>
            <a:xfrm>
              <a:off x="7177025" y="4888650"/>
              <a:ext cx="31175" cy="29000"/>
            </a:xfrm>
            <a:custGeom>
              <a:avLst/>
              <a:gdLst/>
              <a:ahLst/>
              <a:cxnLst/>
              <a:rect l="l" t="t" r="r" b="b"/>
              <a:pathLst>
                <a:path w="1247" h="1160" extrusionOk="0">
                  <a:moveTo>
                    <a:pt x="760" y="1"/>
                  </a:moveTo>
                  <a:lnTo>
                    <a:pt x="821" y="31"/>
                  </a:lnTo>
                  <a:cubicBezTo>
                    <a:pt x="757" y="14"/>
                    <a:pt x="693" y="5"/>
                    <a:pt x="630" y="5"/>
                  </a:cubicBezTo>
                  <a:cubicBezTo>
                    <a:pt x="367" y="5"/>
                    <a:pt x="135" y="156"/>
                    <a:pt x="61" y="426"/>
                  </a:cubicBezTo>
                  <a:cubicBezTo>
                    <a:pt x="1" y="730"/>
                    <a:pt x="213" y="1065"/>
                    <a:pt x="548" y="1156"/>
                  </a:cubicBezTo>
                  <a:cubicBezTo>
                    <a:pt x="570" y="1158"/>
                    <a:pt x="592" y="1159"/>
                    <a:pt x="613" y="1159"/>
                  </a:cubicBezTo>
                  <a:cubicBezTo>
                    <a:pt x="890" y="1159"/>
                    <a:pt x="1132" y="982"/>
                    <a:pt x="1216" y="700"/>
                  </a:cubicBezTo>
                  <a:cubicBezTo>
                    <a:pt x="1247" y="396"/>
                    <a:pt x="1064" y="92"/>
                    <a:pt x="76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8"/>
            <p:cNvSpPr/>
            <p:nvPr/>
          </p:nvSpPr>
          <p:spPr>
            <a:xfrm>
              <a:off x="6885225" y="4981375"/>
              <a:ext cx="377700" cy="30400"/>
            </a:xfrm>
            <a:custGeom>
              <a:avLst/>
              <a:gdLst/>
              <a:ahLst/>
              <a:cxnLst/>
              <a:rect l="l" t="t" r="r" b="b"/>
              <a:pathLst>
                <a:path w="15108" h="1216" extrusionOk="0">
                  <a:moveTo>
                    <a:pt x="15077" y="0"/>
                  </a:moveTo>
                  <a:lnTo>
                    <a:pt x="821" y="91"/>
                  </a:lnTo>
                  <a:cubicBezTo>
                    <a:pt x="821" y="91"/>
                    <a:pt x="1" y="578"/>
                    <a:pt x="1" y="1034"/>
                  </a:cubicBezTo>
                  <a:lnTo>
                    <a:pt x="15107" y="1216"/>
                  </a:lnTo>
                  <a:lnTo>
                    <a:pt x="150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8"/>
            <p:cNvSpPr/>
            <p:nvPr/>
          </p:nvSpPr>
          <p:spPr>
            <a:xfrm>
              <a:off x="7073675" y="4904900"/>
              <a:ext cx="36500" cy="22600"/>
            </a:xfrm>
            <a:custGeom>
              <a:avLst/>
              <a:gdLst/>
              <a:ahLst/>
              <a:cxnLst/>
              <a:rect l="l" t="t" r="r" b="b"/>
              <a:pathLst>
                <a:path w="1460" h="904" extrusionOk="0">
                  <a:moveTo>
                    <a:pt x="304" y="0"/>
                  </a:moveTo>
                  <a:cubicBezTo>
                    <a:pt x="125" y="0"/>
                    <a:pt x="1" y="49"/>
                    <a:pt x="1" y="80"/>
                  </a:cubicBezTo>
                  <a:cubicBezTo>
                    <a:pt x="1" y="141"/>
                    <a:pt x="396" y="172"/>
                    <a:pt x="761" y="384"/>
                  </a:cubicBezTo>
                  <a:cubicBezTo>
                    <a:pt x="1137" y="616"/>
                    <a:pt x="1321" y="903"/>
                    <a:pt x="1390" y="903"/>
                  </a:cubicBezTo>
                  <a:cubicBezTo>
                    <a:pt x="1393" y="903"/>
                    <a:pt x="1396" y="902"/>
                    <a:pt x="1399" y="901"/>
                  </a:cubicBezTo>
                  <a:cubicBezTo>
                    <a:pt x="1460" y="871"/>
                    <a:pt x="1338" y="445"/>
                    <a:pt x="882" y="172"/>
                  </a:cubicBezTo>
                  <a:cubicBezTo>
                    <a:pt x="679" y="41"/>
                    <a:pt x="468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8"/>
            <p:cNvSpPr/>
            <p:nvPr/>
          </p:nvSpPr>
          <p:spPr>
            <a:xfrm>
              <a:off x="7034925" y="4923650"/>
              <a:ext cx="27375" cy="28875"/>
            </a:xfrm>
            <a:custGeom>
              <a:avLst/>
              <a:gdLst/>
              <a:ahLst/>
              <a:cxnLst/>
              <a:rect l="l" t="t" r="r" b="b"/>
              <a:pathLst>
                <a:path w="1095" h="1155" extrusionOk="0">
                  <a:moveTo>
                    <a:pt x="90" y="0"/>
                  </a:moveTo>
                  <a:cubicBezTo>
                    <a:pt x="34" y="0"/>
                    <a:pt x="1" y="12"/>
                    <a:pt x="1" y="29"/>
                  </a:cubicBezTo>
                  <a:cubicBezTo>
                    <a:pt x="1" y="121"/>
                    <a:pt x="304" y="212"/>
                    <a:pt x="548" y="516"/>
                  </a:cubicBezTo>
                  <a:cubicBezTo>
                    <a:pt x="821" y="820"/>
                    <a:pt x="912" y="1154"/>
                    <a:pt x="973" y="1154"/>
                  </a:cubicBezTo>
                  <a:cubicBezTo>
                    <a:pt x="1064" y="1154"/>
                    <a:pt x="1095" y="729"/>
                    <a:pt x="760" y="364"/>
                  </a:cubicBezTo>
                  <a:cubicBezTo>
                    <a:pt x="520" y="80"/>
                    <a:pt x="233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8"/>
            <p:cNvSpPr/>
            <p:nvPr/>
          </p:nvSpPr>
          <p:spPr>
            <a:xfrm>
              <a:off x="6997700" y="4940775"/>
              <a:ext cx="19775" cy="31500"/>
            </a:xfrm>
            <a:custGeom>
              <a:avLst/>
              <a:gdLst/>
              <a:ahLst/>
              <a:cxnLst/>
              <a:rect l="l" t="t" r="r" b="b"/>
              <a:pathLst>
                <a:path w="791" h="1260" extrusionOk="0">
                  <a:moveTo>
                    <a:pt x="60" y="0"/>
                  </a:moveTo>
                  <a:cubicBezTo>
                    <a:pt x="45" y="0"/>
                    <a:pt x="35" y="5"/>
                    <a:pt x="31" y="13"/>
                  </a:cubicBezTo>
                  <a:cubicBezTo>
                    <a:pt x="0" y="104"/>
                    <a:pt x="213" y="287"/>
                    <a:pt x="365" y="621"/>
                  </a:cubicBezTo>
                  <a:cubicBezTo>
                    <a:pt x="517" y="955"/>
                    <a:pt x="578" y="1259"/>
                    <a:pt x="638" y="1259"/>
                  </a:cubicBezTo>
                  <a:cubicBezTo>
                    <a:pt x="699" y="1259"/>
                    <a:pt x="790" y="925"/>
                    <a:pt x="608" y="500"/>
                  </a:cubicBezTo>
                  <a:cubicBezTo>
                    <a:pt x="425" y="160"/>
                    <a:pt x="15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8"/>
            <p:cNvSpPr/>
            <p:nvPr/>
          </p:nvSpPr>
          <p:spPr>
            <a:xfrm>
              <a:off x="7075200" y="4855225"/>
              <a:ext cx="40300" cy="8800"/>
            </a:xfrm>
            <a:custGeom>
              <a:avLst/>
              <a:gdLst/>
              <a:ahLst/>
              <a:cxnLst/>
              <a:rect l="l" t="t" r="r" b="b"/>
              <a:pathLst>
                <a:path w="1612" h="352" extrusionOk="0">
                  <a:moveTo>
                    <a:pt x="821" y="0"/>
                  </a:moveTo>
                  <a:cubicBezTo>
                    <a:pt x="365" y="0"/>
                    <a:pt x="0" y="244"/>
                    <a:pt x="31" y="274"/>
                  </a:cubicBezTo>
                  <a:cubicBezTo>
                    <a:pt x="39" y="299"/>
                    <a:pt x="70" y="308"/>
                    <a:pt x="119" y="308"/>
                  </a:cubicBezTo>
                  <a:cubicBezTo>
                    <a:pt x="250" y="308"/>
                    <a:pt x="512" y="244"/>
                    <a:pt x="821" y="244"/>
                  </a:cubicBezTo>
                  <a:cubicBezTo>
                    <a:pt x="1139" y="268"/>
                    <a:pt x="1437" y="352"/>
                    <a:pt x="1542" y="352"/>
                  </a:cubicBezTo>
                  <a:cubicBezTo>
                    <a:pt x="1567" y="352"/>
                    <a:pt x="1581" y="347"/>
                    <a:pt x="1581" y="335"/>
                  </a:cubicBezTo>
                  <a:cubicBezTo>
                    <a:pt x="1611" y="274"/>
                    <a:pt x="1307" y="0"/>
                    <a:pt x="8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8"/>
            <p:cNvSpPr/>
            <p:nvPr/>
          </p:nvSpPr>
          <p:spPr>
            <a:xfrm>
              <a:off x="7073675" y="4791400"/>
              <a:ext cx="57025" cy="33450"/>
            </a:xfrm>
            <a:custGeom>
              <a:avLst/>
              <a:gdLst/>
              <a:ahLst/>
              <a:cxnLst/>
              <a:rect l="l" t="t" r="r" b="b"/>
              <a:pathLst>
                <a:path w="2281" h="1338" extrusionOk="0">
                  <a:moveTo>
                    <a:pt x="1855" y="259"/>
                  </a:moveTo>
                  <a:cubicBezTo>
                    <a:pt x="1916" y="259"/>
                    <a:pt x="1961" y="274"/>
                    <a:pt x="1976" y="304"/>
                  </a:cubicBezTo>
                  <a:cubicBezTo>
                    <a:pt x="2037" y="365"/>
                    <a:pt x="1976" y="335"/>
                    <a:pt x="1976" y="395"/>
                  </a:cubicBezTo>
                  <a:cubicBezTo>
                    <a:pt x="1946" y="426"/>
                    <a:pt x="1885" y="487"/>
                    <a:pt x="1824" y="517"/>
                  </a:cubicBezTo>
                  <a:cubicBezTo>
                    <a:pt x="1703" y="608"/>
                    <a:pt x="1581" y="699"/>
                    <a:pt x="1460" y="760"/>
                  </a:cubicBezTo>
                  <a:cubicBezTo>
                    <a:pt x="1217" y="882"/>
                    <a:pt x="973" y="973"/>
                    <a:pt x="730" y="1064"/>
                  </a:cubicBezTo>
                  <a:cubicBezTo>
                    <a:pt x="527" y="1115"/>
                    <a:pt x="325" y="1165"/>
                    <a:pt x="122" y="1234"/>
                  </a:cubicBezTo>
                  <a:lnTo>
                    <a:pt x="122" y="1234"/>
                  </a:lnTo>
                  <a:cubicBezTo>
                    <a:pt x="214" y="1145"/>
                    <a:pt x="356" y="1008"/>
                    <a:pt x="548" y="851"/>
                  </a:cubicBezTo>
                  <a:cubicBezTo>
                    <a:pt x="761" y="669"/>
                    <a:pt x="973" y="547"/>
                    <a:pt x="1217" y="456"/>
                  </a:cubicBezTo>
                  <a:cubicBezTo>
                    <a:pt x="1368" y="395"/>
                    <a:pt x="1520" y="335"/>
                    <a:pt x="1642" y="304"/>
                  </a:cubicBezTo>
                  <a:cubicBezTo>
                    <a:pt x="1718" y="274"/>
                    <a:pt x="1794" y="259"/>
                    <a:pt x="1855" y="259"/>
                  </a:cubicBezTo>
                  <a:close/>
                  <a:moveTo>
                    <a:pt x="1855" y="0"/>
                  </a:moveTo>
                  <a:cubicBezTo>
                    <a:pt x="1764" y="0"/>
                    <a:pt x="1672" y="31"/>
                    <a:pt x="1581" y="61"/>
                  </a:cubicBezTo>
                  <a:cubicBezTo>
                    <a:pt x="1429" y="91"/>
                    <a:pt x="1277" y="152"/>
                    <a:pt x="1125" y="243"/>
                  </a:cubicBezTo>
                  <a:cubicBezTo>
                    <a:pt x="882" y="365"/>
                    <a:pt x="639" y="517"/>
                    <a:pt x="426" y="699"/>
                  </a:cubicBezTo>
                  <a:cubicBezTo>
                    <a:pt x="189" y="936"/>
                    <a:pt x="75" y="1158"/>
                    <a:pt x="28" y="1267"/>
                  </a:cubicBezTo>
                  <a:lnTo>
                    <a:pt x="28" y="1267"/>
                  </a:lnTo>
                  <a:cubicBezTo>
                    <a:pt x="19" y="1270"/>
                    <a:pt x="10" y="1273"/>
                    <a:pt x="1" y="1277"/>
                  </a:cubicBezTo>
                  <a:cubicBezTo>
                    <a:pt x="8" y="1279"/>
                    <a:pt x="14" y="1280"/>
                    <a:pt x="21" y="1282"/>
                  </a:cubicBezTo>
                  <a:lnTo>
                    <a:pt x="21" y="1282"/>
                  </a:lnTo>
                  <a:cubicBezTo>
                    <a:pt x="7" y="1317"/>
                    <a:pt x="1" y="1338"/>
                    <a:pt x="1" y="1338"/>
                  </a:cubicBezTo>
                  <a:cubicBezTo>
                    <a:pt x="9" y="1338"/>
                    <a:pt x="30" y="1321"/>
                    <a:pt x="63" y="1290"/>
                  </a:cubicBezTo>
                  <a:lnTo>
                    <a:pt x="63" y="1290"/>
                  </a:lnTo>
                  <a:cubicBezTo>
                    <a:pt x="136" y="1304"/>
                    <a:pt x="213" y="1310"/>
                    <a:pt x="289" y="1310"/>
                  </a:cubicBezTo>
                  <a:cubicBezTo>
                    <a:pt x="448" y="1310"/>
                    <a:pt x="610" y="1284"/>
                    <a:pt x="761" y="1246"/>
                  </a:cubicBezTo>
                  <a:cubicBezTo>
                    <a:pt x="1034" y="1186"/>
                    <a:pt x="1308" y="1094"/>
                    <a:pt x="1551" y="973"/>
                  </a:cubicBezTo>
                  <a:cubicBezTo>
                    <a:pt x="1703" y="912"/>
                    <a:pt x="1824" y="821"/>
                    <a:pt x="1976" y="730"/>
                  </a:cubicBezTo>
                  <a:cubicBezTo>
                    <a:pt x="2068" y="669"/>
                    <a:pt x="2128" y="608"/>
                    <a:pt x="2189" y="547"/>
                  </a:cubicBezTo>
                  <a:cubicBezTo>
                    <a:pt x="2280" y="426"/>
                    <a:pt x="2280" y="274"/>
                    <a:pt x="2189" y="183"/>
                  </a:cubicBezTo>
                  <a:cubicBezTo>
                    <a:pt x="2128" y="61"/>
                    <a:pt x="2007" y="0"/>
                    <a:pt x="18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8"/>
            <p:cNvSpPr/>
            <p:nvPr/>
          </p:nvSpPr>
          <p:spPr>
            <a:xfrm>
              <a:off x="7050125" y="4765550"/>
              <a:ext cx="31175" cy="60075"/>
            </a:xfrm>
            <a:custGeom>
              <a:avLst/>
              <a:gdLst/>
              <a:ahLst/>
              <a:cxnLst/>
              <a:rect l="l" t="t" r="r" b="b"/>
              <a:pathLst>
                <a:path w="1247" h="2403" extrusionOk="0">
                  <a:moveTo>
                    <a:pt x="396" y="1"/>
                  </a:moveTo>
                  <a:cubicBezTo>
                    <a:pt x="274" y="31"/>
                    <a:pt x="152" y="92"/>
                    <a:pt x="92" y="244"/>
                  </a:cubicBezTo>
                  <a:cubicBezTo>
                    <a:pt x="61" y="335"/>
                    <a:pt x="31" y="426"/>
                    <a:pt x="31" y="518"/>
                  </a:cubicBezTo>
                  <a:cubicBezTo>
                    <a:pt x="0" y="669"/>
                    <a:pt x="0" y="852"/>
                    <a:pt x="31" y="1034"/>
                  </a:cubicBezTo>
                  <a:cubicBezTo>
                    <a:pt x="61" y="1308"/>
                    <a:pt x="183" y="1551"/>
                    <a:pt x="365" y="1794"/>
                  </a:cubicBezTo>
                  <a:cubicBezTo>
                    <a:pt x="634" y="2116"/>
                    <a:pt x="902" y="2225"/>
                    <a:pt x="982" y="2225"/>
                  </a:cubicBezTo>
                  <a:cubicBezTo>
                    <a:pt x="993" y="2225"/>
                    <a:pt x="1000" y="2223"/>
                    <a:pt x="1003" y="2220"/>
                  </a:cubicBezTo>
                  <a:cubicBezTo>
                    <a:pt x="1003" y="2189"/>
                    <a:pt x="760" y="2037"/>
                    <a:pt x="517" y="1673"/>
                  </a:cubicBezTo>
                  <a:cubicBezTo>
                    <a:pt x="365" y="1460"/>
                    <a:pt x="304" y="1217"/>
                    <a:pt x="244" y="973"/>
                  </a:cubicBezTo>
                  <a:cubicBezTo>
                    <a:pt x="244" y="821"/>
                    <a:pt x="244" y="669"/>
                    <a:pt x="244" y="518"/>
                  </a:cubicBezTo>
                  <a:cubicBezTo>
                    <a:pt x="244" y="366"/>
                    <a:pt x="335" y="244"/>
                    <a:pt x="396" y="244"/>
                  </a:cubicBezTo>
                  <a:cubicBezTo>
                    <a:pt x="456" y="274"/>
                    <a:pt x="608" y="366"/>
                    <a:pt x="669" y="487"/>
                  </a:cubicBezTo>
                  <a:cubicBezTo>
                    <a:pt x="730" y="609"/>
                    <a:pt x="821" y="761"/>
                    <a:pt x="851" y="882"/>
                  </a:cubicBezTo>
                  <a:cubicBezTo>
                    <a:pt x="943" y="1156"/>
                    <a:pt x="1003" y="1399"/>
                    <a:pt x="1034" y="1642"/>
                  </a:cubicBezTo>
                  <a:cubicBezTo>
                    <a:pt x="1095" y="2128"/>
                    <a:pt x="1003" y="2402"/>
                    <a:pt x="1064" y="2402"/>
                  </a:cubicBezTo>
                  <a:cubicBezTo>
                    <a:pt x="1186" y="2189"/>
                    <a:pt x="1247" y="1916"/>
                    <a:pt x="1216" y="1673"/>
                  </a:cubicBezTo>
                  <a:cubicBezTo>
                    <a:pt x="1247" y="1399"/>
                    <a:pt x="1186" y="1095"/>
                    <a:pt x="1095" y="852"/>
                  </a:cubicBezTo>
                  <a:cubicBezTo>
                    <a:pt x="1034" y="700"/>
                    <a:pt x="973" y="548"/>
                    <a:pt x="882" y="396"/>
                  </a:cubicBezTo>
                  <a:cubicBezTo>
                    <a:pt x="821" y="183"/>
                    <a:pt x="608" y="3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8"/>
            <p:cNvSpPr/>
            <p:nvPr/>
          </p:nvSpPr>
          <p:spPr>
            <a:xfrm>
              <a:off x="7747700" y="4681200"/>
              <a:ext cx="298675" cy="432775"/>
            </a:xfrm>
            <a:custGeom>
              <a:avLst/>
              <a:gdLst/>
              <a:ahLst/>
              <a:cxnLst/>
              <a:rect l="l" t="t" r="r" b="b"/>
              <a:pathLst>
                <a:path w="11947" h="17311" extrusionOk="0">
                  <a:moveTo>
                    <a:pt x="6505" y="1"/>
                  </a:moveTo>
                  <a:lnTo>
                    <a:pt x="1" y="2159"/>
                  </a:lnTo>
                  <a:cubicBezTo>
                    <a:pt x="1" y="2159"/>
                    <a:pt x="2372" y="10883"/>
                    <a:pt x="2493" y="11642"/>
                  </a:cubicBezTo>
                  <a:cubicBezTo>
                    <a:pt x="2584" y="12311"/>
                    <a:pt x="8694" y="16141"/>
                    <a:pt x="10366" y="17174"/>
                  </a:cubicBezTo>
                  <a:cubicBezTo>
                    <a:pt x="10507" y="17263"/>
                    <a:pt x="10680" y="17310"/>
                    <a:pt x="10859" y="17310"/>
                  </a:cubicBezTo>
                  <a:cubicBezTo>
                    <a:pt x="10988" y="17310"/>
                    <a:pt x="11120" y="17286"/>
                    <a:pt x="11247" y="17235"/>
                  </a:cubicBezTo>
                  <a:cubicBezTo>
                    <a:pt x="11733" y="17022"/>
                    <a:pt x="11946" y="16414"/>
                    <a:pt x="11703" y="15928"/>
                  </a:cubicBezTo>
                  <a:lnTo>
                    <a:pt x="8238" y="9120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8"/>
            <p:cNvSpPr/>
            <p:nvPr/>
          </p:nvSpPr>
          <p:spPr>
            <a:xfrm>
              <a:off x="7806225" y="4957050"/>
              <a:ext cx="222675" cy="156775"/>
            </a:xfrm>
            <a:custGeom>
              <a:avLst/>
              <a:gdLst/>
              <a:ahLst/>
              <a:cxnLst/>
              <a:rect l="l" t="t" r="r" b="b"/>
              <a:pathLst>
                <a:path w="8907" h="6271" extrusionOk="0">
                  <a:moveTo>
                    <a:pt x="0" y="0"/>
                  </a:moveTo>
                  <a:lnTo>
                    <a:pt x="91" y="365"/>
                  </a:lnTo>
                  <a:cubicBezTo>
                    <a:pt x="152" y="700"/>
                    <a:pt x="334" y="1004"/>
                    <a:pt x="608" y="1216"/>
                  </a:cubicBezTo>
                  <a:cubicBezTo>
                    <a:pt x="1338" y="1763"/>
                    <a:pt x="3374" y="3253"/>
                    <a:pt x="7994" y="6140"/>
                  </a:cubicBezTo>
                  <a:cubicBezTo>
                    <a:pt x="8145" y="6224"/>
                    <a:pt x="8313" y="6271"/>
                    <a:pt x="8485" y="6271"/>
                  </a:cubicBezTo>
                  <a:cubicBezTo>
                    <a:pt x="8617" y="6271"/>
                    <a:pt x="8751" y="6243"/>
                    <a:pt x="8880" y="6183"/>
                  </a:cubicBezTo>
                  <a:lnTo>
                    <a:pt x="8880" y="6183"/>
                  </a:lnTo>
                  <a:lnTo>
                    <a:pt x="8906" y="6201"/>
                  </a:lnTo>
                  <a:lnTo>
                    <a:pt x="8906" y="6171"/>
                  </a:lnTo>
                  <a:cubicBezTo>
                    <a:pt x="8898" y="6175"/>
                    <a:pt x="8889" y="6179"/>
                    <a:pt x="8880" y="6183"/>
                  </a:cubicBezTo>
                  <a:lnTo>
                    <a:pt x="8880" y="6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8"/>
            <p:cNvSpPr/>
            <p:nvPr/>
          </p:nvSpPr>
          <p:spPr>
            <a:xfrm>
              <a:off x="7816850" y="4888850"/>
              <a:ext cx="30425" cy="27175"/>
            </a:xfrm>
            <a:custGeom>
              <a:avLst/>
              <a:gdLst/>
              <a:ahLst/>
              <a:cxnLst/>
              <a:rect l="l" t="t" r="r" b="b"/>
              <a:pathLst>
                <a:path w="1217" h="1087" extrusionOk="0">
                  <a:moveTo>
                    <a:pt x="633" y="1"/>
                  </a:moveTo>
                  <a:cubicBezTo>
                    <a:pt x="429" y="1"/>
                    <a:pt x="230" y="103"/>
                    <a:pt x="122" y="297"/>
                  </a:cubicBezTo>
                  <a:cubicBezTo>
                    <a:pt x="1" y="601"/>
                    <a:pt x="153" y="935"/>
                    <a:pt x="457" y="1057"/>
                  </a:cubicBezTo>
                  <a:cubicBezTo>
                    <a:pt x="517" y="1077"/>
                    <a:pt x="579" y="1087"/>
                    <a:pt x="640" y="1087"/>
                  </a:cubicBezTo>
                  <a:cubicBezTo>
                    <a:pt x="854" y="1087"/>
                    <a:pt x="1054" y="966"/>
                    <a:pt x="1125" y="753"/>
                  </a:cubicBezTo>
                  <a:cubicBezTo>
                    <a:pt x="1217" y="479"/>
                    <a:pt x="1095" y="175"/>
                    <a:pt x="821" y="54"/>
                  </a:cubicBezTo>
                  <a:lnTo>
                    <a:pt x="882" y="54"/>
                  </a:lnTo>
                  <a:cubicBezTo>
                    <a:pt x="802" y="18"/>
                    <a:pt x="717" y="1"/>
                    <a:pt x="6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8"/>
            <p:cNvSpPr/>
            <p:nvPr/>
          </p:nvSpPr>
          <p:spPr>
            <a:xfrm>
              <a:off x="7954400" y="4989725"/>
              <a:ext cx="41825" cy="34225"/>
            </a:xfrm>
            <a:custGeom>
              <a:avLst/>
              <a:gdLst/>
              <a:ahLst/>
              <a:cxnLst/>
              <a:rect l="l" t="t" r="r" b="b"/>
              <a:pathLst>
                <a:path w="1673" h="1369" extrusionOk="0">
                  <a:moveTo>
                    <a:pt x="1338" y="0"/>
                  </a:moveTo>
                  <a:cubicBezTo>
                    <a:pt x="1064" y="31"/>
                    <a:pt x="791" y="152"/>
                    <a:pt x="547" y="335"/>
                  </a:cubicBezTo>
                  <a:cubicBezTo>
                    <a:pt x="335" y="517"/>
                    <a:pt x="152" y="730"/>
                    <a:pt x="61" y="1004"/>
                  </a:cubicBezTo>
                  <a:cubicBezTo>
                    <a:pt x="0" y="1247"/>
                    <a:pt x="31" y="1368"/>
                    <a:pt x="31" y="1368"/>
                  </a:cubicBezTo>
                  <a:cubicBezTo>
                    <a:pt x="183" y="1034"/>
                    <a:pt x="426" y="730"/>
                    <a:pt x="669" y="487"/>
                  </a:cubicBezTo>
                  <a:cubicBezTo>
                    <a:pt x="973" y="274"/>
                    <a:pt x="1338" y="152"/>
                    <a:pt x="1672" y="61"/>
                  </a:cubicBezTo>
                  <a:cubicBezTo>
                    <a:pt x="1672" y="31"/>
                    <a:pt x="1550" y="0"/>
                    <a:pt x="1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8"/>
            <p:cNvSpPr/>
            <p:nvPr/>
          </p:nvSpPr>
          <p:spPr>
            <a:xfrm>
              <a:off x="7976425" y="5027450"/>
              <a:ext cx="41075" cy="23150"/>
            </a:xfrm>
            <a:custGeom>
              <a:avLst/>
              <a:gdLst/>
              <a:ahLst/>
              <a:cxnLst/>
              <a:rect l="l" t="t" r="r" b="b"/>
              <a:pathLst>
                <a:path w="1643" h="926" extrusionOk="0">
                  <a:moveTo>
                    <a:pt x="1259" y="1"/>
                  </a:moveTo>
                  <a:cubicBezTo>
                    <a:pt x="1059" y="1"/>
                    <a:pt x="868" y="63"/>
                    <a:pt x="700" y="194"/>
                  </a:cubicBezTo>
                  <a:cubicBezTo>
                    <a:pt x="183" y="467"/>
                    <a:pt x="1" y="923"/>
                    <a:pt x="62" y="923"/>
                  </a:cubicBezTo>
                  <a:cubicBezTo>
                    <a:pt x="64" y="924"/>
                    <a:pt x="67" y="925"/>
                    <a:pt x="70" y="925"/>
                  </a:cubicBezTo>
                  <a:cubicBezTo>
                    <a:pt x="141" y="925"/>
                    <a:pt x="355" y="609"/>
                    <a:pt x="791" y="376"/>
                  </a:cubicBezTo>
                  <a:cubicBezTo>
                    <a:pt x="1065" y="254"/>
                    <a:pt x="1338" y="133"/>
                    <a:pt x="1642" y="72"/>
                  </a:cubicBezTo>
                  <a:cubicBezTo>
                    <a:pt x="1513" y="25"/>
                    <a:pt x="1385" y="1"/>
                    <a:pt x="1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8"/>
            <p:cNvSpPr/>
            <p:nvPr/>
          </p:nvSpPr>
          <p:spPr>
            <a:xfrm>
              <a:off x="7917150" y="4952500"/>
              <a:ext cx="57775" cy="38775"/>
            </a:xfrm>
            <a:custGeom>
              <a:avLst/>
              <a:gdLst/>
              <a:ahLst/>
              <a:cxnLst/>
              <a:rect l="l" t="t" r="r" b="b"/>
              <a:pathLst>
                <a:path w="2311" h="1551" extrusionOk="0">
                  <a:moveTo>
                    <a:pt x="2311" y="0"/>
                  </a:moveTo>
                  <a:lnTo>
                    <a:pt x="2311" y="0"/>
                  </a:lnTo>
                  <a:cubicBezTo>
                    <a:pt x="1308" y="31"/>
                    <a:pt x="396" y="638"/>
                    <a:pt x="1" y="1550"/>
                  </a:cubicBezTo>
                  <a:cubicBezTo>
                    <a:pt x="305" y="1216"/>
                    <a:pt x="670" y="912"/>
                    <a:pt x="1034" y="608"/>
                  </a:cubicBezTo>
                  <a:cubicBezTo>
                    <a:pt x="1460" y="365"/>
                    <a:pt x="1885" y="182"/>
                    <a:pt x="2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8"/>
            <p:cNvSpPr/>
            <p:nvPr/>
          </p:nvSpPr>
          <p:spPr>
            <a:xfrm>
              <a:off x="7898175" y="4905350"/>
              <a:ext cx="58525" cy="18350"/>
            </a:xfrm>
            <a:custGeom>
              <a:avLst/>
              <a:gdLst/>
              <a:ahLst/>
              <a:cxnLst/>
              <a:rect l="l" t="t" r="r" b="b"/>
              <a:pathLst>
                <a:path w="2341" h="734" extrusionOk="0">
                  <a:moveTo>
                    <a:pt x="1686" y="0"/>
                  </a:moveTo>
                  <a:cubicBezTo>
                    <a:pt x="1056" y="0"/>
                    <a:pt x="452" y="256"/>
                    <a:pt x="0" y="731"/>
                  </a:cubicBezTo>
                  <a:cubicBezTo>
                    <a:pt x="1" y="733"/>
                    <a:pt x="4" y="733"/>
                    <a:pt x="7" y="733"/>
                  </a:cubicBezTo>
                  <a:cubicBezTo>
                    <a:pt x="74" y="733"/>
                    <a:pt x="516" y="449"/>
                    <a:pt x="1125" y="275"/>
                  </a:cubicBezTo>
                  <a:cubicBezTo>
                    <a:pt x="1793" y="123"/>
                    <a:pt x="2310" y="154"/>
                    <a:pt x="2340" y="93"/>
                  </a:cubicBezTo>
                  <a:cubicBezTo>
                    <a:pt x="2122" y="30"/>
                    <a:pt x="1902" y="0"/>
                    <a:pt x="1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8"/>
            <p:cNvSpPr/>
            <p:nvPr/>
          </p:nvSpPr>
          <p:spPr>
            <a:xfrm>
              <a:off x="7882975" y="4838725"/>
              <a:ext cx="61575" cy="18050"/>
            </a:xfrm>
            <a:custGeom>
              <a:avLst/>
              <a:gdLst/>
              <a:ahLst/>
              <a:cxnLst/>
              <a:rect l="l" t="t" r="r" b="b"/>
              <a:pathLst>
                <a:path w="2463" h="722" extrusionOk="0">
                  <a:moveTo>
                    <a:pt x="1524" y="0"/>
                  </a:moveTo>
                  <a:cubicBezTo>
                    <a:pt x="1080" y="0"/>
                    <a:pt x="633" y="143"/>
                    <a:pt x="274" y="417"/>
                  </a:cubicBezTo>
                  <a:cubicBezTo>
                    <a:pt x="91" y="569"/>
                    <a:pt x="0" y="691"/>
                    <a:pt x="31" y="721"/>
                  </a:cubicBezTo>
                  <a:cubicBezTo>
                    <a:pt x="395" y="508"/>
                    <a:pt x="790" y="357"/>
                    <a:pt x="1186" y="235"/>
                  </a:cubicBezTo>
                  <a:cubicBezTo>
                    <a:pt x="1341" y="224"/>
                    <a:pt x="1497" y="217"/>
                    <a:pt x="1653" y="217"/>
                  </a:cubicBezTo>
                  <a:cubicBezTo>
                    <a:pt x="1923" y="217"/>
                    <a:pt x="2192" y="238"/>
                    <a:pt x="2462" y="296"/>
                  </a:cubicBezTo>
                  <a:cubicBezTo>
                    <a:pt x="2462" y="265"/>
                    <a:pt x="2341" y="174"/>
                    <a:pt x="2097" y="83"/>
                  </a:cubicBezTo>
                  <a:cubicBezTo>
                    <a:pt x="1912" y="27"/>
                    <a:pt x="1719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8"/>
            <p:cNvSpPr/>
            <p:nvPr/>
          </p:nvSpPr>
          <p:spPr>
            <a:xfrm>
              <a:off x="7870050" y="4789150"/>
              <a:ext cx="70700" cy="43300"/>
            </a:xfrm>
            <a:custGeom>
              <a:avLst/>
              <a:gdLst/>
              <a:ahLst/>
              <a:cxnLst/>
              <a:rect l="l" t="t" r="r" b="b"/>
              <a:pathLst>
                <a:path w="2828" h="1732" extrusionOk="0">
                  <a:moveTo>
                    <a:pt x="2414" y="170"/>
                  </a:moveTo>
                  <a:cubicBezTo>
                    <a:pt x="2479" y="170"/>
                    <a:pt x="2540" y="198"/>
                    <a:pt x="2584" y="242"/>
                  </a:cubicBezTo>
                  <a:cubicBezTo>
                    <a:pt x="2614" y="333"/>
                    <a:pt x="2645" y="425"/>
                    <a:pt x="2614" y="546"/>
                  </a:cubicBezTo>
                  <a:cubicBezTo>
                    <a:pt x="2442" y="1006"/>
                    <a:pt x="2052" y="1384"/>
                    <a:pt x="1548" y="1476"/>
                  </a:cubicBezTo>
                  <a:lnTo>
                    <a:pt x="1548" y="1476"/>
                  </a:lnTo>
                  <a:cubicBezTo>
                    <a:pt x="1540" y="1442"/>
                    <a:pt x="1531" y="1405"/>
                    <a:pt x="1520" y="1367"/>
                  </a:cubicBezTo>
                  <a:cubicBezTo>
                    <a:pt x="1501" y="1302"/>
                    <a:pt x="1479" y="1239"/>
                    <a:pt x="1454" y="1177"/>
                  </a:cubicBezTo>
                  <a:lnTo>
                    <a:pt x="1454" y="1177"/>
                  </a:lnTo>
                  <a:cubicBezTo>
                    <a:pt x="1580" y="956"/>
                    <a:pt x="1722" y="746"/>
                    <a:pt x="1885" y="546"/>
                  </a:cubicBezTo>
                  <a:cubicBezTo>
                    <a:pt x="2006" y="394"/>
                    <a:pt x="2158" y="273"/>
                    <a:pt x="2341" y="181"/>
                  </a:cubicBezTo>
                  <a:cubicBezTo>
                    <a:pt x="2365" y="173"/>
                    <a:pt x="2390" y="170"/>
                    <a:pt x="2414" y="170"/>
                  </a:cubicBezTo>
                  <a:close/>
                  <a:moveTo>
                    <a:pt x="517" y="273"/>
                  </a:moveTo>
                  <a:cubicBezTo>
                    <a:pt x="699" y="333"/>
                    <a:pt x="851" y="455"/>
                    <a:pt x="973" y="607"/>
                  </a:cubicBezTo>
                  <a:cubicBezTo>
                    <a:pt x="1118" y="784"/>
                    <a:pt x="1246" y="970"/>
                    <a:pt x="1353" y="1169"/>
                  </a:cubicBezTo>
                  <a:lnTo>
                    <a:pt x="1353" y="1169"/>
                  </a:lnTo>
                  <a:cubicBezTo>
                    <a:pt x="1336" y="1215"/>
                    <a:pt x="1321" y="1260"/>
                    <a:pt x="1307" y="1306"/>
                  </a:cubicBezTo>
                  <a:cubicBezTo>
                    <a:pt x="1272" y="1359"/>
                    <a:pt x="1247" y="1423"/>
                    <a:pt x="1232" y="1491"/>
                  </a:cubicBezTo>
                  <a:lnTo>
                    <a:pt x="1232" y="1491"/>
                  </a:lnTo>
                  <a:cubicBezTo>
                    <a:pt x="782" y="1451"/>
                    <a:pt x="404" y="1142"/>
                    <a:pt x="274" y="698"/>
                  </a:cubicBezTo>
                  <a:cubicBezTo>
                    <a:pt x="244" y="577"/>
                    <a:pt x="244" y="485"/>
                    <a:pt x="274" y="364"/>
                  </a:cubicBezTo>
                  <a:cubicBezTo>
                    <a:pt x="335" y="303"/>
                    <a:pt x="426" y="273"/>
                    <a:pt x="517" y="273"/>
                  </a:cubicBezTo>
                  <a:close/>
                  <a:moveTo>
                    <a:pt x="1403" y="1268"/>
                  </a:moveTo>
                  <a:lnTo>
                    <a:pt x="1403" y="1268"/>
                  </a:lnTo>
                  <a:cubicBezTo>
                    <a:pt x="1437" y="1338"/>
                    <a:pt x="1469" y="1410"/>
                    <a:pt x="1497" y="1484"/>
                  </a:cubicBezTo>
                  <a:lnTo>
                    <a:pt x="1497" y="1484"/>
                  </a:lnTo>
                  <a:cubicBezTo>
                    <a:pt x="1485" y="1485"/>
                    <a:pt x="1472" y="1487"/>
                    <a:pt x="1459" y="1488"/>
                  </a:cubicBezTo>
                  <a:cubicBezTo>
                    <a:pt x="1416" y="1493"/>
                    <a:pt x="1374" y="1496"/>
                    <a:pt x="1332" y="1496"/>
                  </a:cubicBezTo>
                  <a:cubicBezTo>
                    <a:pt x="1316" y="1496"/>
                    <a:pt x="1301" y="1495"/>
                    <a:pt x="1286" y="1495"/>
                  </a:cubicBezTo>
                  <a:lnTo>
                    <a:pt x="1286" y="1495"/>
                  </a:lnTo>
                  <a:cubicBezTo>
                    <a:pt x="1323" y="1418"/>
                    <a:pt x="1362" y="1342"/>
                    <a:pt x="1403" y="1268"/>
                  </a:cubicBezTo>
                  <a:close/>
                  <a:moveTo>
                    <a:pt x="2440" y="0"/>
                  </a:moveTo>
                  <a:cubicBezTo>
                    <a:pt x="2394" y="0"/>
                    <a:pt x="2349" y="10"/>
                    <a:pt x="2310" y="29"/>
                  </a:cubicBezTo>
                  <a:cubicBezTo>
                    <a:pt x="2098" y="121"/>
                    <a:pt x="1915" y="273"/>
                    <a:pt x="1763" y="455"/>
                  </a:cubicBezTo>
                  <a:cubicBezTo>
                    <a:pt x="1610" y="630"/>
                    <a:pt x="1489" y="836"/>
                    <a:pt x="1399" y="1051"/>
                  </a:cubicBezTo>
                  <a:lnTo>
                    <a:pt x="1399" y="1051"/>
                  </a:lnTo>
                  <a:cubicBezTo>
                    <a:pt x="1312" y="871"/>
                    <a:pt x="1201" y="702"/>
                    <a:pt x="1064" y="546"/>
                  </a:cubicBezTo>
                  <a:cubicBezTo>
                    <a:pt x="912" y="333"/>
                    <a:pt x="730" y="212"/>
                    <a:pt x="487" y="121"/>
                  </a:cubicBezTo>
                  <a:cubicBezTo>
                    <a:pt x="461" y="116"/>
                    <a:pt x="436" y="113"/>
                    <a:pt x="411" y="113"/>
                  </a:cubicBezTo>
                  <a:cubicBezTo>
                    <a:pt x="286" y="113"/>
                    <a:pt x="168" y="176"/>
                    <a:pt x="92" y="303"/>
                  </a:cubicBezTo>
                  <a:cubicBezTo>
                    <a:pt x="31" y="425"/>
                    <a:pt x="0" y="577"/>
                    <a:pt x="31" y="729"/>
                  </a:cubicBezTo>
                  <a:cubicBezTo>
                    <a:pt x="201" y="1324"/>
                    <a:pt x="714" y="1707"/>
                    <a:pt x="1325" y="1707"/>
                  </a:cubicBezTo>
                  <a:cubicBezTo>
                    <a:pt x="1369" y="1707"/>
                    <a:pt x="1414" y="1705"/>
                    <a:pt x="1459" y="1701"/>
                  </a:cubicBezTo>
                  <a:cubicBezTo>
                    <a:pt x="1496" y="1698"/>
                    <a:pt x="1532" y="1693"/>
                    <a:pt x="1568" y="1686"/>
                  </a:cubicBezTo>
                  <a:lnTo>
                    <a:pt x="1568" y="1686"/>
                  </a:lnTo>
                  <a:cubicBezTo>
                    <a:pt x="1572" y="1701"/>
                    <a:pt x="1577" y="1716"/>
                    <a:pt x="1581" y="1732"/>
                  </a:cubicBezTo>
                  <a:cubicBezTo>
                    <a:pt x="1581" y="1732"/>
                    <a:pt x="1581" y="1715"/>
                    <a:pt x="1579" y="1684"/>
                  </a:cubicBezTo>
                  <a:lnTo>
                    <a:pt x="1579" y="1684"/>
                  </a:lnTo>
                  <a:cubicBezTo>
                    <a:pt x="2138" y="1580"/>
                    <a:pt x="2624" y="1144"/>
                    <a:pt x="2766" y="577"/>
                  </a:cubicBezTo>
                  <a:cubicBezTo>
                    <a:pt x="2827" y="425"/>
                    <a:pt x="2797" y="273"/>
                    <a:pt x="2736" y="151"/>
                  </a:cubicBezTo>
                  <a:cubicBezTo>
                    <a:pt x="2653" y="47"/>
                    <a:pt x="2541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8"/>
            <p:cNvSpPr/>
            <p:nvPr/>
          </p:nvSpPr>
          <p:spPr>
            <a:xfrm>
              <a:off x="7061525" y="2855950"/>
              <a:ext cx="913400" cy="1978025"/>
            </a:xfrm>
            <a:custGeom>
              <a:avLst/>
              <a:gdLst/>
              <a:ahLst/>
              <a:cxnLst/>
              <a:rect l="l" t="t" r="r" b="b"/>
              <a:pathLst>
                <a:path w="36536" h="79121" extrusionOk="0">
                  <a:moveTo>
                    <a:pt x="13739" y="1"/>
                  </a:moveTo>
                  <a:lnTo>
                    <a:pt x="1247" y="2615"/>
                  </a:lnTo>
                  <a:cubicBezTo>
                    <a:pt x="1155" y="2615"/>
                    <a:pt x="0" y="79029"/>
                    <a:pt x="0" y="79029"/>
                  </a:cubicBezTo>
                  <a:lnTo>
                    <a:pt x="9241" y="78725"/>
                  </a:lnTo>
                  <a:lnTo>
                    <a:pt x="12432" y="41156"/>
                  </a:lnTo>
                  <a:lnTo>
                    <a:pt x="13192" y="13557"/>
                  </a:lnTo>
                  <a:lnTo>
                    <a:pt x="19484" y="39089"/>
                  </a:lnTo>
                  <a:lnTo>
                    <a:pt x="27326" y="79120"/>
                  </a:lnTo>
                  <a:lnTo>
                    <a:pt x="36536" y="76810"/>
                  </a:lnTo>
                  <a:lnTo>
                    <a:pt x="24803" y="2128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8"/>
            <p:cNvSpPr/>
            <p:nvPr/>
          </p:nvSpPr>
          <p:spPr>
            <a:xfrm>
              <a:off x="7239925" y="1419400"/>
              <a:ext cx="390775" cy="321825"/>
            </a:xfrm>
            <a:custGeom>
              <a:avLst/>
              <a:gdLst/>
              <a:ahLst/>
              <a:cxnLst/>
              <a:rect l="l" t="t" r="r" b="b"/>
              <a:pathLst>
                <a:path w="15631" h="12873" extrusionOk="0">
                  <a:moveTo>
                    <a:pt x="7413" y="1"/>
                  </a:moveTo>
                  <a:cubicBezTo>
                    <a:pt x="7242" y="1"/>
                    <a:pt x="7072" y="25"/>
                    <a:pt x="6907" y="76"/>
                  </a:cubicBezTo>
                  <a:cubicBezTo>
                    <a:pt x="6482" y="197"/>
                    <a:pt x="6208" y="623"/>
                    <a:pt x="6299" y="1049"/>
                  </a:cubicBezTo>
                  <a:cubicBezTo>
                    <a:pt x="5843" y="653"/>
                    <a:pt x="5357" y="380"/>
                    <a:pt x="4779" y="167"/>
                  </a:cubicBezTo>
                  <a:cubicBezTo>
                    <a:pt x="4585" y="91"/>
                    <a:pt x="4382" y="54"/>
                    <a:pt x="4180" y="54"/>
                  </a:cubicBezTo>
                  <a:cubicBezTo>
                    <a:pt x="3815" y="54"/>
                    <a:pt x="3451" y="175"/>
                    <a:pt x="3138" y="410"/>
                  </a:cubicBezTo>
                  <a:cubicBezTo>
                    <a:pt x="2652" y="775"/>
                    <a:pt x="2591" y="1474"/>
                    <a:pt x="2986" y="1960"/>
                  </a:cubicBezTo>
                  <a:cubicBezTo>
                    <a:pt x="2722" y="1844"/>
                    <a:pt x="2457" y="1791"/>
                    <a:pt x="2203" y="1791"/>
                  </a:cubicBezTo>
                  <a:cubicBezTo>
                    <a:pt x="989" y="1791"/>
                    <a:pt x="1" y="2989"/>
                    <a:pt x="402" y="4270"/>
                  </a:cubicBezTo>
                  <a:cubicBezTo>
                    <a:pt x="706" y="4970"/>
                    <a:pt x="1102" y="5638"/>
                    <a:pt x="1649" y="6216"/>
                  </a:cubicBezTo>
                  <a:cubicBezTo>
                    <a:pt x="2105" y="6702"/>
                    <a:pt x="2165" y="7219"/>
                    <a:pt x="2013" y="7888"/>
                  </a:cubicBezTo>
                  <a:lnTo>
                    <a:pt x="14202" y="12872"/>
                  </a:lnTo>
                  <a:cubicBezTo>
                    <a:pt x="15296" y="10684"/>
                    <a:pt x="15631" y="6763"/>
                    <a:pt x="14385" y="4605"/>
                  </a:cubicBezTo>
                  <a:cubicBezTo>
                    <a:pt x="13108" y="2416"/>
                    <a:pt x="10555" y="866"/>
                    <a:pt x="8123" y="137"/>
                  </a:cubicBezTo>
                  <a:cubicBezTo>
                    <a:pt x="7893" y="48"/>
                    <a:pt x="7652" y="1"/>
                    <a:pt x="7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8"/>
            <p:cNvSpPr/>
            <p:nvPr/>
          </p:nvSpPr>
          <p:spPr>
            <a:xfrm>
              <a:off x="7279600" y="1464600"/>
              <a:ext cx="313100" cy="725725"/>
            </a:xfrm>
            <a:custGeom>
              <a:avLst/>
              <a:gdLst/>
              <a:ahLst/>
              <a:cxnLst/>
              <a:rect l="l" t="t" r="r" b="b"/>
              <a:pathLst>
                <a:path w="12524" h="29029" extrusionOk="0">
                  <a:moveTo>
                    <a:pt x="6597" y="0"/>
                  </a:moveTo>
                  <a:cubicBezTo>
                    <a:pt x="3192" y="92"/>
                    <a:pt x="457" y="2797"/>
                    <a:pt x="274" y="6201"/>
                  </a:cubicBezTo>
                  <a:cubicBezTo>
                    <a:pt x="123" y="9362"/>
                    <a:pt x="1" y="12858"/>
                    <a:pt x="62" y="14530"/>
                  </a:cubicBezTo>
                  <a:cubicBezTo>
                    <a:pt x="214" y="18025"/>
                    <a:pt x="3740" y="18420"/>
                    <a:pt x="3740" y="18481"/>
                  </a:cubicBezTo>
                  <a:cubicBezTo>
                    <a:pt x="3740" y="18511"/>
                    <a:pt x="3557" y="27995"/>
                    <a:pt x="3496" y="29028"/>
                  </a:cubicBezTo>
                  <a:lnTo>
                    <a:pt x="11825" y="27174"/>
                  </a:lnTo>
                  <a:lnTo>
                    <a:pt x="12311" y="6900"/>
                  </a:lnTo>
                  <a:cubicBezTo>
                    <a:pt x="12524" y="3253"/>
                    <a:pt x="10579" y="92"/>
                    <a:pt x="69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8"/>
            <p:cNvSpPr/>
            <p:nvPr/>
          </p:nvSpPr>
          <p:spPr>
            <a:xfrm>
              <a:off x="7371550" y="1889375"/>
              <a:ext cx="114025" cy="49775"/>
            </a:xfrm>
            <a:custGeom>
              <a:avLst/>
              <a:gdLst/>
              <a:ahLst/>
              <a:cxnLst/>
              <a:rect l="l" t="t" r="r" b="b"/>
              <a:pathLst>
                <a:path w="4561" h="1991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3253" y="912"/>
                    <a:pt x="1673" y="1429"/>
                    <a:pt x="62" y="1490"/>
                  </a:cubicBezTo>
                  <a:lnTo>
                    <a:pt x="1" y="1976"/>
                  </a:lnTo>
                  <a:cubicBezTo>
                    <a:pt x="164" y="1986"/>
                    <a:pt x="322" y="1991"/>
                    <a:pt x="475" y="1991"/>
                  </a:cubicBezTo>
                  <a:cubicBezTo>
                    <a:pt x="3620" y="1991"/>
                    <a:pt x="4560" y="1"/>
                    <a:pt x="4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8"/>
            <p:cNvSpPr/>
            <p:nvPr/>
          </p:nvSpPr>
          <p:spPr>
            <a:xfrm>
              <a:off x="7301650" y="16667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0" y="213"/>
                    <a:pt x="0" y="487"/>
                  </a:cubicBezTo>
                  <a:cubicBezTo>
                    <a:pt x="0" y="730"/>
                    <a:pt x="213" y="943"/>
                    <a:pt x="487" y="973"/>
                  </a:cubicBezTo>
                  <a:cubicBezTo>
                    <a:pt x="760" y="973"/>
                    <a:pt x="1003" y="76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8"/>
            <p:cNvSpPr/>
            <p:nvPr/>
          </p:nvSpPr>
          <p:spPr>
            <a:xfrm>
              <a:off x="7306200" y="1647725"/>
              <a:ext cx="50950" cy="13925"/>
            </a:xfrm>
            <a:custGeom>
              <a:avLst/>
              <a:gdLst/>
              <a:ahLst/>
              <a:cxnLst/>
              <a:rect l="l" t="t" r="r" b="b"/>
              <a:pathLst>
                <a:path w="2038" h="557" extrusionOk="0">
                  <a:moveTo>
                    <a:pt x="973" y="1"/>
                  </a:moveTo>
                  <a:cubicBezTo>
                    <a:pt x="700" y="1"/>
                    <a:pt x="426" y="122"/>
                    <a:pt x="214" y="274"/>
                  </a:cubicBezTo>
                  <a:cubicBezTo>
                    <a:pt x="31" y="426"/>
                    <a:pt x="1" y="517"/>
                    <a:pt x="31" y="548"/>
                  </a:cubicBezTo>
                  <a:cubicBezTo>
                    <a:pt x="37" y="554"/>
                    <a:pt x="46" y="557"/>
                    <a:pt x="58" y="557"/>
                  </a:cubicBezTo>
                  <a:cubicBezTo>
                    <a:pt x="166" y="557"/>
                    <a:pt x="511" y="332"/>
                    <a:pt x="1004" y="305"/>
                  </a:cubicBezTo>
                  <a:cubicBezTo>
                    <a:pt x="1463" y="305"/>
                    <a:pt x="1826" y="497"/>
                    <a:pt x="1944" y="497"/>
                  </a:cubicBezTo>
                  <a:cubicBezTo>
                    <a:pt x="1959" y="497"/>
                    <a:pt x="1970" y="494"/>
                    <a:pt x="1976" y="487"/>
                  </a:cubicBezTo>
                  <a:cubicBezTo>
                    <a:pt x="2037" y="426"/>
                    <a:pt x="1946" y="335"/>
                    <a:pt x="1764" y="214"/>
                  </a:cubicBezTo>
                  <a:cubicBezTo>
                    <a:pt x="1521" y="62"/>
                    <a:pt x="1247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8"/>
            <p:cNvSpPr/>
            <p:nvPr/>
          </p:nvSpPr>
          <p:spPr>
            <a:xfrm>
              <a:off x="7436150" y="1668925"/>
              <a:ext cx="25100" cy="23725"/>
            </a:xfrm>
            <a:custGeom>
              <a:avLst/>
              <a:gdLst/>
              <a:ahLst/>
              <a:cxnLst/>
              <a:rect l="l" t="t" r="r" b="b"/>
              <a:pathLst>
                <a:path w="1004" h="949" extrusionOk="0">
                  <a:moveTo>
                    <a:pt x="435" y="1"/>
                  </a:moveTo>
                  <a:cubicBezTo>
                    <a:pt x="187" y="1"/>
                    <a:pt x="0" y="204"/>
                    <a:pt x="0" y="460"/>
                  </a:cubicBezTo>
                  <a:cubicBezTo>
                    <a:pt x="0" y="733"/>
                    <a:pt x="213" y="946"/>
                    <a:pt x="487" y="946"/>
                  </a:cubicBezTo>
                  <a:cubicBezTo>
                    <a:pt x="504" y="948"/>
                    <a:pt x="522" y="949"/>
                    <a:pt x="539" y="949"/>
                  </a:cubicBezTo>
                  <a:cubicBezTo>
                    <a:pt x="787" y="949"/>
                    <a:pt x="975" y="746"/>
                    <a:pt x="1003" y="490"/>
                  </a:cubicBezTo>
                  <a:cubicBezTo>
                    <a:pt x="973" y="217"/>
                    <a:pt x="760" y="4"/>
                    <a:pt x="487" y="4"/>
                  </a:cubicBezTo>
                  <a:cubicBezTo>
                    <a:pt x="469" y="2"/>
                    <a:pt x="452" y="1"/>
                    <a:pt x="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8"/>
            <p:cNvSpPr/>
            <p:nvPr/>
          </p:nvSpPr>
          <p:spPr>
            <a:xfrm>
              <a:off x="7438425" y="1646200"/>
              <a:ext cx="50950" cy="13925"/>
            </a:xfrm>
            <a:custGeom>
              <a:avLst/>
              <a:gdLst/>
              <a:ahLst/>
              <a:cxnLst/>
              <a:rect l="l" t="t" r="r" b="b"/>
              <a:pathLst>
                <a:path w="2038" h="557" extrusionOk="0">
                  <a:moveTo>
                    <a:pt x="973" y="1"/>
                  </a:moveTo>
                  <a:cubicBezTo>
                    <a:pt x="700" y="1"/>
                    <a:pt x="426" y="92"/>
                    <a:pt x="213" y="275"/>
                  </a:cubicBezTo>
                  <a:cubicBezTo>
                    <a:pt x="31" y="396"/>
                    <a:pt x="1" y="518"/>
                    <a:pt x="31" y="548"/>
                  </a:cubicBezTo>
                  <a:cubicBezTo>
                    <a:pt x="37" y="554"/>
                    <a:pt x="46" y="557"/>
                    <a:pt x="58" y="557"/>
                  </a:cubicBezTo>
                  <a:cubicBezTo>
                    <a:pt x="166" y="557"/>
                    <a:pt x="511" y="332"/>
                    <a:pt x="1004" y="305"/>
                  </a:cubicBezTo>
                  <a:cubicBezTo>
                    <a:pt x="1463" y="305"/>
                    <a:pt x="1850" y="497"/>
                    <a:pt x="1952" y="497"/>
                  </a:cubicBezTo>
                  <a:cubicBezTo>
                    <a:pt x="1965" y="497"/>
                    <a:pt x="1973" y="494"/>
                    <a:pt x="1976" y="487"/>
                  </a:cubicBezTo>
                  <a:cubicBezTo>
                    <a:pt x="2037" y="426"/>
                    <a:pt x="1946" y="335"/>
                    <a:pt x="1764" y="214"/>
                  </a:cubicBezTo>
                  <a:cubicBezTo>
                    <a:pt x="1551" y="62"/>
                    <a:pt x="1247" y="1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8"/>
            <p:cNvSpPr/>
            <p:nvPr/>
          </p:nvSpPr>
          <p:spPr>
            <a:xfrm>
              <a:off x="7358650" y="1649225"/>
              <a:ext cx="38775" cy="113075"/>
            </a:xfrm>
            <a:custGeom>
              <a:avLst/>
              <a:gdLst/>
              <a:ahLst/>
              <a:cxnLst/>
              <a:rect l="l" t="t" r="r" b="b"/>
              <a:pathLst>
                <a:path w="1551" h="4523" extrusionOk="0">
                  <a:moveTo>
                    <a:pt x="1487" y="1"/>
                  </a:moveTo>
                  <a:cubicBezTo>
                    <a:pt x="1417" y="1"/>
                    <a:pt x="966" y="1205"/>
                    <a:pt x="456" y="2676"/>
                  </a:cubicBezTo>
                  <a:cubicBezTo>
                    <a:pt x="334" y="3071"/>
                    <a:pt x="213" y="3406"/>
                    <a:pt x="91" y="3740"/>
                  </a:cubicBezTo>
                  <a:cubicBezTo>
                    <a:pt x="0" y="3923"/>
                    <a:pt x="0" y="4105"/>
                    <a:pt x="30" y="4287"/>
                  </a:cubicBezTo>
                  <a:cubicBezTo>
                    <a:pt x="91" y="4379"/>
                    <a:pt x="182" y="4470"/>
                    <a:pt x="274" y="4500"/>
                  </a:cubicBezTo>
                  <a:lnTo>
                    <a:pt x="517" y="4500"/>
                  </a:lnTo>
                  <a:cubicBezTo>
                    <a:pt x="654" y="4515"/>
                    <a:pt x="798" y="4523"/>
                    <a:pt x="946" y="4523"/>
                  </a:cubicBezTo>
                  <a:cubicBezTo>
                    <a:pt x="1094" y="4523"/>
                    <a:pt x="1246" y="4515"/>
                    <a:pt x="1398" y="4500"/>
                  </a:cubicBezTo>
                  <a:cubicBezTo>
                    <a:pt x="1094" y="4409"/>
                    <a:pt x="790" y="4348"/>
                    <a:pt x="517" y="4348"/>
                  </a:cubicBezTo>
                  <a:cubicBezTo>
                    <a:pt x="365" y="4348"/>
                    <a:pt x="243" y="4318"/>
                    <a:pt x="213" y="4227"/>
                  </a:cubicBezTo>
                  <a:cubicBezTo>
                    <a:pt x="182" y="4075"/>
                    <a:pt x="213" y="3953"/>
                    <a:pt x="304" y="3801"/>
                  </a:cubicBezTo>
                  <a:lnTo>
                    <a:pt x="669" y="2768"/>
                  </a:lnTo>
                  <a:cubicBezTo>
                    <a:pt x="1186" y="1248"/>
                    <a:pt x="1550" y="2"/>
                    <a:pt x="1489" y="2"/>
                  </a:cubicBezTo>
                  <a:cubicBezTo>
                    <a:pt x="1489" y="1"/>
                    <a:pt x="1488" y="1"/>
                    <a:pt x="1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8"/>
            <p:cNvSpPr/>
            <p:nvPr/>
          </p:nvSpPr>
          <p:spPr>
            <a:xfrm>
              <a:off x="7391325" y="1769325"/>
              <a:ext cx="44850" cy="39525"/>
            </a:xfrm>
            <a:custGeom>
              <a:avLst/>
              <a:gdLst/>
              <a:ahLst/>
              <a:cxnLst/>
              <a:rect l="l" t="t" r="r" b="b"/>
              <a:pathLst>
                <a:path w="1794" h="1581" extrusionOk="0">
                  <a:moveTo>
                    <a:pt x="1672" y="0"/>
                  </a:moveTo>
                  <a:cubicBezTo>
                    <a:pt x="1581" y="0"/>
                    <a:pt x="1611" y="578"/>
                    <a:pt x="1125" y="1003"/>
                  </a:cubicBezTo>
                  <a:cubicBezTo>
                    <a:pt x="638" y="1429"/>
                    <a:pt x="0" y="1398"/>
                    <a:pt x="0" y="1489"/>
                  </a:cubicBezTo>
                  <a:cubicBezTo>
                    <a:pt x="0" y="1581"/>
                    <a:pt x="152" y="1581"/>
                    <a:pt x="395" y="1581"/>
                  </a:cubicBezTo>
                  <a:cubicBezTo>
                    <a:pt x="760" y="1581"/>
                    <a:pt x="1094" y="1459"/>
                    <a:pt x="1368" y="1246"/>
                  </a:cubicBezTo>
                  <a:cubicBezTo>
                    <a:pt x="1611" y="1033"/>
                    <a:pt x="1763" y="730"/>
                    <a:pt x="1793" y="395"/>
                  </a:cubicBezTo>
                  <a:cubicBezTo>
                    <a:pt x="1793" y="152"/>
                    <a:pt x="1702" y="0"/>
                    <a:pt x="1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8"/>
            <p:cNvSpPr/>
            <p:nvPr/>
          </p:nvSpPr>
          <p:spPr>
            <a:xfrm>
              <a:off x="7433100" y="1596625"/>
              <a:ext cx="63100" cy="17050"/>
            </a:xfrm>
            <a:custGeom>
              <a:avLst/>
              <a:gdLst/>
              <a:ahLst/>
              <a:cxnLst/>
              <a:rect l="l" t="t" r="r" b="b"/>
              <a:pathLst>
                <a:path w="2524" h="682" extrusionOk="0">
                  <a:moveTo>
                    <a:pt x="1136" y="0"/>
                  </a:moveTo>
                  <a:cubicBezTo>
                    <a:pt x="860" y="0"/>
                    <a:pt x="587" y="59"/>
                    <a:pt x="335" y="160"/>
                  </a:cubicBezTo>
                  <a:cubicBezTo>
                    <a:pt x="122" y="251"/>
                    <a:pt x="1" y="373"/>
                    <a:pt x="31" y="434"/>
                  </a:cubicBezTo>
                  <a:cubicBezTo>
                    <a:pt x="92" y="586"/>
                    <a:pt x="609" y="495"/>
                    <a:pt x="1247" y="555"/>
                  </a:cubicBezTo>
                  <a:cubicBezTo>
                    <a:pt x="1685" y="597"/>
                    <a:pt x="2065" y="682"/>
                    <a:pt x="2291" y="682"/>
                  </a:cubicBezTo>
                  <a:cubicBezTo>
                    <a:pt x="2394" y="682"/>
                    <a:pt x="2465" y="664"/>
                    <a:pt x="2493" y="616"/>
                  </a:cubicBezTo>
                  <a:cubicBezTo>
                    <a:pt x="2524" y="555"/>
                    <a:pt x="2433" y="434"/>
                    <a:pt x="2220" y="282"/>
                  </a:cubicBezTo>
                  <a:cubicBezTo>
                    <a:pt x="1946" y="130"/>
                    <a:pt x="1612" y="39"/>
                    <a:pt x="1308" y="8"/>
                  </a:cubicBezTo>
                  <a:cubicBezTo>
                    <a:pt x="1251" y="3"/>
                    <a:pt x="1193" y="0"/>
                    <a:pt x="1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8"/>
            <p:cNvSpPr/>
            <p:nvPr/>
          </p:nvSpPr>
          <p:spPr>
            <a:xfrm>
              <a:off x="7309250" y="1608025"/>
              <a:ext cx="47125" cy="15975"/>
            </a:xfrm>
            <a:custGeom>
              <a:avLst/>
              <a:gdLst/>
              <a:ahLst/>
              <a:cxnLst/>
              <a:rect l="l" t="t" r="r" b="b"/>
              <a:pathLst>
                <a:path w="1885" h="639" extrusionOk="0">
                  <a:moveTo>
                    <a:pt x="1047" y="1"/>
                  </a:moveTo>
                  <a:cubicBezTo>
                    <a:pt x="1003" y="1"/>
                    <a:pt x="958" y="3"/>
                    <a:pt x="912" y="8"/>
                  </a:cubicBezTo>
                  <a:cubicBezTo>
                    <a:pt x="639" y="8"/>
                    <a:pt x="395" y="99"/>
                    <a:pt x="183" y="282"/>
                  </a:cubicBezTo>
                  <a:cubicBezTo>
                    <a:pt x="61" y="403"/>
                    <a:pt x="0" y="525"/>
                    <a:pt x="31" y="586"/>
                  </a:cubicBezTo>
                  <a:cubicBezTo>
                    <a:pt x="70" y="625"/>
                    <a:pt x="134" y="639"/>
                    <a:pt x="217" y="639"/>
                  </a:cubicBezTo>
                  <a:cubicBezTo>
                    <a:pt x="393" y="639"/>
                    <a:pt x="654" y="576"/>
                    <a:pt x="943" y="555"/>
                  </a:cubicBezTo>
                  <a:cubicBezTo>
                    <a:pt x="1051" y="541"/>
                    <a:pt x="1155" y="537"/>
                    <a:pt x="1253" y="537"/>
                  </a:cubicBezTo>
                  <a:cubicBezTo>
                    <a:pt x="1387" y="537"/>
                    <a:pt x="1508" y="545"/>
                    <a:pt x="1606" y="545"/>
                  </a:cubicBezTo>
                  <a:cubicBezTo>
                    <a:pt x="1738" y="545"/>
                    <a:pt x="1828" y="530"/>
                    <a:pt x="1854" y="464"/>
                  </a:cubicBezTo>
                  <a:cubicBezTo>
                    <a:pt x="1885" y="403"/>
                    <a:pt x="1824" y="282"/>
                    <a:pt x="1672" y="191"/>
                  </a:cubicBezTo>
                  <a:cubicBezTo>
                    <a:pt x="1469" y="64"/>
                    <a:pt x="1267" y="1"/>
                    <a:pt x="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8"/>
            <p:cNvSpPr/>
            <p:nvPr/>
          </p:nvSpPr>
          <p:spPr>
            <a:xfrm>
              <a:off x="7582050" y="1698250"/>
              <a:ext cx="60050" cy="91525"/>
            </a:xfrm>
            <a:custGeom>
              <a:avLst/>
              <a:gdLst/>
              <a:ahLst/>
              <a:cxnLst/>
              <a:rect l="l" t="t" r="r" b="b"/>
              <a:pathLst>
                <a:path w="2402" h="3661" extrusionOk="0">
                  <a:moveTo>
                    <a:pt x="874" y="0"/>
                  </a:moveTo>
                  <a:cubicBezTo>
                    <a:pt x="429" y="0"/>
                    <a:pt x="55" y="126"/>
                    <a:pt x="31" y="138"/>
                  </a:cubicBezTo>
                  <a:cubicBezTo>
                    <a:pt x="31" y="138"/>
                    <a:pt x="0" y="3512"/>
                    <a:pt x="0" y="3573"/>
                  </a:cubicBezTo>
                  <a:cubicBezTo>
                    <a:pt x="0" y="3592"/>
                    <a:pt x="255" y="3660"/>
                    <a:pt x="598" y="3660"/>
                  </a:cubicBezTo>
                  <a:cubicBezTo>
                    <a:pt x="1310" y="3660"/>
                    <a:pt x="2402" y="3368"/>
                    <a:pt x="2402" y="1749"/>
                  </a:cubicBezTo>
                  <a:cubicBezTo>
                    <a:pt x="2402" y="296"/>
                    <a:pt x="1556" y="0"/>
                    <a:pt x="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8"/>
            <p:cNvSpPr/>
            <p:nvPr/>
          </p:nvSpPr>
          <p:spPr>
            <a:xfrm>
              <a:off x="7600275" y="1717350"/>
              <a:ext cx="27400" cy="52450"/>
            </a:xfrm>
            <a:custGeom>
              <a:avLst/>
              <a:gdLst/>
              <a:ahLst/>
              <a:cxnLst/>
              <a:rect l="l" t="t" r="r" b="b"/>
              <a:pathLst>
                <a:path w="1096" h="2098" extrusionOk="0">
                  <a:moveTo>
                    <a:pt x="420" y="0"/>
                  </a:moveTo>
                  <a:cubicBezTo>
                    <a:pt x="363" y="0"/>
                    <a:pt x="319" y="28"/>
                    <a:pt x="274" y="73"/>
                  </a:cubicBezTo>
                  <a:cubicBezTo>
                    <a:pt x="214" y="103"/>
                    <a:pt x="183" y="164"/>
                    <a:pt x="183" y="225"/>
                  </a:cubicBezTo>
                  <a:cubicBezTo>
                    <a:pt x="153" y="316"/>
                    <a:pt x="183" y="346"/>
                    <a:pt x="214" y="346"/>
                  </a:cubicBezTo>
                  <a:cubicBezTo>
                    <a:pt x="244" y="346"/>
                    <a:pt x="183" y="316"/>
                    <a:pt x="244" y="225"/>
                  </a:cubicBezTo>
                  <a:cubicBezTo>
                    <a:pt x="267" y="157"/>
                    <a:pt x="324" y="122"/>
                    <a:pt x="402" y="122"/>
                  </a:cubicBezTo>
                  <a:cubicBezTo>
                    <a:pt x="428" y="122"/>
                    <a:pt x="457" y="126"/>
                    <a:pt x="487" y="134"/>
                  </a:cubicBezTo>
                  <a:cubicBezTo>
                    <a:pt x="639" y="164"/>
                    <a:pt x="730" y="286"/>
                    <a:pt x="791" y="438"/>
                  </a:cubicBezTo>
                  <a:cubicBezTo>
                    <a:pt x="882" y="620"/>
                    <a:pt x="913" y="833"/>
                    <a:pt x="913" y="1046"/>
                  </a:cubicBezTo>
                  <a:cubicBezTo>
                    <a:pt x="913" y="1410"/>
                    <a:pt x="730" y="1775"/>
                    <a:pt x="426" y="1957"/>
                  </a:cubicBezTo>
                  <a:cubicBezTo>
                    <a:pt x="381" y="1988"/>
                    <a:pt x="328" y="2003"/>
                    <a:pt x="274" y="2003"/>
                  </a:cubicBezTo>
                  <a:cubicBezTo>
                    <a:pt x="221" y="2003"/>
                    <a:pt x="168" y="1988"/>
                    <a:pt x="122" y="1957"/>
                  </a:cubicBezTo>
                  <a:cubicBezTo>
                    <a:pt x="31" y="1927"/>
                    <a:pt x="1" y="1897"/>
                    <a:pt x="1" y="1897"/>
                  </a:cubicBezTo>
                  <a:lnTo>
                    <a:pt x="1" y="1897"/>
                  </a:lnTo>
                  <a:cubicBezTo>
                    <a:pt x="1" y="1897"/>
                    <a:pt x="1" y="1957"/>
                    <a:pt x="92" y="2018"/>
                  </a:cubicBezTo>
                  <a:cubicBezTo>
                    <a:pt x="150" y="2076"/>
                    <a:pt x="232" y="2097"/>
                    <a:pt x="316" y="2097"/>
                  </a:cubicBezTo>
                  <a:cubicBezTo>
                    <a:pt x="364" y="2097"/>
                    <a:pt x="412" y="2090"/>
                    <a:pt x="457" y="2079"/>
                  </a:cubicBezTo>
                  <a:cubicBezTo>
                    <a:pt x="852" y="1897"/>
                    <a:pt x="1095" y="1502"/>
                    <a:pt x="1065" y="1046"/>
                  </a:cubicBezTo>
                  <a:cubicBezTo>
                    <a:pt x="1065" y="833"/>
                    <a:pt x="1034" y="590"/>
                    <a:pt x="943" y="377"/>
                  </a:cubicBezTo>
                  <a:cubicBezTo>
                    <a:pt x="852" y="195"/>
                    <a:pt x="700" y="43"/>
                    <a:pt x="487" y="12"/>
                  </a:cubicBezTo>
                  <a:cubicBezTo>
                    <a:pt x="463" y="4"/>
                    <a:pt x="441" y="0"/>
                    <a:pt x="4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8"/>
            <p:cNvSpPr/>
            <p:nvPr/>
          </p:nvSpPr>
          <p:spPr>
            <a:xfrm>
              <a:off x="7243700" y="1449925"/>
              <a:ext cx="356600" cy="266075"/>
            </a:xfrm>
            <a:custGeom>
              <a:avLst/>
              <a:gdLst/>
              <a:ahLst/>
              <a:cxnLst/>
              <a:rect l="l" t="t" r="r" b="b"/>
              <a:pathLst>
                <a:path w="14264" h="10643" extrusionOk="0">
                  <a:moveTo>
                    <a:pt x="7809" y="0"/>
                  </a:moveTo>
                  <a:cubicBezTo>
                    <a:pt x="7691" y="0"/>
                    <a:pt x="7573" y="3"/>
                    <a:pt x="7455" y="10"/>
                  </a:cubicBezTo>
                  <a:cubicBezTo>
                    <a:pt x="5814" y="101"/>
                    <a:pt x="4264" y="709"/>
                    <a:pt x="2987" y="1742"/>
                  </a:cubicBezTo>
                  <a:cubicBezTo>
                    <a:pt x="2379" y="2198"/>
                    <a:pt x="1893" y="2806"/>
                    <a:pt x="1559" y="3505"/>
                  </a:cubicBezTo>
                  <a:lnTo>
                    <a:pt x="191" y="2259"/>
                  </a:lnTo>
                  <a:lnTo>
                    <a:pt x="191" y="2259"/>
                  </a:lnTo>
                  <a:cubicBezTo>
                    <a:pt x="1" y="4410"/>
                    <a:pt x="1785" y="5683"/>
                    <a:pt x="3455" y="5683"/>
                  </a:cubicBezTo>
                  <a:cubicBezTo>
                    <a:pt x="4192" y="5683"/>
                    <a:pt x="4907" y="5434"/>
                    <a:pt x="5419" y="4904"/>
                  </a:cubicBezTo>
                  <a:cubicBezTo>
                    <a:pt x="6179" y="4113"/>
                    <a:pt x="6878" y="3110"/>
                    <a:pt x="7911" y="2745"/>
                  </a:cubicBezTo>
                  <a:cubicBezTo>
                    <a:pt x="8189" y="2664"/>
                    <a:pt x="8476" y="2623"/>
                    <a:pt x="8761" y="2623"/>
                  </a:cubicBezTo>
                  <a:cubicBezTo>
                    <a:pt x="9225" y="2623"/>
                    <a:pt x="9686" y="2732"/>
                    <a:pt x="10100" y="2958"/>
                  </a:cubicBezTo>
                  <a:cubicBezTo>
                    <a:pt x="11103" y="3475"/>
                    <a:pt x="11680" y="4630"/>
                    <a:pt x="11832" y="5724"/>
                  </a:cubicBezTo>
                  <a:cubicBezTo>
                    <a:pt x="12045" y="7244"/>
                    <a:pt x="11802" y="8612"/>
                    <a:pt x="12197" y="10010"/>
                  </a:cubicBezTo>
                  <a:cubicBezTo>
                    <a:pt x="12258" y="10223"/>
                    <a:pt x="12349" y="10436"/>
                    <a:pt x="12501" y="10557"/>
                  </a:cubicBezTo>
                  <a:cubicBezTo>
                    <a:pt x="12608" y="10616"/>
                    <a:pt x="12722" y="10643"/>
                    <a:pt x="12833" y="10643"/>
                  </a:cubicBezTo>
                  <a:cubicBezTo>
                    <a:pt x="13070" y="10643"/>
                    <a:pt x="13299" y="10521"/>
                    <a:pt x="13443" y="10314"/>
                  </a:cubicBezTo>
                  <a:cubicBezTo>
                    <a:pt x="13808" y="9858"/>
                    <a:pt x="14021" y="9311"/>
                    <a:pt x="14051" y="8733"/>
                  </a:cubicBezTo>
                  <a:cubicBezTo>
                    <a:pt x="14264" y="7457"/>
                    <a:pt x="14203" y="6150"/>
                    <a:pt x="13899" y="4873"/>
                  </a:cubicBezTo>
                  <a:cubicBezTo>
                    <a:pt x="13595" y="3597"/>
                    <a:pt x="12926" y="2442"/>
                    <a:pt x="11954" y="1530"/>
                  </a:cubicBezTo>
                  <a:cubicBezTo>
                    <a:pt x="10797" y="542"/>
                    <a:pt x="9326" y="0"/>
                    <a:pt x="7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8"/>
            <p:cNvSpPr/>
            <p:nvPr/>
          </p:nvSpPr>
          <p:spPr>
            <a:xfrm>
              <a:off x="7267450" y="1463275"/>
              <a:ext cx="108700" cy="113800"/>
            </a:xfrm>
            <a:custGeom>
              <a:avLst/>
              <a:gdLst/>
              <a:ahLst/>
              <a:cxnLst/>
              <a:rect l="l" t="t" r="r" b="b"/>
              <a:pathLst>
                <a:path w="4348" h="4552" extrusionOk="0">
                  <a:moveTo>
                    <a:pt x="1608" y="0"/>
                  </a:moveTo>
                  <a:cubicBezTo>
                    <a:pt x="1551" y="0"/>
                    <a:pt x="1490" y="8"/>
                    <a:pt x="1429" y="23"/>
                  </a:cubicBezTo>
                  <a:cubicBezTo>
                    <a:pt x="1156" y="84"/>
                    <a:pt x="882" y="236"/>
                    <a:pt x="639" y="449"/>
                  </a:cubicBezTo>
                  <a:cubicBezTo>
                    <a:pt x="335" y="783"/>
                    <a:pt x="122" y="1208"/>
                    <a:pt x="61" y="1664"/>
                  </a:cubicBezTo>
                  <a:cubicBezTo>
                    <a:pt x="1" y="2211"/>
                    <a:pt x="183" y="2789"/>
                    <a:pt x="517" y="3245"/>
                  </a:cubicBezTo>
                  <a:cubicBezTo>
                    <a:pt x="852" y="3701"/>
                    <a:pt x="1308" y="4035"/>
                    <a:pt x="1794" y="4248"/>
                  </a:cubicBezTo>
                  <a:cubicBezTo>
                    <a:pt x="2219" y="4430"/>
                    <a:pt x="2675" y="4522"/>
                    <a:pt x="3101" y="4552"/>
                  </a:cubicBezTo>
                  <a:cubicBezTo>
                    <a:pt x="3405" y="4552"/>
                    <a:pt x="3709" y="4552"/>
                    <a:pt x="4013" y="4522"/>
                  </a:cubicBezTo>
                  <a:cubicBezTo>
                    <a:pt x="4134" y="4491"/>
                    <a:pt x="4226" y="4491"/>
                    <a:pt x="4347" y="4461"/>
                  </a:cubicBezTo>
                  <a:cubicBezTo>
                    <a:pt x="4347" y="4443"/>
                    <a:pt x="4304" y="4438"/>
                    <a:pt x="4225" y="4438"/>
                  </a:cubicBezTo>
                  <a:cubicBezTo>
                    <a:pt x="4141" y="4438"/>
                    <a:pt x="4015" y="4443"/>
                    <a:pt x="3856" y="4443"/>
                  </a:cubicBezTo>
                  <a:cubicBezTo>
                    <a:pt x="3661" y="4443"/>
                    <a:pt x="3414" y="4435"/>
                    <a:pt x="3131" y="4400"/>
                  </a:cubicBezTo>
                  <a:cubicBezTo>
                    <a:pt x="2706" y="4370"/>
                    <a:pt x="2280" y="4248"/>
                    <a:pt x="1885" y="4096"/>
                  </a:cubicBezTo>
                  <a:cubicBezTo>
                    <a:pt x="1399" y="3883"/>
                    <a:pt x="973" y="3549"/>
                    <a:pt x="669" y="3123"/>
                  </a:cubicBezTo>
                  <a:cubicBezTo>
                    <a:pt x="365" y="2728"/>
                    <a:pt x="213" y="2211"/>
                    <a:pt x="244" y="1725"/>
                  </a:cubicBezTo>
                  <a:cubicBezTo>
                    <a:pt x="274" y="1269"/>
                    <a:pt x="457" y="874"/>
                    <a:pt x="760" y="570"/>
                  </a:cubicBezTo>
                  <a:cubicBezTo>
                    <a:pt x="943" y="357"/>
                    <a:pt x="1186" y="205"/>
                    <a:pt x="1460" y="114"/>
                  </a:cubicBezTo>
                  <a:cubicBezTo>
                    <a:pt x="1672" y="23"/>
                    <a:pt x="1764" y="23"/>
                    <a:pt x="1764" y="23"/>
                  </a:cubicBezTo>
                  <a:cubicBezTo>
                    <a:pt x="1718" y="8"/>
                    <a:pt x="1665" y="0"/>
                    <a:pt x="16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8"/>
            <p:cNvSpPr/>
            <p:nvPr/>
          </p:nvSpPr>
          <p:spPr>
            <a:xfrm>
              <a:off x="7335075" y="1436300"/>
              <a:ext cx="85900" cy="90075"/>
            </a:xfrm>
            <a:custGeom>
              <a:avLst/>
              <a:gdLst/>
              <a:ahLst/>
              <a:cxnLst/>
              <a:rect l="l" t="t" r="r" b="b"/>
              <a:pathLst>
                <a:path w="3436" h="3603" extrusionOk="0">
                  <a:moveTo>
                    <a:pt x="605" y="0"/>
                  </a:moveTo>
                  <a:cubicBezTo>
                    <a:pt x="563" y="0"/>
                    <a:pt x="502" y="8"/>
                    <a:pt x="426" y="38"/>
                  </a:cubicBezTo>
                  <a:cubicBezTo>
                    <a:pt x="244" y="129"/>
                    <a:pt x="92" y="342"/>
                    <a:pt x="62" y="555"/>
                  </a:cubicBezTo>
                  <a:cubicBezTo>
                    <a:pt x="1" y="859"/>
                    <a:pt x="92" y="1193"/>
                    <a:pt x="244" y="1467"/>
                  </a:cubicBezTo>
                  <a:cubicBezTo>
                    <a:pt x="426" y="1801"/>
                    <a:pt x="639" y="2105"/>
                    <a:pt x="913" y="2379"/>
                  </a:cubicBezTo>
                  <a:cubicBezTo>
                    <a:pt x="1369" y="2865"/>
                    <a:pt x="1946" y="3260"/>
                    <a:pt x="2615" y="3473"/>
                  </a:cubicBezTo>
                  <a:cubicBezTo>
                    <a:pt x="2840" y="3548"/>
                    <a:pt x="3065" y="3602"/>
                    <a:pt x="3290" y="3602"/>
                  </a:cubicBezTo>
                  <a:cubicBezTo>
                    <a:pt x="3339" y="3602"/>
                    <a:pt x="3387" y="3600"/>
                    <a:pt x="3436" y="3594"/>
                  </a:cubicBezTo>
                  <a:cubicBezTo>
                    <a:pt x="3436" y="3564"/>
                    <a:pt x="3132" y="3534"/>
                    <a:pt x="2645" y="3351"/>
                  </a:cubicBezTo>
                  <a:cubicBezTo>
                    <a:pt x="2037" y="3108"/>
                    <a:pt x="1490" y="2743"/>
                    <a:pt x="1034" y="2257"/>
                  </a:cubicBezTo>
                  <a:cubicBezTo>
                    <a:pt x="791" y="1983"/>
                    <a:pt x="578" y="1710"/>
                    <a:pt x="396" y="1376"/>
                  </a:cubicBezTo>
                  <a:cubicBezTo>
                    <a:pt x="244" y="1132"/>
                    <a:pt x="153" y="859"/>
                    <a:pt x="183" y="555"/>
                  </a:cubicBezTo>
                  <a:cubicBezTo>
                    <a:pt x="214" y="373"/>
                    <a:pt x="335" y="221"/>
                    <a:pt x="487" y="99"/>
                  </a:cubicBezTo>
                  <a:cubicBezTo>
                    <a:pt x="578" y="8"/>
                    <a:pt x="670" y="8"/>
                    <a:pt x="670" y="8"/>
                  </a:cubicBezTo>
                  <a:cubicBezTo>
                    <a:pt x="670" y="8"/>
                    <a:pt x="647" y="0"/>
                    <a:pt x="6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8"/>
            <p:cNvSpPr/>
            <p:nvPr/>
          </p:nvSpPr>
          <p:spPr>
            <a:xfrm>
              <a:off x="6164100" y="2124100"/>
              <a:ext cx="768275" cy="285900"/>
            </a:xfrm>
            <a:custGeom>
              <a:avLst/>
              <a:gdLst/>
              <a:ahLst/>
              <a:cxnLst/>
              <a:rect l="l" t="t" r="r" b="b"/>
              <a:pathLst>
                <a:path w="30731" h="11436" extrusionOk="0">
                  <a:moveTo>
                    <a:pt x="634" y="1"/>
                  </a:moveTo>
                  <a:cubicBezTo>
                    <a:pt x="287" y="1"/>
                    <a:pt x="137" y="185"/>
                    <a:pt x="91" y="369"/>
                  </a:cubicBezTo>
                  <a:cubicBezTo>
                    <a:pt x="0" y="764"/>
                    <a:pt x="365" y="1159"/>
                    <a:pt x="912" y="1341"/>
                  </a:cubicBezTo>
                  <a:cubicBezTo>
                    <a:pt x="1125" y="1432"/>
                    <a:pt x="4134" y="2344"/>
                    <a:pt x="4134" y="2344"/>
                  </a:cubicBezTo>
                  <a:cubicBezTo>
                    <a:pt x="3799" y="2435"/>
                    <a:pt x="3465" y="2527"/>
                    <a:pt x="3161" y="2679"/>
                  </a:cubicBezTo>
                  <a:cubicBezTo>
                    <a:pt x="2432" y="2952"/>
                    <a:pt x="1793" y="3894"/>
                    <a:pt x="1489" y="4989"/>
                  </a:cubicBezTo>
                  <a:cubicBezTo>
                    <a:pt x="1185" y="6083"/>
                    <a:pt x="1185" y="6417"/>
                    <a:pt x="1611" y="6539"/>
                  </a:cubicBezTo>
                  <a:cubicBezTo>
                    <a:pt x="1662" y="6559"/>
                    <a:pt x="1716" y="6569"/>
                    <a:pt x="1771" y="6569"/>
                  </a:cubicBezTo>
                  <a:cubicBezTo>
                    <a:pt x="1881" y="6569"/>
                    <a:pt x="1996" y="6529"/>
                    <a:pt x="2097" y="6448"/>
                  </a:cubicBezTo>
                  <a:cubicBezTo>
                    <a:pt x="2310" y="6326"/>
                    <a:pt x="2492" y="6083"/>
                    <a:pt x="2584" y="5840"/>
                  </a:cubicBezTo>
                  <a:cubicBezTo>
                    <a:pt x="3070" y="4077"/>
                    <a:pt x="4134" y="3894"/>
                    <a:pt x="4134" y="3894"/>
                  </a:cubicBezTo>
                  <a:lnTo>
                    <a:pt x="4499" y="3986"/>
                  </a:lnTo>
                  <a:cubicBezTo>
                    <a:pt x="4499" y="3986"/>
                    <a:pt x="3404" y="4806"/>
                    <a:pt x="3465" y="5749"/>
                  </a:cubicBezTo>
                  <a:cubicBezTo>
                    <a:pt x="3465" y="5870"/>
                    <a:pt x="3496" y="5992"/>
                    <a:pt x="3556" y="6113"/>
                  </a:cubicBezTo>
                  <a:cubicBezTo>
                    <a:pt x="3255" y="7071"/>
                    <a:pt x="3964" y="8003"/>
                    <a:pt x="4906" y="8003"/>
                  </a:cubicBezTo>
                  <a:cubicBezTo>
                    <a:pt x="5011" y="8003"/>
                    <a:pt x="5119" y="7992"/>
                    <a:pt x="5228" y="7967"/>
                  </a:cubicBezTo>
                  <a:cubicBezTo>
                    <a:pt x="5471" y="7907"/>
                    <a:pt x="5714" y="7755"/>
                    <a:pt x="5745" y="7511"/>
                  </a:cubicBezTo>
                  <a:cubicBezTo>
                    <a:pt x="5745" y="7390"/>
                    <a:pt x="5714" y="7238"/>
                    <a:pt x="5654" y="7147"/>
                  </a:cubicBezTo>
                  <a:cubicBezTo>
                    <a:pt x="5623" y="7086"/>
                    <a:pt x="5593" y="7025"/>
                    <a:pt x="5593" y="6934"/>
                  </a:cubicBezTo>
                  <a:lnTo>
                    <a:pt x="5593" y="6934"/>
                  </a:lnTo>
                  <a:lnTo>
                    <a:pt x="6566" y="7056"/>
                  </a:lnTo>
                  <a:cubicBezTo>
                    <a:pt x="6566" y="7056"/>
                    <a:pt x="8815" y="7147"/>
                    <a:pt x="9757" y="7299"/>
                  </a:cubicBezTo>
                  <a:lnTo>
                    <a:pt x="25289" y="11311"/>
                  </a:lnTo>
                  <a:cubicBezTo>
                    <a:pt x="25621" y="11395"/>
                    <a:pt x="25954" y="11435"/>
                    <a:pt x="26282" y="11435"/>
                  </a:cubicBezTo>
                  <a:cubicBezTo>
                    <a:pt x="28082" y="11435"/>
                    <a:pt x="29715" y="10219"/>
                    <a:pt x="30153" y="8393"/>
                  </a:cubicBezTo>
                  <a:cubicBezTo>
                    <a:pt x="30730" y="6022"/>
                    <a:pt x="29058" y="3712"/>
                    <a:pt x="26657" y="3499"/>
                  </a:cubicBezTo>
                  <a:lnTo>
                    <a:pt x="10183" y="1949"/>
                  </a:lnTo>
                  <a:lnTo>
                    <a:pt x="7569" y="1311"/>
                  </a:lnTo>
                  <a:cubicBezTo>
                    <a:pt x="7569" y="1311"/>
                    <a:pt x="1611" y="247"/>
                    <a:pt x="1033" y="65"/>
                  </a:cubicBezTo>
                  <a:cubicBezTo>
                    <a:pt x="878" y="20"/>
                    <a:pt x="745" y="1"/>
                    <a:pt x="6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8"/>
            <p:cNvSpPr/>
            <p:nvPr/>
          </p:nvSpPr>
          <p:spPr>
            <a:xfrm>
              <a:off x="6284900" y="2163700"/>
              <a:ext cx="124650" cy="73725"/>
            </a:xfrm>
            <a:custGeom>
              <a:avLst/>
              <a:gdLst/>
              <a:ahLst/>
              <a:cxnLst/>
              <a:rect l="l" t="t" r="r" b="b"/>
              <a:pathLst>
                <a:path w="4986" h="2949" extrusionOk="0">
                  <a:moveTo>
                    <a:pt x="2737" y="0"/>
                  </a:moveTo>
                  <a:lnTo>
                    <a:pt x="2737" y="0"/>
                  </a:lnTo>
                  <a:cubicBezTo>
                    <a:pt x="2615" y="61"/>
                    <a:pt x="2524" y="152"/>
                    <a:pt x="2433" y="244"/>
                  </a:cubicBezTo>
                  <a:cubicBezTo>
                    <a:pt x="2250" y="395"/>
                    <a:pt x="2007" y="608"/>
                    <a:pt x="1673" y="912"/>
                  </a:cubicBezTo>
                  <a:lnTo>
                    <a:pt x="578" y="1915"/>
                  </a:lnTo>
                  <a:cubicBezTo>
                    <a:pt x="487" y="2006"/>
                    <a:pt x="396" y="2128"/>
                    <a:pt x="275" y="2219"/>
                  </a:cubicBezTo>
                  <a:cubicBezTo>
                    <a:pt x="153" y="2310"/>
                    <a:pt x="31" y="2402"/>
                    <a:pt x="1" y="2645"/>
                  </a:cubicBezTo>
                  <a:cubicBezTo>
                    <a:pt x="1" y="2766"/>
                    <a:pt x="62" y="2888"/>
                    <a:pt x="183" y="2918"/>
                  </a:cubicBezTo>
                  <a:cubicBezTo>
                    <a:pt x="275" y="2949"/>
                    <a:pt x="366" y="2949"/>
                    <a:pt x="457" y="2949"/>
                  </a:cubicBezTo>
                  <a:cubicBezTo>
                    <a:pt x="609" y="2918"/>
                    <a:pt x="791" y="2888"/>
                    <a:pt x="943" y="2827"/>
                  </a:cubicBezTo>
                  <a:cubicBezTo>
                    <a:pt x="1490" y="2584"/>
                    <a:pt x="2037" y="2280"/>
                    <a:pt x="2554" y="1946"/>
                  </a:cubicBezTo>
                  <a:cubicBezTo>
                    <a:pt x="2767" y="1794"/>
                    <a:pt x="3010" y="1702"/>
                    <a:pt x="3284" y="1672"/>
                  </a:cubicBezTo>
                  <a:cubicBezTo>
                    <a:pt x="3496" y="1611"/>
                    <a:pt x="3740" y="1611"/>
                    <a:pt x="3952" y="1581"/>
                  </a:cubicBezTo>
                  <a:cubicBezTo>
                    <a:pt x="4317" y="1581"/>
                    <a:pt x="4651" y="1429"/>
                    <a:pt x="4864" y="1155"/>
                  </a:cubicBezTo>
                  <a:cubicBezTo>
                    <a:pt x="4955" y="1034"/>
                    <a:pt x="4986" y="912"/>
                    <a:pt x="4986" y="760"/>
                  </a:cubicBezTo>
                  <a:lnTo>
                    <a:pt x="4986" y="760"/>
                  </a:lnTo>
                  <a:cubicBezTo>
                    <a:pt x="4925" y="882"/>
                    <a:pt x="4895" y="1003"/>
                    <a:pt x="4803" y="1095"/>
                  </a:cubicBezTo>
                  <a:cubicBezTo>
                    <a:pt x="4609" y="1289"/>
                    <a:pt x="4313" y="1433"/>
                    <a:pt x="4031" y="1433"/>
                  </a:cubicBezTo>
                  <a:cubicBezTo>
                    <a:pt x="4005" y="1433"/>
                    <a:pt x="3978" y="1432"/>
                    <a:pt x="3952" y="1429"/>
                  </a:cubicBezTo>
                  <a:cubicBezTo>
                    <a:pt x="3709" y="1429"/>
                    <a:pt x="3466" y="1459"/>
                    <a:pt x="3253" y="1490"/>
                  </a:cubicBezTo>
                  <a:cubicBezTo>
                    <a:pt x="2980" y="1551"/>
                    <a:pt x="2737" y="1642"/>
                    <a:pt x="2493" y="1763"/>
                  </a:cubicBezTo>
                  <a:cubicBezTo>
                    <a:pt x="1977" y="2067"/>
                    <a:pt x="1430" y="2371"/>
                    <a:pt x="882" y="2614"/>
                  </a:cubicBezTo>
                  <a:cubicBezTo>
                    <a:pt x="761" y="2675"/>
                    <a:pt x="609" y="2706"/>
                    <a:pt x="457" y="2736"/>
                  </a:cubicBezTo>
                  <a:cubicBezTo>
                    <a:pt x="305" y="2736"/>
                    <a:pt x="183" y="2706"/>
                    <a:pt x="214" y="2614"/>
                  </a:cubicBezTo>
                  <a:cubicBezTo>
                    <a:pt x="214" y="2554"/>
                    <a:pt x="305" y="2432"/>
                    <a:pt x="426" y="2341"/>
                  </a:cubicBezTo>
                  <a:cubicBezTo>
                    <a:pt x="518" y="2250"/>
                    <a:pt x="639" y="2128"/>
                    <a:pt x="730" y="2037"/>
                  </a:cubicBezTo>
                  <a:lnTo>
                    <a:pt x="1794" y="973"/>
                  </a:lnTo>
                  <a:cubicBezTo>
                    <a:pt x="2098" y="699"/>
                    <a:pt x="2341" y="426"/>
                    <a:pt x="2493" y="274"/>
                  </a:cubicBezTo>
                  <a:cubicBezTo>
                    <a:pt x="2676" y="92"/>
                    <a:pt x="2737" y="31"/>
                    <a:pt x="27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8"/>
            <p:cNvSpPr/>
            <p:nvPr/>
          </p:nvSpPr>
          <p:spPr>
            <a:xfrm>
              <a:off x="6182325" y="2156100"/>
              <a:ext cx="102600" cy="31925"/>
            </a:xfrm>
            <a:custGeom>
              <a:avLst/>
              <a:gdLst/>
              <a:ahLst/>
              <a:cxnLst/>
              <a:rect l="l" t="t" r="r" b="b"/>
              <a:pathLst>
                <a:path w="4104" h="1277" extrusionOk="0">
                  <a:moveTo>
                    <a:pt x="1" y="0"/>
                  </a:moveTo>
                  <a:cubicBezTo>
                    <a:pt x="183" y="92"/>
                    <a:pt x="365" y="183"/>
                    <a:pt x="578" y="244"/>
                  </a:cubicBezTo>
                  <a:cubicBezTo>
                    <a:pt x="943" y="396"/>
                    <a:pt x="1429" y="578"/>
                    <a:pt x="2007" y="760"/>
                  </a:cubicBezTo>
                  <a:cubicBezTo>
                    <a:pt x="2584" y="943"/>
                    <a:pt x="3101" y="1095"/>
                    <a:pt x="3466" y="1186"/>
                  </a:cubicBezTo>
                  <a:cubicBezTo>
                    <a:pt x="3678" y="1247"/>
                    <a:pt x="3891" y="1277"/>
                    <a:pt x="4104" y="1277"/>
                  </a:cubicBezTo>
                  <a:cubicBezTo>
                    <a:pt x="3891" y="1216"/>
                    <a:pt x="3709" y="1125"/>
                    <a:pt x="3496" y="1095"/>
                  </a:cubicBezTo>
                  <a:lnTo>
                    <a:pt x="2037" y="639"/>
                  </a:lnTo>
                  <a:lnTo>
                    <a:pt x="608" y="183"/>
                  </a:lnTo>
                  <a:cubicBezTo>
                    <a:pt x="396" y="92"/>
                    <a:pt x="213" y="3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8"/>
            <p:cNvSpPr/>
            <p:nvPr/>
          </p:nvSpPr>
          <p:spPr>
            <a:xfrm>
              <a:off x="6256025" y="2245000"/>
              <a:ext cx="55500" cy="55500"/>
            </a:xfrm>
            <a:custGeom>
              <a:avLst/>
              <a:gdLst/>
              <a:ahLst/>
              <a:cxnLst/>
              <a:rect l="l" t="t" r="r" b="b"/>
              <a:pathLst>
                <a:path w="2220" h="2220" extrusionOk="0">
                  <a:moveTo>
                    <a:pt x="1308" y="1"/>
                  </a:moveTo>
                  <a:cubicBezTo>
                    <a:pt x="1308" y="1"/>
                    <a:pt x="1303" y="11"/>
                    <a:pt x="1290" y="33"/>
                  </a:cubicBezTo>
                  <a:lnTo>
                    <a:pt x="1290" y="33"/>
                  </a:lnTo>
                  <a:cubicBezTo>
                    <a:pt x="1305" y="22"/>
                    <a:pt x="1322" y="11"/>
                    <a:pt x="1338" y="1"/>
                  </a:cubicBezTo>
                  <a:close/>
                  <a:moveTo>
                    <a:pt x="1290" y="33"/>
                  </a:moveTo>
                  <a:lnTo>
                    <a:pt x="1290" y="33"/>
                  </a:lnTo>
                  <a:cubicBezTo>
                    <a:pt x="1075" y="182"/>
                    <a:pt x="943" y="384"/>
                    <a:pt x="943" y="639"/>
                  </a:cubicBezTo>
                  <a:cubicBezTo>
                    <a:pt x="974" y="791"/>
                    <a:pt x="1065" y="913"/>
                    <a:pt x="1186" y="943"/>
                  </a:cubicBezTo>
                  <a:cubicBezTo>
                    <a:pt x="1308" y="1004"/>
                    <a:pt x="1460" y="1034"/>
                    <a:pt x="1612" y="1065"/>
                  </a:cubicBezTo>
                  <a:cubicBezTo>
                    <a:pt x="1764" y="1095"/>
                    <a:pt x="1885" y="1156"/>
                    <a:pt x="2007" y="1247"/>
                  </a:cubicBezTo>
                  <a:cubicBezTo>
                    <a:pt x="2068" y="1368"/>
                    <a:pt x="2098" y="1520"/>
                    <a:pt x="2068" y="1672"/>
                  </a:cubicBezTo>
                  <a:cubicBezTo>
                    <a:pt x="1955" y="1926"/>
                    <a:pt x="1712" y="2101"/>
                    <a:pt x="1410" y="2101"/>
                  </a:cubicBezTo>
                  <a:cubicBezTo>
                    <a:pt x="1387" y="2101"/>
                    <a:pt x="1363" y="2100"/>
                    <a:pt x="1338" y="2098"/>
                  </a:cubicBezTo>
                  <a:cubicBezTo>
                    <a:pt x="1095" y="2068"/>
                    <a:pt x="822" y="1976"/>
                    <a:pt x="578" y="1885"/>
                  </a:cubicBezTo>
                  <a:cubicBezTo>
                    <a:pt x="426" y="1824"/>
                    <a:pt x="274" y="1733"/>
                    <a:pt x="153" y="1612"/>
                  </a:cubicBezTo>
                  <a:cubicBezTo>
                    <a:pt x="62" y="1520"/>
                    <a:pt x="1" y="1490"/>
                    <a:pt x="1" y="1490"/>
                  </a:cubicBezTo>
                  <a:lnTo>
                    <a:pt x="1" y="1490"/>
                  </a:lnTo>
                  <a:cubicBezTo>
                    <a:pt x="31" y="1551"/>
                    <a:pt x="62" y="1612"/>
                    <a:pt x="122" y="1642"/>
                  </a:cubicBezTo>
                  <a:cubicBezTo>
                    <a:pt x="244" y="1764"/>
                    <a:pt x="396" y="1885"/>
                    <a:pt x="548" y="1946"/>
                  </a:cubicBezTo>
                  <a:cubicBezTo>
                    <a:pt x="791" y="2068"/>
                    <a:pt x="1065" y="2159"/>
                    <a:pt x="1308" y="2220"/>
                  </a:cubicBezTo>
                  <a:cubicBezTo>
                    <a:pt x="1490" y="2220"/>
                    <a:pt x="1673" y="2189"/>
                    <a:pt x="1825" y="2128"/>
                  </a:cubicBezTo>
                  <a:cubicBezTo>
                    <a:pt x="1977" y="2037"/>
                    <a:pt x="2098" y="1885"/>
                    <a:pt x="2159" y="1703"/>
                  </a:cubicBezTo>
                  <a:cubicBezTo>
                    <a:pt x="2220" y="1520"/>
                    <a:pt x="2189" y="1338"/>
                    <a:pt x="2068" y="1186"/>
                  </a:cubicBezTo>
                  <a:cubicBezTo>
                    <a:pt x="1946" y="1034"/>
                    <a:pt x="1794" y="973"/>
                    <a:pt x="1612" y="943"/>
                  </a:cubicBezTo>
                  <a:cubicBezTo>
                    <a:pt x="1490" y="943"/>
                    <a:pt x="1338" y="913"/>
                    <a:pt x="1217" y="852"/>
                  </a:cubicBezTo>
                  <a:cubicBezTo>
                    <a:pt x="1126" y="821"/>
                    <a:pt x="1034" y="730"/>
                    <a:pt x="1004" y="639"/>
                  </a:cubicBezTo>
                  <a:cubicBezTo>
                    <a:pt x="1004" y="457"/>
                    <a:pt x="1065" y="274"/>
                    <a:pt x="1186" y="183"/>
                  </a:cubicBezTo>
                  <a:cubicBezTo>
                    <a:pt x="1239" y="112"/>
                    <a:pt x="1272" y="62"/>
                    <a:pt x="1290" y="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8"/>
            <p:cNvSpPr/>
            <p:nvPr/>
          </p:nvSpPr>
          <p:spPr>
            <a:xfrm>
              <a:off x="6346450" y="2212325"/>
              <a:ext cx="41825" cy="47250"/>
            </a:xfrm>
            <a:custGeom>
              <a:avLst/>
              <a:gdLst/>
              <a:ahLst/>
              <a:cxnLst/>
              <a:rect l="l" t="t" r="r" b="b"/>
              <a:pathLst>
                <a:path w="1673" h="1890" extrusionOk="0">
                  <a:moveTo>
                    <a:pt x="1" y="1"/>
                  </a:moveTo>
                  <a:cubicBezTo>
                    <a:pt x="275" y="426"/>
                    <a:pt x="639" y="791"/>
                    <a:pt x="1095" y="1004"/>
                  </a:cubicBezTo>
                  <a:cubicBezTo>
                    <a:pt x="1175" y="1063"/>
                    <a:pt x="1254" y="1110"/>
                    <a:pt x="1334" y="1152"/>
                  </a:cubicBezTo>
                  <a:lnTo>
                    <a:pt x="1334" y="1152"/>
                  </a:lnTo>
                  <a:cubicBezTo>
                    <a:pt x="1144" y="1253"/>
                    <a:pt x="982" y="1412"/>
                    <a:pt x="882" y="1612"/>
                  </a:cubicBezTo>
                  <a:cubicBezTo>
                    <a:pt x="822" y="1703"/>
                    <a:pt x="791" y="1794"/>
                    <a:pt x="791" y="1885"/>
                  </a:cubicBezTo>
                  <a:cubicBezTo>
                    <a:pt x="794" y="1888"/>
                    <a:pt x="798" y="1890"/>
                    <a:pt x="801" y="1890"/>
                  </a:cubicBezTo>
                  <a:cubicBezTo>
                    <a:pt x="829" y="1890"/>
                    <a:pt x="865" y="1778"/>
                    <a:pt x="974" y="1642"/>
                  </a:cubicBezTo>
                  <a:cubicBezTo>
                    <a:pt x="1126" y="1460"/>
                    <a:pt x="1308" y="1308"/>
                    <a:pt x="1521" y="1216"/>
                  </a:cubicBezTo>
                  <a:lnTo>
                    <a:pt x="1673" y="1156"/>
                  </a:lnTo>
                  <a:lnTo>
                    <a:pt x="1521" y="1095"/>
                  </a:lnTo>
                  <a:cubicBezTo>
                    <a:pt x="1399" y="1034"/>
                    <a:pt x="1278" y="973"/>
                    <a:pt x="1156" y="913"/>
                  </a:cubicBezTo>
                  <a:cubicBezTo>
                    <a:pt x="730" y="639"/>
                    <a:pt x="366" y="3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8"/>
            <p:cNvSpPr/>
            <p:nvPr/>
          </p:nvSpPr>
          <p:spPr>
            <a:xfrm>
              <a:off x="6236275" y="2220700"/>
              <a:ext cx="7575" cy="24400"/>
            </a:xfrm>
            <a:custGeom>
              <a:avLst/>
              <a:gdLst/>
              <a:ahLst/>
              <a:cxnLst/>
              <a:rect l="l" t="t" r="r" b="b"/>
              <a:pathLst>
                <a:path w="303" h="976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30"/>
                    <a:pt x="92" y="213"/>
                    <a:pt x="122" y="486"/>
                  </a:cubicBezTo>
                  <a:cubicBezTo>
                    <a:pt x="183" y="760"/>
                    <a:pt x="92" y="942"/>
                    <a:pt x="122" y="973"/>
                  </a:cubicBezTo>
                  <a:cubicBezTo>
                    <a:pt x="124" y="974"/>
                    <a:pt x="126" y="975"/>
                    <a:pt x="129" y="975"/>
                  </a:cubicBezTo>
                  <a:cubicBezTo>
                    <a:pt x="169" y="975"/>
                    <a:pt x="303" y="744"/>
                    <a:pt x="274" y="486"/>
                  </a:cubicBezTo>
                  <a:cubicBezTo>
                    <a:pt x="244" y="182"/>
                    <a:pt x="61" y="0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8"/>
            <p:cNvSpPr/>
            <p:nvPr/>
          </p:nvSpPr>
          <p:spPr>
            <a:xfrm>
              <a:off x="6549350" y="1942575"/>
              <a:ext cx="1200650" cy="1003825"/>
            </a:xfrm>
            <a:custGeom>
              <a:avLst/>
              <a:gdLst/>
              <a:ahLst/>
              <a:cxnLst/>
              <a:rect l="l" t="t" r="r" b="b"/>
              <a:pathLst>
                <a:path w="48026" h="40153" extrusionOk="0">
                  <a:moveTo>
                    <a:pt x="32919" y="0"/>
                  </a:moveTo>
                  <a:lnTo>
                    <a:pt x="31247" y="1824"/>
                  </a:lnTo>
                  <a:lnTo>
                    <a:pt x="22190" y="4438"/>
                  </a:lnTo>
                  <a:lnTo>
                    <a:pt x="10214" y="10031"/>
                  </a:lnTo>
                  <a:lnTo>
                    <a:pt x="2098" y="9392"/>
                  </a:lnTo>
                  <a:lnTo>
                    <a:pt x="1" y="16475"/>
                  </a:lnTo>
                  <a:lnTo>
                    <a:pt x="11551" y="18815"/>
                  </a:lnTo>
                  <a:lnTo>
                    <a:pt x="22281" y="16353"/>
                  </a:lnTo>
                  <a:lnTo>
                    <a:pt x="22281" y="16353"/>
                  </a:lnTo>
                  <a:cubicBezTo>
                    <a:pt x="22281" y="16353"/>
                    <a:pt x="21734" y="36049"/>
                    <a:pt x="21734" y="36232"/>
                  </a:cubicBezTo>
                  <a:cubicBezTo>
                    <a:pt x="21734" y="36414"/>
                    <a:pt x="20852" y="36718"/>
                    <a:pt x="20913" y="38147"/>
                  </a:cubicBezTo>
                  <a:lnTo>
                    <a:pt x="21673" y="39849"/>
                  </a:lnTo>
                  <a:lnTo>
                    <a:pt x="45229" y="40153"/>
                  </a:lnTo>
                  <a:lnTo>
                    <a:pt x="45868" y="21034"/>
                  </a:lnTo>
                  <a:lnTo>
                    <a:pt x="48026" y="6201"/>
                  </a:lnTo>
                  <a:lnTo>
                    <a:pt x="43102" y="3161"/>
                  </a:lnTo>
                  <a:lnTo>
                    <a:pt x="41339" y="791"/>
                  </a:lnTo>
                  <a:lnTo>
                    <a:pt x="34561" y="7933"/>
                  </a:lnTo>
                  <a:lnTo>
                    <a:pt x="32858" y="1824"/>
                  </a:lnTo>
                  <a:lnTo>
                    <a:pt x="32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8"/>
            <p:cNvSpPr/>
            <p:nvPr/>
          </p:nvSpPr>
          <p:spPr>
            <a:xfrm>
              <a:off x="7334325" y="1992725"/>
              <a:ext cx="55500" cy="161125"/>
            </a:xfrm>
            <a:custGeom>
              <a:avLst/>
              <a:gdLst/>
              <a:ahLst/>
              <a:cxnLst/>
              <a:rect l="l" t="t" r="r" b="b"/>
              <a:pathLst>
                <a:path w="2220" h="6445" extrusionOk="0">
                  <a:moveTo>
                    <a:pt x="0" y="0"/>
                  </a:moveTo>
                  <a:cubicBezTo>
                    <a:pt x="0" y="456"/>
                    <a:pt x="61" y="882"/>
                    <a:pt x="122" y="1338"/>
                  </a:cubicBezTo>
                  <a:cubicBezTo>
                    <a:pt x="244" y="2158"/>
                    <a:pt x="456" y="3283"/>
                    <a:pt x="730" y="4499"/>
                  </a:cubicBezTo>
                  <a:cubicBezTo>
                    <a:pt x="851" y="5107"/>
                    <a:pt x="1034" y="5684"/>
                    <a:pt x="1247" y="6262"/>
                  </a:cubicBezTo>
                  <a:lnTo>
                    <a:pt x="1338" y="6444"/>
                  </a:lnTo>
                  <a:lnTo>
                    <a:pt x="1429" y="6262"/>
                  </a:lnTo>
                  <a:cubicBezTo>
                    <a:pt x="1551" y="5897"/>
                    <a:pt x="1611" y="5502"/>
                    <a:pt x="1581" y="5107"/>
                  </a:cubicBezTo>
                  <a:cubicBezTo>
                    <a:pt x="1581" y="4833"/>
                    <a:pt x="1642" y="4560"/>
                    <a:pt x="1733" y="4286"/>
                  </a:cubicBezTo>
                  <a:cubicBezTo>
                    <a:pt x="1824" y="4043"/>
                    <a:pt x="2007" y="3861"/>
                    <a:pt x="2219" y="3739"/>
                  </a:cubicBezTo>
                  <a:cubicBezTo>
                    <a:pt x="2159" y="3739"/>
                    <a:pt x="2067" y="3769"/>
                    <a:pt x="2007" y="3830"/>
                  </a:cubicBezTo>
                  <a:cubicBezTo>
                    <a:pt x="1855" y="3921"/>
                    <a:pt x="1703" y="4073"/>
                    <a:pt x="1642" y="4256"/>
                  </a:cubicBezTo>
                  <a:cubicBezTo>
                    <a:pt x="1520" y="4529"/>
                    <a:pt x="1429" y="4803"/>
                    <a:pt x="1429" y="5107"/>
                  </a:cubicBezTo>
                  <a:cubicBezTo>
                    <a:pt x="1429" y="5377"/>
                    <a:pt x="1396" y="5647"/>
                    <a:pt x="1329" y="5905"/>
                  </a:cubicBezTo>
                  <a:lnTo>
                    <a:pt x="1329" y="5905"/>
                  </a:lnTo>
                  <a:cubicBezTo>
                    <a:pt x="1159" y="5438"/>
                    <a:pt x="1014" y="4953"/>
                    <a:pt x="912" y="4468"/>
                  </a:cubicBezTo>
                  <a:cubicBezTo>
                    <a:pt x="669" y="3253"/>
                    <a:pt x="426" y="2128"/>
                    <a:pt x="274" y="1307"/>
                  </a:cubicBezTo>
                  <a:cubicBezTo>
                    <a:pt x="213" y="851"/>
                    <a:pt x="122" y="4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8"/>
            <p:cNvSpPr/>
            <p:nvPr/>
          </p:nvSpPr>
          <p:spPr>
            <a:xfrm>
              <a:off x="7462750" y="2010950"/>
              <a:ext cx="145150" cy="144400"/>
            </a:xfrm>
            <a:custGeom>
              <a:avLst/>
              <a:gdLst/>
              <a:ahLst/>
              <a:cxnLst/>
              <a:rect l="l" t="t" r="r" b="b"/>
              <a:pathLst>
                <a:path w="5806" h="5776" extrusionOk="0">
                  <a:moveTo>
                    <a:pt x="5806" y="1"/>
                  </a:moveTo>
                  <a:cubicBezTo>
                    <a:pt x="5806" y="1"/>
                    <a:pt x="5684" y="92"/>
                    <a:pt x="5502" y="274"/>
                  </a:cubicBezTo>
                  <a:cubicBezTo>
                    <a:pt x="5350" y="487"/>
                    <a:pt x="5076" y="761"/>
                    <a:pt x="4772" y="1095"/>
                  </a:cubicBezTo>
                  <a:cubicBezTo>
                    <a:pt x="4164" y="1794"/>
                    <a:pt x="3344" y="2767"/>
                    <a:pt x="2432" y="3831"/>
                  </a:cubicBezTo>
                  <a:lnTo>
                    <a:pt x="1113" y="5402"/>
                  </a:lnTo>
                  <a:lnTo>
                    <a:pt x="1113" y="5402"/>
                  </a:lnTo>
                  <a:cubicBezTo>
                    <a:pt x="915" y="4651"/>
                    <a:pt x="722" y="4011"/>
                    <a:pt x="608" y="3557"/>
                  </a:cubicBezTo>
                  <a:cubicBezTo>
                    <a:pt x="578" y="3466"/>
                    <a:pt x="517" y="3344"/>
                    <a:pt x="426" y="3253"/>
                  </a:cubicBezTo>
                  <a:cubicBezTo>
                    <a:pt x="365" y="3192"/>
                    <a:pt x="274" y="3162"/>
                    <a:pt x="183" y="3162"/>
                  </a:cubicBezTo>
                  <a:cubicBezTo>
                    <a:pt x="31" y="3162"/>
                    <a:pt x="0" y="3253"/>
                    <a:pt x="0" y="3253"/>
                  </a:cubicBezTo>
                  <a:cubicBezTo>
                    <a:pt x="22" y="3232"/>
                    <a:pt x="74" y="3210"/>
                    <a:pt x="124" y="3210"/>
                  </a:cubicBezTo>
                  <a:cubicBezTo>
                    <a:pt x="144" y="3210"/>
                    <a:pt x="165" y="3214"/>
                    <a:pt x="183" y="3223"/>
                  </a:cubicBezTo>
                  <a:cubicBezTo>
                    <a:pt x="304" y="3223"/>
                    <a:pt x="456" y="3344"/>
                    <a:pt x="487" y="3588"/>
                  </a:cubicBezTo>
                  <a:cubicBezTo>
                    <a:pt x="608" y="4074"/>
                    <a:pt x="760" y="4773"/>
                    <a:pt x="973" y="5594"/>
                  </a:cubicBezTo>
                  <a:lnTo>
                    <a:pt x="1003" y="5776"/>
                  </a:lnTo>
                  <a:lnTo>
                    <a:pt x="1125" y="5654"/>
                  </a:lnTo>
                  <a:lnTo>
                    <a:pt x="2584" y="3952"/>
                  </a:lnTo>
                  <a:cubicBezTo>
                    <a:pt x="3496" y="2888"/>
                    <a:pt x="4316" y="1916"/>
                    <a:pt x="4894" y="1186"/>
                  </a:cubicBezTo>
                  <a:cubicBezTo>
                    <a:pt x="5198" y="822"/>
                    <a:pt x="5411" y="548"/>
                    <a:pt x="5563" y="335"/>
                  </a:cubicBezTo>
                  <a:cubicBezTo>
                    <a:pt x="5654" y="244"/>
                    <a:pt x="5745" y="122"/>
                    <a:pt x="5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8"/>
            <p:cNvSpPr/>
            <p:nvPr/>
          </p:nvSpPr>
          <p:spPr>
            <a:xfrm>
              <a:off x="7356350" y="2172825"/>
              <a:ext cx="47900" cy="625400"/>
            </a:xfrm>
            <a:custGeom>
              <a:avLst/>
              <a:gdLst/>
              <a:ahLst/>
              <a:cxnLst/>
              <a:rect l="l" t="t" r="r" b="b"/>
              <a:pathLst>
                <a:path w="1916" h="25016" extrusionOk="0">
                  <a:moveTo>
                    <a:pt x="1885" y="0"/>
                  </a:moveTo>
                  <a:cubicBezTo>
                    <a:pt x="1855" y="91"/>
                    <a:pt x="1855" y="182"/>
                    <a:pt x="1825" y="274"/>
                  </a:cubicBezTo>
                  <a:lnTo>
                    <a:pt x="1703" y="973"/>
                  </a:lnTo>
                  <a:cubicBezTo>
                    <a:pt x="1612" y="1611"/>
                    <a:pt x="1490" y="2493"/>
                    <a:pt x="1338" y="3648"/>
                  </a:cubicBezTo>
                  <a:cubicBezTo>
                    <a:pt x="1034" y="5897"/>
                    <a:pt x="639" y="8997"/>
                    <a:pt x="396" y="12462"/>
                  </a:cubicBezTo>
                  <a:cubicBezTo>
                    <a:pt x="153" y="15927"/>
                    <a:pt x="31" y="19058"/>
                    <a:pt x="31" y="21338"/>
                  </a:cubicBezTo>
                  <a:lnTo>
                    <a:pt x="31" y="24013"/>
                  </a:lnTo>
                  <a:lnTo>
                    <a:pt x="31" y="24742"/>
                  </a:lnTo>
                  <a:cubicBezTo>
                    <a:pt x="1" y="24833"/>
                    <a:pt x="31" y="24924"/>
                    <a:pt x="31" y="25016"/>
                  </a:cubicBezTo>
                  <a:cubicBezTo>
                    <a:pt x="62" y="24924"/>
                    <a:pt x="62" y="24833"/>
                    <a:pt x="62" y="24742"/>
                  </a:cubicBezTo>
                  <a:cubicBezTo>
                    <a:pt x="92" y="24560"/>
                    <a:pt x="92" y="24317"/>
                    <a:pt x="92" y="24013"/>
                  </a:cubicBezTo>
                  <a:cubicBezTo>
                    <a:pt x="92" y="23344"/>
                    <a:pt x="122" y="22432"/>
                    <a:pt x="153" y="21307"/>
                  </a:cubicBezTo>
                  <a:cubicBezTo>
                    <a:pt x="214" y="19058"/>
                    <a:pt x="335" y="15927"/>
                    <a:pt x="609" y="12462"/>
                  </a:cubicBezTo>
                  <a:cubicBezTo>
                    <a:pt x="852" y="9028"/>
                    <a:pt x="1186" y="5897"/>
                    <a:pt x="1460" y="3648"/>
                  </a:cubicBezTo>
                  <a:cubicBezTo>
                    <a:pt x="1612" y="2553"/>
                    <a:pt x="1733" y="1641"/>
                    <a:pt x="1794" y="1003"/>
                  </a:cubicBezTo>
                  <a:cubicBezTo>
                    <a:pt x="1855" y="699"/>
                    <a:pt x="1885" y="456"/>
                    <a:pt x="1885" y="274"/>
                  </a:cubicBezTo>
                  <a:cubicBezTo>
                    <a:pt x="1916" y="182"/>
                    <a:pt x="1916" y="91"/>
                    <a:pt x="1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8"/>
            <p:cNvSpPr/>
            <p:nvPr/>
          </p:nvSpPr>
          <p:spPr>
            <a:xfrm>
              <a:off x="7303925" y="2828600"/>
              <a:ext cx="7625" cy="84375"/>
            </a:xfrm>
            <a:custGeom>
              <a:avLst/>
              <a:gdLst/>
              <a:ahLst/>
              <a:cxnLst/>
              <a:rect l="l" t="t" r="r" b="b"/>
              <a:pathLst>
                <a:path w="305" h="3375" extrusionOk="0">
                  <a:moveTo>
                    <a:pt x="244" y="0"/>
                  </a:moveTo>
                  <a:cubicBezTo>
                    <a:pt x="92" y="548"/>
                    <a:pt x="31" y="1125"/>
                    <a:pt x="31" y="1703"/>
                  </a:cubicBezTo>
                  <a:cubicBezTo>
                    <a:pt x="1" y="2250"/>
                    <a:pt x="61" y="2827"/>
                    <a:pt x="213" y="3374"/>
                  </a:cubicBezTo>
                  <a:cubicBezTo>
                    <a:pt x="305" y="3374"/>
                    <a:pt x="213" y="2614"/>
                    <a:pt x="244" y="1703"/>
                  </a:cubicBezTo>
                  <a:cubicBezTo>
                    <a:pt x="305" y="1125"/>
                    <a:pt x="305" y="548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8"/>
            <p:cNvSpPr/>
            <p:nvPr/>
          </p:nvSpPr>
          <p:spPr>
            <a:xfrm>
              <a:off x="7146625" y="2774650"/>
              <a:ext cx="404300" cy="72200"/>
            </a:xfrm>
            <a:custGeom>
              <a:avLst/>
              <a:gdLst/>
              <a:ahLst/>
              <a:cxnLst/>
              <a:rect l="l" t="t" r="r" b="b"/>
              <a:pathLst>
                <a:path w="16172" h="2888" extrusionOk="0">
                  <a:moveTo>
                    <a:pt x="16171" y="0"/>
                  </a:moveTo>
                  <a:lnTo>
                    <a:pt x="16171" y="0"/>
                  </a:lnTo>
                  <a:cubicBezTo>
                    <a:pt x="15958" y="61"/>
                    <a:pt x="15746" y="92"/>
                    <a:pt x="15533" y="183"/>
                  </a:cubicBezTo>
                  <a:lnTo>
                    <a:pt x="13831" y="639"/>
                  </a:lnTo>
                  <a:cubicBezTo>
                    <a:pt x="12402" y="1034"/>
                    <a:pt x="10396" y="1520"/>
                    <a:pt x="8147" y="1915"/>
                  </a:cubicBezTo>
                  <a:cubicBezTo>
                    <a:pt x="5928" y="2280"/>
                    <a:pt x="3861" y="2523"/>
                    <a:pt x="2402" y="2675"/>
                  </a:cubicBezTo>
                  <a:lnTo>
                    <a:pt x="639" y="2827"/>
                  </a:lnTo>
                  <a:cubicBezTo>
                    <a:pt x="426" y="2827"/>
                    <a:pt x="213" y="2858"/>
                    <a:pt x="1" y="2888"/>
                  </a:cubicBezTo>
                  <a:lnTo>
                    <a:pt x="639" y="2888"/>
                  </a:lnTo>
                  <a:cubicBezTo>
                    <a:pt x="1065" y="2888"/>
                    <a:pt x="1672" y="2858"/>
                    <a:pt x="2402" y="2797"/>
                  </a:cubicBezTo>
                  <a:cubicBezTo>
                    <a:pt x="4347" y="2645"/>
                    <a:pt x="6262" y="2402"/>
                    <a:pt x="8208" y="2067"/>
                  </a:cubicBezTo>
                  <a:cubicBezTo>
                    <a:pt x="10092" y="1733"/>
                    <a:pt x="12007" y="1307"/>
                    <a:pt x="13861" y="760"/>
                  </a:cubicBezTo>
                  <a:cubicBezTo>
                    <a:pt x="14591" y="548"/>
                    <a:pt x="15168" y="365"/>
                    <a:pt x="15563" y="244"/>
                  </a:cubicBezTo>
                  <a:cubicBezTo>
                    <a:pt x="15776" y="183"/>
                    <a:pt x="15958" y="92"/>
                    <a:pt x="16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8"/>
            <p:cNvSpPr/>
            <p:nvPr/>
          </p:nvSpPr>
          <p:spPr>
            <a:xfrm>
              <a:off x="7101025" y="2142425"/>
              <a:ext cx="6125" cy="312325"/>
            </a:xfrm>
            <a:custGeom>
              <a:avLst/>
              <a:gdLst/>
              <a:ahLst/>
              <a:cxnLst/>
              <a:rect l="l" t="t" r="r" b="b"/>
              <a:pathLst>
                <a:path w="245" h="12493" extrusionOk="0">
                  <a:moveTo>
                    <a:pt x="153" y="0"/>
                  </a:moveTo>
                  <a:cubicBezTo>
                    <a:pt x="92" y="0"/>
                    <a:pt x="31" y="2797"/>
                    <a:pt x="31" y="6262"/>
                  </a:cubicBezTo>
                  <a:cubicBezTo>
                    <a:pt x="1" y="9696"/>
                    <a:pt x="31" y="12493"/>
                    <a:pt x="92" y="12493"/>
                  </a:cubicBezTo>
                  <a:cubicBezTo>
                    <a:pt x="153" y="12493"/>
                    <a:pt x="214" y="9696"/>
                    <a:pt x="214" y="6262"/>
                  </a:cubicBezTo>
                  <a:cubicBezTo>
                    <a:pt x="244" y="2797"/>
                    <a:pt x="214" y="31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8"/>
            <p:cNvSpPr/>
            <p:nvPr/>
          </p:nvSpPr>
          <p:spPr>
            <a:xfrm>
              <a:off x="7673225" y="2090750"/>
              <a:ext cx="265225" cy="851850"/>
            </a:xfrm>
            <a:custGeom>
              <a:avLst/>
              <a:gdLst/>
              <a:ahLst/>
              <a:cxnLst/>
              <a:rect l="l" t="t" r="r" b="b"/>
              <a:pathLst>
                <a:path w="10609" h="34074" extrusionOk="0">
                  <a:moveTo>
                    <a:pt x="2645" y="0"/>
                  </a:moveTo>
                  <a:lnTo>
                    <a:pt x="518" y="14165"/>
                  </a:lnTo>
                  <a:lnTo>
                    <a:pt x="3071" y="21642"/>
                  </a:lnTo>
                  <a:lnTo>
                    <a:pt x="1" y="30426"/>
                  </a:lnTo>
                  <a:lnTo>
                    <a:pt x="6141" y="34074"/>
                  </a:lnTo>
                  <a:lnTo>
                    <a:pt x="9940" y="24682"/>
                  </a:lnTo>
                  <a:cubicBezTo>
                    <a:pt x="10518" y="23283"/>
                    <a:pt x="10609" y="21733"/>
                    <a:pt x="10183" y="20274"/>
                  </a:cubicBezTo>
                  <a:cubicBezTo>
                    <a:pt x="8876" y="15563"/>
                    <a:pt x="5958" y="5107"/>
                    <a:pt x="5806" y="3982"/>
                  </a:cubicBezTo>
                  <a:cubicBezTo>
                    <a:pt x="5594" y="2554"/>
                    <a:pt x="2645" y="0"/>
                    <a:pt x="2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8"/>
            <p:cNvSpPr/>
            <p:nvPr/>
          </p:nvSpPr>
          <p:spPr>
            <a:xfrm>
              <a:off x="7612450" y="2108975"/>
              <a:ext cx="214300" cy="833625"/>
            </a:xfrm>
            <a:custGeom>
              <a:avLst/>
              <a:gdLst/>
              <a:ahLst/>
              <a:cxnLst/>
              <a:rect l="l" t="t" r="r" b="b"/>
              <a:pathLst>
                <a:path w="8572" h="33345" extrusionOk="0">
                  <a:moveTo>
                    <a:pt x="3101" y="1"/>
                  </a:moveTo>
                  <a:lnTo>
                    <a:pt x="3101" y="1"/>
                  </a:lnTo>
                  <a:cubicBezTo>
                    <a:pt x="3009" y="31"/>
                    <a:pt x="2949" y="62"/>
                    <a:pt x="2888" y="122"/>
                  </a:cubicBezTo>
                  <a:cubicBezTo>
                    <a:pt x="2705" y="244"/>
                    <a:pt x="2523" y="396"/>
                    <a:pt x="2371" y="548"/>
                  </a:cubicBezTo>
                  <a:cubicBezTo>
                    <a:pt x="1733" y="1095"/>
                    <a:pt x="1186" y="1794"/>
                    <a:pt x="791" y="2554"/>
                  </a:cubicBezTo>
                  <a:cubicBezTo>
                    <a:pt x="487" y="3071"/>
                    <a:pt x="274" y="3648"/>
                    <a:pt x="152" y="4256"/>
                  </a:cubicBezTo>
                  <a:cubicBezTo>
                    <a:pt x="31" y="4955"/>
                    <a:pt x="0" y="5654"/>
                    <a:pt x="91" y="6384"/>
                  </a:cubicBezTo>
                  <a:cubicBezTo>
                    <a:pt x="274" y="7873"/>
                    <a:pt x="973" y="9454"/>
                    <a:pt x="1733" y="11095"/>
                  </a:cubicBezTo>
                  <a:cubicBezTo>
                    <a:pt x="2523" y="13193"/>
                    <a:pt x="3374" y="15503"/>
                    <a:pt x="4286" y="17934"/>
                  </a:cubicBezTo>
                  <a:cubicBezTo>
                    <a:pt x="4647" y="18957"/>
                    <a:pt x="5038" y="19950"/>
                    <a:pt x="5370" y="20913"/>
                  </a:cubicBezTo>
                  <a:lnTo>
                    <a:pt x="5370" y="20913"/>
                  </a:lnTo>
                  <a:cubicBezTo>
                    <a:pt x="4249" y="24214"/>
                    <a:pt x="3219" y="27212"/>
                    <a:pt x="2341" y="29667"/>
                  </a:cubicBezTo>
                  <a:lnTo>
                    <a:pt x="2341" y="29728"/>
                  </a:lnTo>
                  <a:lnTo>
                    <a:pt x="2401" y="29758"/>
                  </a:lnTo>
                  <a:lnTo>
                    <a:pt x="6900" y="32372"/>
                  </a:lnTo>
                  <a:lnTo>
                    <a:pt x="8146" y="33102"/>
                  </a:lnTo>
                  <a:lnTo>
                    <a:pt x="8450" y="33284"/>
                  </a:lnTo>
                  <a:cubicBezTo>
                    <a:pt x="8506" y="33312"/>
                    <a:pt x="8536" y="33314"/>
                    <a:pt x="8564" y="33337"/>
                  </a:cubicBezTo>
                  <a:lnTo>
                    <a:pt x="8564" y="33337"/>
                  </a:lnTo>
                  <a:cubicBezTo>
                    <a:pt x="8549" y="33325"/>
                    <a:pt x="8515" y="33297"/>
                    <a:pt x="8450" y="33254"/>
                  </a:cubicBezTo>
                  <a:lnTo>
                    <a:pt x="8146" y="33041"/>
                  </a:lnTo>
                  <a:lnTo>
                    <a:pt x="6900" y="32281"/>
                  </a:lnTo>
                  <a:lnTo>
                    <a:pt x="2513" y="29667"/>
                  </a:lnTo>
                  <a:lnTo>
                    <a:pt x="2513" y="29667"/>
                  </a:lnTo>
                  <a:cubicBezTo>
                    <a:pt x="3361" y="27186"/>
                    <a:pt x="4417" y="24199"/>
                    <a:pt x="5593" y="20913"/>
                  </a:cubicBezTo>
                  <a:lnTo>
                    <a:pt x="5593" y="20883"/>
                  </a:lnTo>
                  <a:lnTo>
                    <a:pt x="5593" y="20852"/>
                  </a:lnTo>
                  <a:cubicBezTo>
                    <a:pt x="5228" y="19880"/>
                    <a:pt x="4833" y="18877"/>
                    <a:pt x="4468" y="17843"/>
                  </a:cubicBezTo>
                  <a:lnTo>
                    <a:pt x="1915" y="11004"/>
                  </a:lnTo>
                  <a:cubicBezTo>
                    <a:pt x="1125" y="9393"/>
                    <a:pt x="456" y="7843"/>
                    <a:pt x="243" y="6354"/>
                  </a:cubicBezTo>
                  <a:cubicBezTo>
                    <a:pt x="152" y="5654"/>
                    <a:pt x="183" y="4955"/>
                    <a:pt x="304" y="4287"/>
                  </a:cubicBezTo>
                  <a:cubicBezTo>
                    <a:pt x="395" y="3679"/>
                    <a:pt x="608" y="3132"/>
                    <a:pt x="882" y="2584"/>
                  </a:cubicBezTo>
                  <a:cubicBezTo>
                    <a:pt x="1277" y="1855"/>
                    <a:pt x="1794" y="1156"/>
                    <a:pt x="2401" y="578"/>
                  </a:cubicBezTo>
                  <a:cubicBezTo>
                    <a:pt x="2614" y="396"/>
                    <a:pt x="2797" y="244"/>
                    <a:pt x="2918" y="153"/>
                  </a:cubicBezTo>
                  <a:cubicBezTo>
                    <a:pt x="2979" y="92"/>
                    <a:pt x="3040" y="62"/>
                    <a:pt x="3101" y="1"/>
                  </a:cubicBezTo>
                  <a:close/>
                  <a:moveTo>
                    <a:pt x="8564" y="33337"/>
                  </a:moveTo>
                  <a:cubicBezTo>
                    <a:pt x="8569" y="33342"/>
                    <a:pt x="8572" y="33345"/>
                    <a:pt x="8572" y="33345"/>
                  </a:cubicBezTo>
                  <a:lnTo>
                    <a:pt x="8572" y="33345"/>
                  </a:lnTo>
                  <a:cubicBezTo>
                    <a:pt x="8569" y="33342"/>
                    <a:pt x="8566" y="33340"/>
                    <a:pt x="8564" y="333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8"/>
            <p:cNvSpPr/>
            <p:nvPr/>
          </p:nvSpPr>
          <p:spPr>
            <a:xfrm>
              <a:off x="7430825" y="2090750"/>
              <a:ext cx="110975" cy="99900"/>
            </a:xfrm>
            <a:custGeom>
              <a:avLst/>
              <a:gdLst/>
              <a:ahLst/>
              <a:cxnLst/>
              <a:rect l="l" t="t" r="r" b="b"/>
              <a:pathLst>
                <a:path w="4439" h="3996" extrusionOk="0">
                  <a:moveTo>
                    <a:pt x="4438" y="0"/>
                  </a:moveTo>
                  <a:cubicBezTo>
                    <a:pt x="4438" y="1"/>
                    <a:pt x="4438" y="1"/>
                    <a:pt x="4438" y="2"/>
                  </a:cubicBezTo>
                  <a:lnTo>
                    <a:pt x="4438" y="2"/>
                  </a:lnTo>
                  <a:cubicBezTo>
                    <a:pt x="4438" y="1"/>
                    <a:pt x="4438" y="1"/>
                    <a:pt x="4438" y="0"/>
                  </a:cubicBezTo>
                  <a:close/>
                  <a:moveTo>
                    <a:pt x="4438" y="2"/>
                  </a:moveTo>
                  <a:cubicBezTo>
                    <a:pt x="4398" y="76"/>
                    <a:pt x="2311" y="2432"/>
                    <a:pt x="2311" y="2432"/>
                  </a:cubicBezTo>
                  <a:cubicBezTo>
                    <a:pt x="2250" y="1824"/>
                    <a:pt x="2068" y="1216"/>
                    <a:pt x="1855" y="669"/>
                  </a:cubicBezTo>
                  <a:cubicBezTo>
                    <a:pt x="1764" y="487"/>
                    <a:pt x="1703" y="183"/>
                    <a:pt x="1520" y="92"/>
                  </a:cubicBezTo>
                  <a:cubicBezTo>
                    <a:pt x="1487" y="77"/>
                    <a:pt x="1453" y="70"/>
                    <a:pt x="1417" y="70"/>
                  </a:cubicBezTo>
                  <a:cubicBezTo>
                    <a:pt x="1154" y="70"/>
                    <a:pt x="830" y="425"/>
                    <a:pt x="669" y="639"/>
                  </a:cubicBezTo>
                  <a:cubicBezTo>
                    <a:pt x="457" y="882"/>
                    <a:pt x="244" y="1125"/>
                    <a:pt x="1" y="1338"/>
                  </a:cubicBezTo>
                  <a:lnTo>
                    <a:pt x="31" y="1368"/>
                  </a:lnTo>
                  <a:cubicBezTo>
                    <a:pt x="457" y="1368"/>
                    <a:pt x="821" y="1642"/>
                    <a:pt x="943" y="2037"/>
                  </a:cubicBezTo>
                  <a:cubicBezTo>
                    <a:pt x="1004" y="2462"/>
                    <a:pt x="943" y="2888"/>
                    <a:pt x="1065" y="3283"/>
                  </a:cubicBezTo>
                  <a:cubicBezTo>
                    <a:pt x="1147" y="3639"/>
                    <a:pt x="1476" y="3995"/>
                    <a:pt x="1829" y="3995"/>
                  </a:cubicBezTo>
                  <a:cubicBezTo>
                    <a:pt x="1868" y="3995"/>
                    <a:pt x="1907" y="3991"/>
                    <a:pt x="1946" y="3982"/>
                  </a:cubicBezTo>
                  <a:cubicBezTo>
                    <a:pt x="2189" y="3921"/>
                    <a:pt x="2402" y="3739"/>
                    <a:pt x="2524" y="3526"/>
                  </a:cubicBezTo>
                  <a:cubicBezTo>
                    <a:pt x="3313" y="2463"/>
                    <a:pt x="3952" y="1278"/>
                    <a:pt x="4438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8"/>
            <p:cNvSpPr/>
            <p:nvPr/>
          </p:nvSpPr>
          <p:spPr>
            <a:xfrm>
              <a:off x="7345725" y="2070225"/>
              <a:ext cx="67650" cy="109475"/>
            </a:xfrm>
            <a:custGeom>
              <a:avLst/>
              <a:gdLst/>
              <a:ahLst/>
              <a:cxnLst/>
              <a:rect l="l" t="t" r="r" b="b"/>
              <a:pathLst>
                <a:path w="2706" h="4379" extrusionOk="0">
                  <a:moveTo>
                    <a:pt x="0" y="1"/>
                  </a:moveTo>
                  <a:lnTo>
                    <a:pt x="0" y="31"/>
                  </a:lnTo>
                  <a:cubicBezTo>
                    <a:pt x="31" y="1368"/>
                    <a:pt x="304" y="2675"/>
                    <a:pt x="760" y="3952"/>
                  </a:cubicBezTo>
                  <a:cubicBezTo>
                    <a:pt x="791" y="4074"/>
                    <a:pt x="882" y="4195"/>
                    <a:pt x="973" y="4286"/>
                  </a:cubicBezTo>
                  <a:cubicBezTo>
                    <a:pt x="1032" y="4345"/>
                    <a:pt x="1116" y="4379"/>
                    <a:pt x="1201" y="4379"/>
                  </a:cubicBezTo>
                  <a:cubicBezTo>
                    <a:pt x="1248" y="4379"/>
                    <a:pt x="1295" y="4369"/>
                    <a:pt x="1338" y="4347"/>
                  </a:cubicBezTo>
                  <a:cubicBezTo>
                    <a:pt x="1490" y="4074"/>
                    <a:pt x="1611" y="3800"/>
                    <a:pt x="1733" y="3527"/>
                  </a:cubicBezTo>
                  <a:cubicBezTo>
                    <a:pt x="1915" y="2979"/>
                    <a:pt x="2706" y="2919"/>
                    <a:pt x="2706" y="2919"/>
                  </a:cubicBezTo>
                  <a:cubicBezTo>
                    <a:pt x="2584" y="2311"/>
                    <a:pt x="2402" y="1703"/>
                    <a:pt x="2189" y="1125"/>
                  </a:cubicBezTo>
                  <a:cubicBezTo>
                    <a:pt x="2107" y="934"/>
                    <a:pt x="1952" y="817"/>
                    <a:pt x="1767" y="817"/>
                  </a:cubicBezTo>
                  <a:cubicBezTo>
                    <a:pt x="1746" y="817"/>
                    <a:pt x="1724" y="818"/>
                    <a:pt x="1703" y="821"/>
                  </a:cubicBezTo>
                  <a:cubicBezTo>
                    <a:pt x="1429" y="913"/>
                    <a:pt x="1216" y="1125"/>
                    <a:pt x="1155" y="1429"/>
                  </a:cubicBezTo>
                  <a:cubicBezTo>
                    <a:pt x="1034" y="2402"/>
                    <a:pt x="1064" y="2858"/>
                    <a:pt x="912" y="3192"/>
                  </a:cubicBezTo>
                  <a:cubicBezTo>
                    <a:pt x="547" y="2159"/>
                    <a:pt x="244" y="9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8"/>
            <p:cNvSpPr/>
            <p:nvPr/>
          </p:nvSpPr>
          <p:spPr>
            <a:xfrm>
              <a:off x="7516500" y="2873425"/>
              <a:ext cx="286700" cy="259925"/>
            </a:xfrm>
            <a:custGeom>
              <a:avLst/>
              <a:gdLst/>
              <a:ahLst/>
              <a:cxnLst/>
              <a:rect l="l" t="t" r="r" b="b"/>
              <a:pathLst>
                <a:path w="11468" h="10397" extrusionOk="0">
                  <a:moveTo>
                    <a:pt x="7729" y="1"/>
                  </a:moveTo>
                  <a:lnTo>
                    <a:pt x="6513" y="2372"/>
                  </a:lnTo>
                  <a:cubicBezTo>
                    <a:pt x="6361" y="2706"/>
                    <a:pt x="6027" y="2888"/>
                    <a:pt x="5692" y="2919"/>
                  </a:cubicBezTo>
                  <a:lnTo>
                    <a:pt x="5358" y="2949"/>
                  </a:lnTo>
                  <a:cubicBezTo>
                    <a:pt x="5325" y="2941"/>
                    <a:pt x="5293" y="2937"/>
                    <a:pt x="5260" y="2937"/>
                  </a:cubicBezTo>
                  <a:cubicBezTo>
                    <a:pt x="5171" y="2937"/>
                    <a:pt x="5082" y="2965"/>
                    <a:pt x="4993" y="3010"/>
                  </a:cubicBezTo>
                  <a:cubicBezTo>
                    <a:pt x="4142" y="3405"/>
                    <a:pt x="3352" y="3952"/>
                    <a:pt x="3109" y="3952"/>
                  </a:cubicBezTo>
                  <a:cubicBezTo>
                    <a:pt x="2980" y="3974"/>
                    <a:pt x="2850" y="3984"/>
                    <a:pt x="2721" y="3984"/>
                  </a:cubicBezTo>
                  <a:cubicBezTo>
                    <a:pt x="2486" y="3984"/>
                    <a:pt x="2250" y="3950"/>
                    <a:pt x="2014" y="3891"/>
                  </a:cubicBezTo>
                  <a:cubicBezTo>
                    <a:pt x="1589" y="3800"/>
                    <a:pt x="1133" y="3648"/>
                    <a:pt x="738" y="3466"/>
                  </a:cubicBezTo>
                  <a:cubicBezTo>
                    <a:pt x="654" y="3405"/>
                    <a:pt x="565" y="3379"/>
                    <a:pt x="480" y="3379"/>
                  </a:cubicBezTo>
                  <a:cubicBezTo>
                    <a:pt x="223" y="3379"/>
                    <a:pt x="1" y="3618"/>
                    <a:pt x="69" y="3891"/>
                  </a:cubicBezTo>
                  <a:cubicBezTo>
                    <a:pt x="221" y="4256"/>
                    <a:pt x="1163" y="4894"/>
                    <a:pt x="2501" y="5107"/>
                  </a:cubicBezTo>
                  <a:cubicBezTo>
                    <a:pt x="3595" y="5259"/>
                    <a:pt x="2592" y="5989"/>
                    <a:pt x="1832" y="6505"/>
                  </a:cubicBezTo>
                  <a:cubicBezTo>
                    <a:pt x="2045" y="6931"/>
                    <a:pt x="2288" y="7326"/>
                    <a:pt x="2531" y="7752"/>
                  </a:cubicBezTo>
                  <a:cubicBezTo>
                    <a:pt x="2592" y="7752"/>
                    <a:pt x="2622" y="7782"/>
                    <a:pt x="2622" y="7812"/>
                  </a:cubicBezTo>
                  <a:cubicBezTo>
                    <a:pt x="2653" y="7843"/>
                    <a:pt x="2653" y="7843"/>
                    <a:pt x="2622" y="7873"/>
                  </a:cubicBezTo>
                  <a:cubicBezTo>
                    <a:pt x="3261" y="8907"/>
                    <a:pt x="4081" y="9758"/>
                    <a:pt x="5084" y="10396"/>
                  </a:cubicBezTo>
                  <a:cubicBezTo>
                    <a:pt x="6300" y="9089"/>
                    <a:pt x="7455" y="7721"/>
                    <a:pt x="8519" y="6293"/>
                  </a:cubicBezTo>
                  <a:lnTo>
                    <a:pt x="11468" y="2220"/>
                  </a:lnTo>
                  <a:lnTo>
                    <a:pt x="7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8"/>
            <p:cNvSpPr/>
            <p:nvPr/>
          </p:nvSpPr>
          <p:spPr>
            <a:xfrm>
              <a:off x="7558500" y="3027700"/>
              <a:ext cx="104875" cy="117050"/>
            </a:xfrm>
            <a:custGeom>
              <a:avLst/>
              <a:gdLst/>
              <a:ahLst/>
              <a:cxnLst/>
              <a:rect l="l" t="t" r="r" b="b"/>
              <a:pathLst>
                <a:path w="4195" h="4682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304"/>
                    <a:pt x="152" y="608"/>
                    <a:pt x="304" y="882"/>
                  </a:cubicBezTo>
                  <a:cubicBezTo>
                    <a:pt x="638" y="1581"/>
                    <a:pt x="1064" y="2219"/>
                    <a:pt x="1581" y="2797"/>
                  </a:cubicBezTo>
                  <a:cubicBezTo>
                    <a:pt x="2067" y="3374"/>
                    <a:pt x="2675" y="3860"/>
                    <a:pt x="3313" y="4255"/>
                  </a:cubicBezTo>
                  <a:cubicBezTo>
                    <a:pt x="3544" y="4409"/>
                    <a:pt x="3796" y="4541"/>
                    <a:pt x="4052" y="4616"/>
                  </a:cubicBezTo>
                  <a:lnTo>
                    <a:pt x="4052" y="4616"/>
                  </a:lnTo>
                  <a:cubicBezTo>
                    <a:pt x="2251" y="3550"/>
                    <a:pt x="834" y="1936"/>
                    <a:pt x="0" y="0"/>
                  </a:cubicBezTo>
                  <a:close/>
                  <a:moveTo>
                    <a:pt x="4052" y="4616"/>
                  </a:moveTo>
                  <a:lnTo>
                    <a:pt x="4052" y="4616"/>
                  </a:lnTo>
                  <a:cubicBezTo>
                    <a:pt x="4089" y="4638"/>
                    <a:pt x="4127" y="4659"/>
                    <a:pt x="4164" y="4681"/>
                  </a:cubicBezTo>
                  <a:lnTo>
                    <a:pt x="4195" y="4651"/>
                  </a:lnTo>
                  <a:cubicBezTo>
                    <a:pt x="4147" y="4641"/>
                    <a:pt x="4100" y="4629"/>
                    <a:pt x="4052" y="461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8"/>
            <p:cNvSpPr/>
            <p:nvPr/>
          </p:nvSpPr>
          <p:spPr>
            <a:xfrm>
              <a:off x="7304675" y="2953975"/>
              <a:ext cx="65375" cy="250025"/>
            </a:xfrm>
            <a:custGeom>
              <a:avLst/>
              <a:gdLst/>
              <a:ahLst/>
              <a:cxnLst/>
              <a:rect l="l" t="t" r="r" b="b"/>
              <a:pathLst>
                <a:path w="2615" h="10001" extrusionOk="0">
                  <a:moveTo>
                    <a:pt x="1" y="1"/>
                  </a:moveTo>
                  <a:cubicBezTo>
                    <a:pt x="1" y="153"/>
                    <a:pt x="1" y="305"/>
                    <a:pt x="31" y="426"/>
                  </a:cubicBezTo>
                  <a:cubicBezTo>
                    <a:pt x="62" y="700"/>
                    <a:pt x="92" y="1065"/>
                    <a:pt x="183" y="1551"/>
                  </a:cubicBezTo>
                  <a:cubicBezTo>
                    <a:pt x="305" y="2493"/>
                    <a:pt x="518" y="3800"/>
                    <a:pt x="791" y="5198"/>
                  </a:cubicBezTo>
                  <a:cubicBezTo>
                    <a:pt x="943" y="5928"/>
                    <a:pt x="1095" y="6597"/>
                    <a:pt x="1217" y="7204"/>
                  </a:cubicBezTo>
                  <a:cubicBezTo>
                    <a:pt x="1338" y="7752"/>
                    <a:pt x="1460" y="8299"/>
                    <a:pt x="1642" y="8846"/>
                  </a:cubicBezTo>
                  <a:cubicBezTo>
                    <a:pt x="1734" y="9211"/>
                    <a:pt x="1946" y="9545"/>
                    <a:pt x="2250" y="9819"/>
                  </a:cubicBezTo>
                  <a:cubicBezTo>
                    <a:pt x="2311" y="9879"/>
                    <a:pt x="2402" y="9940"/>
                    <a:pt x="2493" y="9970"/>
                  </a:cubicBezTo>
                  <a:cubicBezTo>
                    <a:pt x="2585" y="10001"/>
                    <a:pt x="2615" y="10001"/>
                    <a:pt x="2615" y="10001"/>
                  </a:cubicBezTo>
                  <a:cubicBezTo>
                    <a:pt x="2615" y="10001"/>
                    <a:pt x="2493" y="9940"/>
                    <a:pt x="2311" y="9727"/>
                  </a:cubicBezTo>
                  <a:cubicBezTo>
                    <a:pt x="2068" y="9454"/>
                    <a:pt x="1886" y="9119"/>
                    <a:pt x="1764" y="8785"/>
                  </a:cubicBezTo>
                  <a:cubicBezTo>
                    <a:pt x="1612" y="8329"/>
                    <a:pt x="1521" y="7782"/>
                    <a:pt x="1399" y="7174"/>
                  </a:cubicBezTo>
                  <a:cubicBezTo>
                    <a:pt x="1278" y="6536"/>
                    <a:pt x="1126" y="5867"/>
                    <a:pt x="1004" y="5168"/>
                  </a:cubicBezTo>
                  <a:cubicBezTo>
                    <a:pt x="700" y="3739"/>
                    <a:pt x="487" y="2432"/>
                    <a:pt x="305" y="1490"/>
                  </a:cubicBezTo>
                  <a:lnTo>
                    <a:pt x="92" y="396"/>
                  </a:lnTo>
                  <a:cubicBezTo>
                    <a:pt x="92" y="274"/>
                    <a:pt x="62" y="12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8"/>
            <p:cNvSpPr/>
            <p:nvPr/>
          </p:nvSpPr>
          <p:spPr>
            <a:xfrm>
              <a:off x="7338875" y="2986300"/>
              <a:ext cx="38775" cy="38000"/>
            </a:xfrm>
            <a:custGeom>
              <a:avLst/>
              <a:gdLst/>
              <a:ahLst/>
              <a:cxnLst/>
              <a:rect l="l" t="t" r="r" b="b"/>
              <a:pathLst>
                <a:path w="1551" h="1520" extrusionOk="0">
                  <a:moveTo>
                    <a:pt x="765" y="0"/>
                  </a:moveTo>
                  <a:cubicBezTo>
                    <a:pt x="654" y="0"/>
                    <a:pt x="475" y="33"/>
                    <a:pt x="274" y="197"/>
                  </a:cubicBezTo>
                  <a:cubicBezTo>
                    <a:pt x="92" y="349"/>
                    <a:pt x="1" y="592"/>
                    <a:pt x="62" y="835"/>
                  </a:cubicBezTo>
                  <a:cubicBezTo>
                    <a:pt x="92" y="1139"/>
                    <a:pt x="305" y="1413"/>
                    <a:pt x="609" y="1504"/>
                  </a:cubicBezTo>
                  <a:cubicBezTo>
                    <a:pt x="661" y="1515"/>
                    <a:pt x="713" y="1520"/>
                    <a:pt x="765" y="1520"/>
                  </a:cubicBezTo>
                  <a:cubicBezTo>
                    <a:pt x="1013" y="1520"/>
                    <a:pt x="1248" y="1402"/>
                    <a:pt x="1399" y="1200"/>
                  </a:cubicBezTo>
                  <a:cubicBezTo>
                    <a:pt x="1551" y="987"/>
                    <a:pt x="1551" y="714"/>
                    <a:pt x="1429" y="501"/>
                  </a:cubicBezTo>
                  <a:cubicBezTo>
                    <a:pt x="1369" y="349"/>
                    <a:pt x="1247" y="228"/>
                    <a:pt x="1095" y="197"/>
                  </a:cubicBezTo>
                  <a:cubicBezTo>
                    <a:pt x="1065" y="187"/>
                    <a:pt x="1034" y="184"/>
                    <a:pt x="1007" y="184"/>
                  </a:cubicBezTo>
                  <a:cubicBezTo>
                    <a:pt x="953" y="184"/>
                    <a:pt x="913" y="197"/>
                    <a:pt x="913" y="197"/>
                  </a:cubicBezTo>
                  <a:cubicBezTo>
                    <a:pt x="913" y="197"/>
                    <a:pt x="1186" y="258"/>
                    <a:pt x="1308" y="562"/>
                  </a:cubicBezTo>
                  <a:cubicBezTo>
                    <a:pt x="1399" y="714"/>
                    <a:pt x="1369" y="927"/>
                    <a:pt x="1247" y="1079"/>
                  </a:cubicBezTo>
                  <a:cubicBezTo>
                    <a:pt x="1151" y="1223"/>
                    <a:pt x="978" y="1310"/>
                    <a:pt x="805" y="1310"/>
                  </a:cubicBezTo>
                  <a:cubicBezTo>
                    <a:pt x="760" y="1310"/>
                    <a:pt x="714" y="1304"/>
                    <a:pt x="669" y="1291"/>
                  </a:cubicBezTo>
                  <a:cubicBezTo>
                    <a:pt x="426" y="1231"/>
                    <a:pt x="274" y="1048"/>
                    <a:pt x="244" y="805"/>
                  </a:cubicBezTo>
                  <a:cubicBezTo>
                    <a:pt x="183" y="623"/>
                    <a:pt x="244" y="440"/>
                    <a:pt x="396" y="288"/>
                  </a:cubicBezTo>
                  <a:cubicBezTo>
                    <a:pt x="518" y="167"/>
                    <a:pt x="700" y="76"/>
                    <a:pt x="882" y="15"/>
                  </a:cubicBezTo>
                  <a:cubicBezTo>
                    <a:pt x="882" y="15"/>
                    <a:pt x="838" y="0"/>
                    <a:pt x="7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8"/>
            <p:cNvSpPr/>
            <p:nvPr/>
          </p:nvSpPr>
          <p:spPr>
            <a:xfrm>
              <a:off x="7093425" y="2952450"/>
              <a:ext cx="69950" cy="123150"/>
            </a:xfrm>
            <a:custGeom>
              <a:avLst/>
              <a:gdLst/>
              <a:ahLst/>
              <a:cxnLst/>
              <a:rect l="l" t="t" r="r" b="b"/>
              <a:pathLst>
                <a:path w="2798" h="4926" extrusionOk="0">
                  <a:moveTo>
                    <a:pt x="2676" y="1"/>
                  </a:moveTo>
                  <a:cubicBezTo>
                    <a:pt x="2645" y="31"/>
                    <a:pt x="2676" y="366"/>
                    <a:pt x="2615" y="852"/>
                  </a:cubicBezTo>
                  <a:cubicBezTo>
                    <a:pt x="2493" y="2250"/>
                    <a:pt x="1794" y="3527"/>
                    <a:pt x="730" y="4408"/>
                  </a:cubicBezTo>
                  <a:cubicBezTo>
                    <a:pt x="305" y="4743"/>
                    <a:pt x="1" y="4895"/>
                    <a:pt x="1" y="4925"/>
                  </a:cubicBezTo>
                  <a:cubicBezTo>
                    <a:pt x="305" y="4834"/>
                    <a:pt x="578" y="4712"/>
                    <a:pt x="791" y="4530"/>
                  </a:cubicBezTo>
                  <a:cubicBezTo>
                    <a:pt x="1977" y="3679"/>
                    <a:pt x="2706" y="2341"/>
                    <a:pt x="2767" y="882"/>
                  </a:cubicBezTo>
                  <a:cubicBezTo>
                    <a:pt x="2797" y="578"/>
                    <a:pt x="2767" y="305"/>
                    <a:pt x="2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8"/>
            <p:cNvSpPr/>
            <p:nvPr/>
          </p:nvSpPr>
          <p:spPr>
            <a:xfrm>
              <a:off x="6791750" y="2191800"/>
              <a:ext cx="12950" cy="94275"/>
            </a:xfrm>
            <a:custGeom>
              <a:avLst/>
              <a:gdLst/>
              <a:ahLst/>
              <a:cxnLst/>
              <a:rect l="l" t="t" r="r" b="b"/>
              <a:pathLst>
                <a:path w="518" h="3771" extrusionOk="0">
                  <a:moveTo>
                    <a:pt x="457" y="1"/>
                  </a:moveTo>
                  <a:lnTo>
                    <a:pt x="457" y="1"/>
                  </a:lnTo>
                  <a:cubicBezTo>
                    <a:pt x="305" y="609"/>
                    <a:pt x="214" y="1247"/>
                    <a:pt x="183" y="1886"/>
                  </a:cubicBezTo>
                  <a:cubicBezTo>
                    <a:pt x="62" y="2524"/>
                    <a:pt x="1" y="3132"/>
                    <a:pt x="1" y="3770"/>
                  </a:cubicBezTo>
                  <a:cubicBezTo>
                    <a:pt x="183" y="3162"/>
                    <a:pt x="335" y="2554"/>
                    <a:pt x="366" y="1916"/>
                  </a:cubicBezTo>
                  <a:cubicBezTo>
                    <a:pt x="487" y="1278"/>
                    <a:pt x="518" y="639"/>
                    <a:pt x="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8"/>
            <p:cNvSpPr/>
            <p:nvPr/>
          </p:nvSpPr>
          <p:spPr>
            <a:xfrm>
              <a:off x="6547075" y="2178125"/>
              <a:ext cx="556275" cy="237875"/>
            </a:xfrm>
            <a:custGeom>
              <a:avLst/>
              <a:gdLst/>
              <a:ahLst/>
              <a:cxnLst/>
              <a:rect l="l" t="t" r="r" b="b"/>
              <a:pathLst>
                <a:path w="22251" h="9515" extrusionOk="0">
                  <a:moveTo>
                    <a:pt x="2189" y="1"/>
                  </a:moveTo>
                  <a:cubicBezTo>
                    <a:pt x="2189" y="31"/>
                    <a:pt x="2159" y="62"/>
                    <a:pt x="2159" y="122"/>
                  </a:cubicBezTo>
                  <a:cubicBezTo>
                    <a:pt x="2128" y="214"/>
                    <a:pt x="2067" y="335"/>
                    <a:pt x="2037" y="487"/>
                  </a:cubicBezTo>
                  <a:cubicBezTo>
                    <a:pt x="1915" y="852"/>
                    <a:pt x="1763" y="1308"/>
                    <a:pt x="1581" y="1916"/>
                  </a:cubicBezTo>
                  <a:cubicBezTo>
                    <a:pt x="1186" y="3192"/>
                    <a:pt x="669" y="4955"/>
                    <a:pt x="31" y="7053"/>
                  </a:cubicBezTo>
                  <a:lnTo>
                    <a:pt x="0" y="7144"/>
                  </a:lnTo>
                  <a:lnTo>
                    <a:pt x="92" y="7144"/>
                  </a:lnTo>
                  <a:cubicBezTo>
                    <a:pt x="2219" y="7721"/>
                    <a:pt x="4833" y="8177"/>
                    <a:pt x="7569" y="8664"/>
                  </a:cubicBezTo>
                  <a:cubicBezTo>
                    <a:pt x="8967" y="8937"/>
                    <a:pt x="10274" y="9211"/>
                    <a:pt x="11490" y="9515"/>
                  </a:cubicBezTo>
                  <a:lnTo>
                    <a:pt x="11551" y="9515"/>
                  </a:lnTo>
                  <a:lnTo>
                    <a:pt x="19241" y="7691"/>
                  </a:lnTo>
                  <a:lnTo>
                    <a:pt x="21460" y="7144"/>
                  </a:lnTo>
                  <a:lnTo>
                    <a:pt x="22037" y="6992"/>
                  </a:lnTo>
                  <a:cubicBezTo>
                    <a:pt x="22129" y="6961"/>
                    <a:pt x="22189" y="6931"/>
                    <a:pt x="22250" y="6901"/>
                  </a:cubicBezTo>
                  <a:lnTo>
                    <a:pt x="22250" y="6901"/>
                  </a:lnTo>
                  <a:cubicBezTo>
                    <a:pt x="22189" y="6931"/>
                    <a:pt x="22098" y="6931"/>
                    <a:pt x="22037" y="6961"/>
                  </a:cubicBezTo>
                  <a:lnTo>
                    <a:pt x="21429" y="7083"/>
                  </a:lnTo>
                  <a:lnTo>
                    <a:pt x="19180" y="7569"/>
                  </a:lnTo>
                  <a:lnTo>
                    <a:pt x="11506" y="9298"/>
                  </a:lnTo>
                  <a:lnTo>
                    <a:pt x="11506" y="9298"/>
                  </a:lnTo>
                  <a:cubicBezTo>
                    <a:pt x="10294" y="8996"/>
                    <a:pt x="8962" y="8723"/>
                    <a:pt x="7599" y="8451"/>
                  </a:cubicBezTo>
                  <a:cubicBezTo>
                    <a:pt x="4869" y="7971"/>
                    <a:pt x="2316" y="7520"/>
                    <a:pt x="204" y="7012"/>
                  </a:cubicBezTo>
                  <a:lnTo>
                    <a:pt x="204" y="7012"/>
                  </a:lnTo>
                  <a:lnTo>
                    <a:pt x="1672" y="1946"/>
                  </a:lnTo>
                  <a:cubicBezTo>
                    <a:pt x="1855" y="1338"/>
                    <a:pt x="1976" y="852"/>
                    <a:pt x="2067" y="518"/>
                  </a:cubicBezTo>
                  <a:cubicBezTo>
                    <a:pt x="2128" y="335"/>
                    <a:pt x="2159" y="214"/>
                    <a:pt x="2189" y="122"/>
                  </a:cubicBezTo>
                  <a:cubicBezTo>
                    <a:pt x="2189" y="92"/>
                    <a:pt x="2189" y="31"/>
                    <a:pt x="2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8"/>
            <p:cNvSpPr/>
            <p:nvPr/>
          </p:nvSpPr>
          <p:spPr>
            <a:xfrm>
              <a:off x="8169225" y="2255650"/>
              <a:ext cx="843525" cy="351075"/>
            </a:xfrm>
            <a:custGeom>
              <a:avLst/>
              <a:gdLst/>
              <a:ahLst/>
              <a:cxnLst/>
              <a:rect l="l" t="t" r="r" b="b"/>
              <a:pathLst>
                <a:path w="33741" h="14043" extrusionOk="0">
                  <a:moveTo>
                    <a:pt x="23193" y="0"/>
                  </a:moveTo>
                  <a:lnTo>
                    <a:pt x="21673" y="2736"/>
                  </a:lnTo>
                  <a:lnTo>
                    <a:pt x="1" y="2736"/>
                  </a:lnTo>
                  <a:lnTo>
                    <a:pt x="1" y="14043"/>
                  </a:lnTo>
                  <a:lnTo>
                    <a:pt x="33740" y="14043"/>
                  </a:lnTo>
                  <a:lnTo>
                    <a:pt x="33740" y="2736"/>
                  </a:lnTo>
                  <a:lnTo>
                    <a:pt x="24804" y="2736"/>
                  </a:lnTo>
                  <a:lnTo>
                    <a:pt x="23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8"/>
            <p:cNvSpPr/>
            <p:nvPr/>
          </p:nvSpPr>
          <p:spPr>
            <a:xfrm>
              <a:off x="8232300" y="2387675"/>
              <a:ext cx="148200" cy="156000"/>
            </a:xfrm>
            <a:custGeom>
              <a:avLst/>
              <a:gdLst/>
              <a:ahLst/>
              <a:cxnLst/>
              <a:rect l="l" t="t" r="r" b="b"/>
              <a:pathLst>
                <a:path w="5928" h="6240" extrusionOk="0">
                  <a:moveTo>
                    <a:pt x="3001" y="0"/>
                  </a:moveTo>
                  <a:cubicBezTo>
                    <a:pt x="2185" y="0"/>
                    <a:pt x="1369" y="548"/>
                    <a:pt x="1429" y="1649"/>
                  </a:cubicBezTo>
                  <a:cubicBezTo>
                    <a:pt x="1429" y="2318"/>
                    <a:pt x="1794" y="2926"/>
                    <a:pt x="2402" y="3200"/>
                  </a:cubicBezTo>
                  <a:cubicBezTo>
                    <a:pt x="1" y="3564"/>
                    <a:pt x="92" y="6148"/>
                    <a:pt x="92" y="6148"/>
                  </a:cubicBezTo>
                  <a:lnTo>
                    <a:pt x="5776" y="6239"/>
                  </a:lnTo>
                  <a:cubicBezTo>
                    <a:pt x="5776" y="6239"/>
                    <a:pt x="5928" y="3595"/>
                    <a:pt x="3557" y="3200"/>
                  </a:cubicBezTo>
                  <a:cubicBezTo>
                    <a:pt x="4165" y="2956"/>
                    <a:pt x="4560" y="2348"/>
                    <a:pt x="4560" y="1680"/>
                  </a:cubicBezTo>
                  <a:cubicBezTo>
                    <a:pt x="4652" y="563"/>
                    <a:pt x="3827" y="0"/>
                    <a:pt x="30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8"/>
            <p:cNvSpPr/>
            <p:nvPr/>
          </p:nvSpPr>
          <p:spPr>
            <a:xfrm>
              <a:off x="8435200" y="2406100"/>
              <a:ext cx="481025" cy="3075"/>
            </a:xfrm>
            <a:custGeom>
              <a:avLst/>
              <a:gdLst/>
              <a:ahLst/>
              <a:cxnLst/>
              <a:rect l="l" t="t" r="r" b="b"/>
              <a:pathLst>
                <a:path w="19241" h="123" extrusionOk="0">
                  <a:moveTo>
                    <a:pt x="9636" y="1"/>
                  </a:moveTo>
                  <a:cubicBezTo>
                    <a:pt x="4317" y="1"/>
                    <a:pt x="0" y="31"/>
                    <a:pt x="0" y="61"/>
                  </a:cubicBezTo>
                  <a:cubicBezTo>
                    <a:pt x="0" y="92"/>
                    <a:pt x="4317" y="122"/>
                    <a:pt x="9636" y="122"/>
                  </a:cubicBezTo>
                  <a:cubicBezTo>
                    <a:pt x="14925" y="122"/>
                    <a:pt x="19241" y="92"/>
                    <a:pt x="19241" y="61"/>
                  </a:cubicBezTo>
                  <a:cubicBezTo>
                    <a:pt x="19241" y="31"/>
                    <a:pt x="14925" y="1"/>
                    <a:pt x="963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8"/>
            <p:cNvSpPr/>
            <p:nvPr/>
          </p:nvSpPr>
          <p:spPr>
            <a:xfrm>
              <a:off x="8435200" y="2449425"/>
              <a:ext cx="481025" cy="3050"/>
            </a:xfrm>
            <a:custGeom>
              <a:avLst/>
              <a:gdLst/>
              <a:ahLst/>
              <a:cxnLst/>
              <a:rect l="l" t="t" r="r" b="b"/>
              <a:pathLst>
                <a:path w="19241" h="122" extrusionOk="0">
                  <a:moveTo>
                    <a:pt x="9636" y="0"/>
                  </a:moveTo>
                  <a:cubicBezTo>
                    <a:pt x="4317" y="0"/>
                    <a:pt x="0" y="30"/>
                    <a:pt x="0" y="61"/>
                  </a:cubicBezTo>
                  <a:cubicBezTo>
                    <a:pt x="0" y="91"/>
                    <a:pt x="4317" y="122"/>
                    <a:pt x="9636" y="122"/>
                  </a:cubicBezTo>
                  <a:cubicBezTo>
                    <a:pt x="14925" y="122"/>
                    <a:pt x="19241" y="91"/>
                    <a:pt x="19241" y="61"/>
                  </a:cubicBezTo>
                  <a:cubicBezTo>
                    <a:pt x="19241" y="30"/>
                    <a:pt x="14925" y="0"/>
                    <a:pt x="96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8"/>
            <p:cNvSpPr/>
            <p:nvPr/>
          </p:nvSpPr>
          <p:spPr>
            <a:xfrm>
              <a:off x="8435200" y="2492725"/>
              <a:ext cx="481025" cy="3075"/>
            </a:xfrm>
            <a:custGeom>
              <a:avLst/>
              <a:gdLst/>
              <a:ahLst/>
              <a:cxnLst/>
              <a:rect l="l" t="t" r="r" b="b"/>
              <a:pathLst>
                <a:path w="19241" h="123" extrusionOk="0">
                  <a:moveTo>
                    <a:pt x="9636" y="1"/>
                  </a:moveTo>
                  <a:cubicBezTo>
                    <a:pt x="4317" y="1"/>
                    <a:pt x="0" y="1"/>
                    <a:pt x="0" y="61"/>
                  </a:cubicBezTo>
                  <a:cubicBezTo>
                    <a:pt x="0" y="92"/>
                    <a:pt x="4317" y="122"/>
                    <a:pt x="9636" y="122"/>
                  </a:cubicBezTo>
                  <a:cubicBezTo>
                    <a:pt x="14925" y="122"/>
                    <a:pt x="19241" y="92"/>
                    <a:pt x="19241" y="61"/>
                  </a:cubicBezTo>
                  <a:cubicBezTo>
                    <a:pt x="19241" y="31"/>
                    <a:pt x="14925" y="1"/>
                    <a:pt x="963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8"/>
            <p:cNvSpPr/>
            <p:nvPr/>
          </p:nvSpPr>
          <p:spPr>
            <a:xfrm>
              <a:off x="8435950" y="2535275"/>
              <a:ext cx="240150" cy="3075"/>
            </a:xfrm>
            <a:custGeom>
              <a:avLst/>
              <a:gdLst/>
              <a:ahLst/>
              <a:cxnLst/>
              <a:rect l="l" t="t" r="r" b="b"/>
              <a:pathLst>
                <a:path w="9606" h="123" extrusionOk="0">
                  <a:moveTo>
                    <a:pt x="4803" y="1"/>
                  </a:moveTo>
                  <a:cubicBezTo>
                    <a:pt x="2128" y="1"/>
                    <a:pt x="1" y="31"/>
                    <a:pt x="1" y="62"/>
                  </a:cubicBezTo>
                  <a:cubicBezTo>
                    <a:pt x="1" y="92"/>
                    <a:pt x="2159" y="122"/>
                    <a:pt x="4803" y="122"/>
                  </a:cubicBezTo>
                  <a:cubicBezTo>
                    <a:pt x="7448" y="122"/>
                    <a:pt x="9606" y="92"/>
                    <a:pt x="9606" y="62"/>
                  </a:cubicBezTo>
                  <a:cubicBezTo>
                    <a:pt x="9606" y="31"/>
                    <a:pt x="7448" y="1"/>
                    <a:pt x="4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69"/>
          <p:cNvSpPr txBox="1">
            <a:spLocks noGrp="1"/>
          </p:cNvSpPr>
          <p:nvPr>
            <p:ph type="title"/>
          </p:nvPr>
        </p:nvSpPr>
        <p:spPr>
          <a:xfrm>
            <a:off x="711750" y="540000"/>
            <a:ext cx="36990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Projects</a:t>
            </a:r>
            <a:endParaRPr/>
          </a:p>
        </p:txBody>
      </p:sp>
      <p:sp>
        <p:nvSpPr>
          <p:cNvPr id="2061" name="Google Shape;2061;p69"/>
          <p:cNvSpPr txBox="1">
            <a:spLocks noGrp="1"/>
          </p:cNvSpPr>
          <p:nvPr>
            <p:ph type="body" idx="1"/>
          </p:nvPr>
        </p:nvSpPr>
        <p:spPr>
          <a:xfrm>
            <a:off x="720000" y="1491425"/>
            <a:ext cx="4233000" cy="30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30399" lvl="0" indent="-319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future project’s description here</a:t>
            </a:r>
            <a:br>
              <a:rPr lang="en"/>
            </a:br>
            <a:endParaRPr/>
          </a:p>
          <a:p>
            <a:pPr marL="230399" lvl="0" indent="-319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future project’s description here</a:t>
            </a:r>
            <a:br>
              <a:rPr lang="en"/>
            </a:br>
            <a:endParaRPr/>
          </a:p>
          <a:p>
            <a:pPr marL="230399" lvl="0" indent="-319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future project’s description here</a:t>
            </a:r>
            <a:br>
              <a:rPr lang="en"/>
            </a:br>
            <a:endParaRPr/>
          </a:p>
          <a:p>
            <a:pPr marL="230399" lvl="0" indent="-319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future project’s description here</a:t>
            </a:r>
            <a:br>
              <a:rPr lang="en"/>
            </a:br>
            <a:endParaRPr/>
          </a:p>
          <a:p>
            <a:pPr marL="230399" lvl="0" indent="-3192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your future project’s description here</a:t>
            </a:r>
            <a:endParaRPr/>
          </a:p>
        </p:txBody>
      </p:sp>
      <p:grpSp>
        <p:nvGrpSpPr>
          <p:cNvPr id="2062" name="Google Shape;2062;p69"/>
          <p:cNvGrpSpPr/>
          <p:nvPr/>
        </p:nvGrpSpPr>
        <p:grpSpPr>
          <a:xfrm>
            <a:off x="5190911" y="159818"/>
            <a:ext cx="4631577" cy="4718076"/>
            <a:chOff x="5190911" y="159818"/>
            <a:chExt cx="4631577" cy="4718076"/>
          </a:xfrm>
        </p:grpSpPr>
        <p:sp>
          <p:nvSpPr>
            <p:cNvPr id="2063" name="Google Shape;2063;p69"/>
            <p:cNvSpPr/>
            <p:nvPr/>
          </p:nvSpPr>
          <p:spPr>
            <a:xfrm>
              <a:off x="7656195" y="3153805"/>
              <a:ext cx="93498" cy="1724062"/>
            </a:xfrm>
            <a:custGeom>
              <a:avLst/>
              <a:gdLst/>
              <a:ahLst/>
              <a:cxnLst/>
              <a:rect l="l" t="t" r="r" b="b"/>
              <a:pathLst>
                <a:path w="3010" h="55503" extrusionOk="0">
                  <a:moveTo>
                    <a:pt x="0" y="0"/>
                  </a:moveTo>
                  <a:lnTo>
                    <a:pt x="0" y="55503"/>
                  </a:lnTo>
                  <a:lnTo>
                    <a:pt x="3010" y="55503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9"/>
            <p:cNvSpPr/>
            <p:nvPr/>
          </p:nvSpPr>
          <p:spPr>
            <a:xfrm>
              <a:off x="7021696" y="4247170"/>
              <a:ext cx="703441" cy="630724"/>
            </a:xfrm>
            <a:custGeom>
              <a:avLst/>
              <a:gdLst/>
              <a:ahLst/>
              <a:cxnLst/>
              <a:rect l="l" t="t" r="r" b="b"/>
              <a:pathLst>
                <a:path w="22646" h="20305" extrusionOk="0">
                  <a:moveTo>
                    <a:pt x="21126" y="0"/>
                  </a:moveTo>
                  <a:lnTo>
                    <a:pt x="1" y="20305"/>
                  </a:lnTo>
                  <a:lnTo>
                    <a:pt x="2949" y="20305"/>
                  </a:lnTo>
                  <a:lnTo>
                    <a:pt x="22645" y="1338"/>
                  </a:lnTo>
                  <a:lnTo>
                    <a:pt x="21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9"/>
            <p:cNvSpPr/>
            <p:nvPr/>
          </p:nvSpPr>
          <p:spPr>
            <a:xfrm>
              <a:off x="7678840" y="4247170"/>
              <a:ext cx="701547" cy="630724"/>
            </a:xfrm>
            <a:custGeom>
              <a:avLst/>
              <a:gdLst/>
              <a:ahLst/>
              <a:cxnLst/>
              <a:rect l="l" t="t" r="r" b="b"/>
              <a:pathLst>
                <a:path w="22585" h="20305" extrusionOk="0">
                  <a:moveTo>
                    <a:pt x="1521" y="0"/>
                  </a:moveTo>
                  <a:lnTo>
                    <a:pt x="1" y="1338"/>
                  </a:lnTo>
                  <a:lnTo>
                    <a:pt x="19667" y="20305"/>
                  </a:lnTo>
                  <a:lnTo>
                    <a:pt x="22585" y="20274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9"/>
            <p:cNvSpPr/>
            <p:nvPr/>
          </p:nvSpPr>
          <p:spPr>
            <a:xfrm>
              <a:off x="6267651" y="358075"/>
              <a:ext cx="2859641" cy="3088358"/>
            </a:xfrm>
            <a:custGeom>
              <a:avLst/>
              <a:gdLst/>
              <a:ahLst/>
              <a:cxnLst/>
              <a:rect l="l" t="t" r="r" b="b"/>
              <a:pathLst>
                <a:path w="136417" h="99424" extrusionOk="0">
                  <a:moveTo>
                    <a:pt x="0" y="0"/>
                  </a:moveTo>
                  <a:lnTo>
                    <a:pt x="0" y="99424"/>
                  </a:lnTo>
                  <a:lnTo>
                    <a:pt x="136416" y="99424"/>
                  </a:lnTo>
                  <a:lnTo>
                    <a:pt x="1364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9"/>
            <p:cNvSpPr/>
            <p:nvPr/>
          </p:nvSpPr>
          <p:spPr>
            <a:xfrm>
              <a:off x="6265750" y="354300"/>
              <a:ext cx="2859755" cy="3095005"/>
            </a:xfrm>
            <a:custGeom>
              <a:avLst/>
              <a:gdLst/>
              <a:ahLst/>
              <a:cxnLst/>
              <a:rect l="l" t="t" r="r" b="b"/>
              <a:pathLst>
                <a:path w="136569" h="99638" extrusionOk="0">
                  <a:moveTo>
                    <a:pt x="1" y="0"/>
                  </a:moveTo>
                  <a:lnTo>
                    <a:pt x="1" y="92"/>
                  </a:lnTo>
                  <a:lnTo>
                    <a:pt x="1" y="99546"/>
                  </a:lnTo>
                  <a:lnTo>
                    <a:pt x="1" y="99637"/>
                  </a:lnTo>
                  <a:lnTo>
                    <a:pt x="92" y="99637"/>
                  </a:lnTo>
                  <a:lnTo>
                    <a:pt x="136508" y="99546"/>
                  </a:lnTo>
                  <a:lnTo>
                    <a:pt x="183" y="99455"/>
                  </a:lnTo>
                  <a:lnTo>
                    <a:pt x="183" y="99455"/>
                  </a:lnTo>
                  <a:lnTo>
                    <a:pt x="183" y="213"/>
                  </a:lnTo>
                  <a:lnTo>
                    <a:pt x="136386" y="213"/>
                  </a:lnTo>
                  <a:cubicBezTo>
                    <a:pt x="136447" y="60465"/>
                    <a:pt x="136477" y="98907"/>
                    <a:pt x="136477" y="99546"/>
                  </a:cubicBezTo>
                  <a:lnTo>
                    <a:pt x="136477" y="99546"/>
                  </a:lnTo>
                  <a:cubicBezTo>
                    <a:pt x="136477" y="98907"/>
                    <a:pt x="136508" y="60426"/>
                    <a:pt x="136569" y="92"/>
                  </a:cubicBezTo>
                  <a:lnTo>
                    <a:pt x="1365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8" name="Google Shape;2068;p69"/>
            <p:cNvGrpSpPr/>
            <p:nvPr/>
          </p:nvGrpSpPr>
          <p:grpSpPr>
            <a:xfrm>
              <a:off x="8511483" y="3502055"/>
              <a:ext cx="460812" cy="1359784"/>
              <a:chOff x="6478333" y="3502055"/>
              <a:chExt cx="460812" cy="1359784"/>
            </a:xfrm>
          </p:grpSpPr>
          <p:sp>
            <p:nvSpPr>
              <p:cNvPr id="2069" name="Google Shape;2069;p69"/>
              <p:cNvSpPr/>
              <p:nvPr/>
            </p:nvSpPr>
            <p:spPr>
              <a:xfrm>
                <a:off x="6478333" y="3502055"/>
                <a:ext cx="460812" cy="885809"/>
              </a:xfrm>
              <a:custGeom>
                <a:avLst/>
                <a:gdLst/>
                <a:ahLst/>
                <a:cxnLst/>
                <a:rect l="l" t="t" r="r" b="b"/>
                <a:pathLst>
                  <a:path w="14835" h="28517" extrusionOk="0">
                    <a:moveTo>
                      <a:pt x="6372" y="0"/>
                    </a:moveTo>
                    <a:cubicBezTo>
                      <a:pt x="6330" y="0"/>
                      <a:pt x="6304" y="4"/>
                      <a:pt x="6296" y="5"/>
                    </a:cubicBezTo>
                    <a:lnTo>
                      <a:pt x="6296" y="5"/>
                    </a:lnTo>
                    <a:cubicBezTo>
                      <a:pt x="6083" y="9"/>
                      <a:pt x="4724" y="163"/>
                      <a:pt x="4864" y="3470"/>
                    </a:cubicBezTo>
                    <a:cubicBezTo>
                      <a:pt x="4925" y="5325"/>
                      <a:pt x="5077" y="7148"/>
                      <a:pt x="5381" y="8972"/>
                    </a:cubicBezTo>
                    <a:cubicBezTo>
                      <a:pt x="5381" y="8972"/>
                      <a:pt x="5330" y="9630"/>
                      <a:pt x="4860" y="9630"/>
                    </a:cubicBezTo>
                    <a:cubicBezTo>
                      <a:pt x="4815" y="9630"/>
                      <a:pt x="4766" y="9624"/>
                      <a:pt x="4712" y="9610"/>
                    </a:cubicBezTo>
                    <a:cubicBezTo>
                      <a:pt x="4263" y="9498"/>
                      <a:pt x="3515" y="9037"/>
                      <a:pt x="2922" y="9037"/>
                    </a:cubicBezTo>
                    <a:cubicBezTo>
                      <a:pt x="2713" y="9037"/>
                      <a:pt x="2523" y="9095"/>
                      <a:pt x="2372" y="9246"/>
                    </a:cubicBezTo>
                    <a:cubicBezTo>
                      <a:pt x="1794" y="9823"/>
                      <a:pt x="2007" y="10765"/>
                      <a:pt x="2767" y="11860"/>
                    </a:cubicBezTo>
                    <a:cubicBezTo>
                      <a:pt x="3557" y="12954"/>
                      <a:pt x="5199" y="15385"/>
                      <a:pt x="5351" y="15598"/>
                    </a:cubicBezTo>
                    <a:cubicBezTo>
                      <a:pt x="5497" y="15803"/>
                      <a:pt x="5559" y="16177"/>
                      <a:pt x="5156" y="16177"/>
                    </a:cubicBezTo>
                    <a:cubicBezTo>
                      <a:pt x="5140" y="16177"/>
                      <a:pt x="5124" y="16177"/>
                      <a:pt x="5107" y="16176"/>
                    </a:cubicBezTo>
                    <a:cubicBezTo>
                      <a:pt x="4858" y="16158"/>
                      <a:pt x="3740" y="15805"/>
                      <a:pt x="2779" y="15805"/>
                    </a:cubicBezTo>
                    <a:cubicBezTo>
                      <a:pt x="2101" y="15805"/>
                      <a:pt x="1502" y="15980"/>
                      <a:pt x="1338" y="16571"/>
                    </a:cubicBezTo>
                    <a:cubicBezTo>
                      <a:pt x="943" y="17969"/>
                      <a:pt x="3648" y="20644"/>
                      <a:pt x="3922" y="20948"/>
                    </a:cubicBezTo>
                    <a:cubicBezTo>
                      <a:pt x="4226" y="21221"/>
                      <a:pt x="4226" y="21434"/>
                      <a:pt x="4104" y="21617"/>
                    </a:cubicBezTo>
                    <a:cubicBezTo>
                      <a:pt x="4091" y="21639"/>
                      <a:pt x="4059" y="21649"/>
                      <a:pt x="4012" y="21649"/>
                    </a:cubicBezTo>
                    <a:cubicBezTo>
                      <a:pt x="3733" y="21649"/>
                      <a:pt x="2917" y="21308"/>
                      <a:pt x="2189" y="21100"/>
                    </a:cubicBezTo>
                    <a:cubicBezTo>
                      <a:pt x="1835" y="20999"/>
                      <a:pt x="1450" y="20919"/>
                      <a:pt x="1109" y="20919"/>
                    </a:cubicBezTo>
                    <a:cubicBezTo>
                      <a:pt x="631" y="20919"/>
                      <a:pt x="242" y="21077"/>
                      <a:pt x="153" y="21556"/>
                    </a:cubicBezTo>
                    <a:cubicBezTo>
                      <a:pt x="1" y="22376"/>
                      <a:pt x="1186" y="24869"/>
                      <a:pt x="5624" y="27453"/>
                    </a:cubicBezTo>
                    <a:lnTo>
                      <a:pt x="7752" y="28516"/>
                    </a:lnTo>
                    <a:lnTo>
                      <a:pt x="9758" y="27209"/>
                    </a:lnTo>
                    <a:cubicBezTo>
                      <a:pt x="13922" y="24200"/>
                      <a:pt x="14834" y="21647"/>
                      <a:pt x="14621" y="20826"/>
                    </a:cubicBezTo>
                    <a:cubicBezTo>
                      <a:pt x="14500" y="20416"/>
                      <a:pt x="14188" y="20272"/>
                      <a:pt x="13804" y="20272"/>
                    </a:cubicBezTo>
                    <a:cubicBezTo>
                      <a:pt x="13421" y="20272"/>
                      <a:pt x="12965" y="20416"/>
                      <a:pt x="12554" y="20583"/>
                    </a:cubicBezTo>
                    <a:cubicBezTo>
                      <a:pt x="11851" y="20870"/>
                      <a:pt x="11081" y="21290"/>
                      <a:pt x="10780" y="21290"/>
                    </a:cubicBezTo>
                    <a:cubicBezTo>
                      <a:pt x="10729" y="21290"/>
                      <a:pt x="10692" y="21278"/>
                      <a:pt x="10670" y="21252"/>
                    </a:cubicBezTo>
                    <a:cubicBezTo>
                      <a:pt x="10548" y="21100"/>
                      <a:pt x="10548" y="20917"/>
                      <a:pt x="10791" y="20583"/>
                    </a:cubicBezTo>
                    <a:cubicBezTo>
                      <a:pt x="11065" y="20249"/>
                      <a:pt x="13466" y="17331"/>
                      <a:pt x="12919" y="15963"/>
                    </a:cubicBezTo>
                    <a:cubicBezTo>
                      <a:pt x="12741" y="15492"/>
                      <a:pt x="12289" y="15334"/>
                      <a:pt x="11753" y="15334"/>
                    </a:cubicBezTo>
                    <a:cubicBezTo>
                      <a:pt x="10736" y="15334"/>
                      <a:pt x="9418" y="15903"/>
                      <a:pt x="9120" y="15963"/>
                    </a:cubicBezTo>
                    <a:cubicBezTo>
                      <a:pt x="9079" y="15972"/>
                      <a:pt x="9043" y="15976"/>
                      <a:pt x="9011" y="15976"/>
                    </a:cubicBezTo>
                    <a:cubicBezTo>
                      <a:pt x="8701" y="15976"/>
                      <a:pt x="8736" y="15609"/>
                      <a:pt x="8846" y="15416"/>
                    </a:cubicBezTo>
                    <a:cubicBezTo>
                      <a:pt x="8968" y="15173"/>
                      <a:pt x="10366" y="12589"/>
                      <a:pt x="11035" y="11434"/>
                    </a:cubicBezTo>
                    <a:cubicBezTo>
                      <a:pt x="11673" y="10279"/>
                      <a:pt x="11825" y="9337"/>
                      <a:pt x="11156" y="8790"/>
                    </a:cubicBezTo>
                    <a:cubicBezTo>
                      <a:pt x="11019" y="8678"/>
                      <a:pt x="10861" y="8633"/>
                      <a:pt x="10694" y="8633"/>
                    </a:cubicBezTo>
                    <a:cubicBezTo>
                      <a:pt x="10082" y="8633"/>
                      <a:pt x="9330" y="9231"/>
                      <a:pt x="8877" y="9398"/>
                    </a:cubicBezTo>
                    <a:cubicBezTo>
                      <a:pt x="8815" y="9417"/>
                      <a:pt x="8758" y="9426"/>
                      <a:pt x="8705" y="9426"/>
                    </a:cubicBezTo>
                    <a:cubicBezTo>
                      <a:pt x="8268" y="9426"/>
                      <a:pt x="8147" y="8820"/>
                      <a:pt x="8147" y="8820"/>
                    </a:cubicBezTo>
                    <a:cubicBezTo>
                      <a:pt x="8269" y="6966"/>
                      <a:pt x="8269" y="5142"/>
                      <a:pt x="8117" y="3288"/>
                    </a:cubicBezTo>
                    <a:cubicBezTo>
                      <a:pt x="7932" y="206"/>
                      <a:pt x="6698" y="0"/>
                      <a:pt x="63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69"/>
              <p:cNvSpPr/>
              <p:nvPr/>
            </p:nvSpPr>
            <p:spPr>
              <a:xfrm>
                <a:off x="6678505" y="3610777"/>
                <a:ext cx="43488" cy="884722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28482" extrusionOk="0">
                    <a:moveTo>
                      <a:pt x="1" y="1"/>
                    </a:moveTo>
                    <a:cubicBezTo>
                      <a:pt x="1" y="214"/>
                      <a:pt x="31" y="487"/>
                      <a:pt x="62" y="852"/>
                    </a:cubicBezTo>
                    <a:cubicBezTo>
                      <a:pt x="31" y="487"/>
                      <a:pt x="31" y="214"/>
                      <a:pt x="1" y="1"/>
                    </a:cubicBezTo>
                    <a:close/>
                    <a:moveTo>
                      <a:pt x="62" y="852"/>
                    </a:moveTo>
                    <a:cubicBezTo>
                      <a:pt x="92" y="1612"/>
                      <a:pt x="153" y="2676"/>
                      <a:pt x="214" y="3983"/>
                    </a:cubicBezTo>
                    <a:cubicBezTo>
                      <a:pt x="335" y="6597"/>
                      <a:pt x="487" y="10244"/>
                      <a:pt x="670" y="14256"/>
                    </a:cubicBezTo>
                    <a:cubicBezTo>
                      <a:pt x="852" y="18269"/>
                      <a:pt x="1034" y="21916"/>
                      <a:pt x="1156" y="24530"/>
                    </a:cubicBezTo>
                    <a:cubicBezTo>
                      <a:pt x="1247" y="25837"/>
                      <a:pt x="1308" y="26901"/>
                      <a:pt x="1338" y="27661"/>
                    </a:cubicBezTo>
                    <a:cubicBezTo>
                      <a:pt x="1369" y="28026"/>
                      <a:pt x="1399" y="28299"/>
                      <a:pt x="1399" y="28481"/>
                    </a:cubicBezTo>
                    <a:cubicBezTo>
                      <a:pt x="1399" y="28299"/>
                      <a:pt x="1369" y="28026"/>
                      <a:pt x="1369" y="27630"/>
                    </a:cubicBezTo>
                    <a:cubicBezTo>
                      <a:pt x="1338" y="26901"/>
                      <a:pt x="1277" y="25837"/>
                      <a:pt x="1217" y="24530"/>
                    </a:cubicBezTo>
                    <a:cubicBezTo>
                      <a:pt x="1065" y="21886"/>
                      <a:pt x="913" y="18269"/>
                      <a:pt x="730" y="14256"/>
                    </a:cubicBezTo>
                    <a:cubicBezTo>
                      <a:pt x="548" y="10244"/>
                      <a:pt x="396" y="6597"/>
                      <a:pt x="244" y="3983"/>
                    </a:cubicBezTo>
                    <a:cubicBezTo>
                      <a:pt x="183" y="2645"/>
                      <a:pt x="122" y="1581"/>
                      <a:pt x="62" y="8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69"/>
              <p:cNvSpPr/>
              <p:nvPr/>
            </p:nvSpPr>
            <p:spPr>
              <a:xfrm>
                <a:off x="6601095" y="3826076"/>
                <a:ext cx="93498" cy="9822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162" extrusionOk="0">
                    <a:moveTo>
                      <a:pt x="0" y="0"/>
                    </a:moveTo>
                    <a:cubicBezTo>
                      <a:pt x="31" y="30"/>
                      <a:pt x="61" y="61"/>
                      <a:pt x="122" y="91"/>
                    </a:cubicBezTo>
                    <a:cubicBezTo>
                      <a:pt x="92" y="61"/>
                      <a:pt x="61" y="0"/>
                      <a:pt x="0" y="0"/>
                    </a:cubicBezTo>
                    <a:close/>
                    <a:moveTo>
                      <a:pt x="122" y="91"/>
                    </a:moveTo>
                    <a:lnTo>
                      <a:pt x="426" y="426"/>
                    </a:lnTo>
                    <a:cubicBezTo>
                      <a:pt x="730" y="760"/>
                      <a:pt x="1064" y="1125"/>
                      <a:pt x="1490" y="1581"/>
                    </a:cubicBezTo>
                    <a:cubicBezTo>
                      <a:pt x="1885" y="2037"/>
                      <a:pt x="2250" y="2432"/>
                      <a:pt x="2554" y="2705"/>
                    </a:cubicBezTo>
                    <a:cubicBezTo>
                      <a:pt x="2675" y="2857"/>
                      <a:pt x="2797" y="2979"/>
                      <a:pt x="2888" y="3040"/>
                    </a:cubicBezTo>
                    <a:lnTo>
                      <a:pt x="2584" y="2675"/>
                    </a:lnTo>
                    <a:lnTo>
                      <a:pt x="1551" y="1550"/>
                    </a:lnTo>
                    <a:cubicBezTo>
                      <a:pt x="1125" y="1094"/>
                      <a:pt x="760" y="699"/>
                      <a:pt x="456" y="426"/>
                    </a:cubicBezTo>
                    <a:cubicBezTo>
                      <a:pt x="335" y="274"/>
                      <a:pt x="213" y="182"/>
                      <a:pt x="122" y="91"/>
                    </a:cubicBezTo>
                    <a:close/>
                    <a:moveTo>
                      <a:pt x="2888" y="3040"/>
                    </a:moveTo>
                    <a:cubicBezTo>
                      <a:pt x="2949" y="3131"/>
                      <a:pt x="3010" y="3161"/>
                      <a:pt x="3010" y="3161"/>
                    </a:cubicBezTo>
                    <a:cubicBezTo>
                      <a:pt x="2979" y="3100"/>
                      <a:pt x="2949" y="3070"/>
                      <a:pt x="2888" y="30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9"/>
              <p:cNvSpPr/>
              <p:nvPr/>
            </p:nvSpPr>
            <p:spPr>
              <a:xfrm>
                <a:off x="6701181" y="3809985"/>
                <a:ext cx="110489" cy="111483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89" extrusionOk="0">
                    <a:moveTo>
                      <a:pt x="3525" y="0"/>
                    </a:moveTo>
                    <a:cubicBezTo>
                      <a:pt x="3496" y="0"/>
                      <a:pt x="2687" y="780"/>
                      <a:pt x="1733" y="1764"/>
                    </a:cubicBezTo>
                    <a:cubicBezTo>
                      <a:pt x="760" y="2767"/>
                      <a:pt x="0" y="3588"/>
                      <a:pt x="0" y="3588"/>
                    </a:cubicBezTo>
                    <a:cubicBezTo>
                      <a:pt x="0" y="3589"/>
                      <a:pt x="1" y="3589"/>
                      <a:pt x="1" y="3589"/>
                    </a:cubicBezTo>
                    <a:cubicBezTo>
                      <a:pt x="31" y="3589"/>
                      <a:pt x="839" y="2809"/>
                      <a:pt x="1794" y="1825"/>
                    </a:cubicBezTo>
                    <a:cubicBezTo>
                      <a:pt x="2766" y="822"/>
                      <a:pt x="3557" y="1"/>
                      <a:pt x="3526" y="1"/>
                    </a:cubicBezTo>
                    <a:cubicBezTo>
                      <a:pt x="3526" y="1"/>
                      <a:pt x="3526" y="0"/>
                      <a:pt x="3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69"/>
              <p:cNvSpPr/>
              <p:nvPr/>
            </p:nvSpPr>
            <p:spPr>
              <a:xfrm>
                <a:off x="6701181" y="4041345"/>
                <a:ext cx="118038" cy="7178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311" extrusionOk="0">
                    <a:moveTo>
                      <a:pt x="3800" y="0"/>
                    </a:moveTo>
                    <a:cubicBezTo>
                      <a:pt x="3739" y="0"/>
                      <a:pt x="3678" y="31"/>
                      <a:pt x="3648" y="91"/>
                    </a:cubicBezTo>
                    <a:cubicBezTo>
                      <a:pt x="3709" y="61"/>
                      <a:pt x="3739" y="31"/>
                      <a:pt x="3800" y="0"/>
                    </a:cubicBezTo>
                    <a:close/>
                    <a:moveTo>
                      <a:pt x="3648" y="91"/>
                    </a:moveTo>
                    <a:lnTo>
                      <a:pt x="3253" y="335"/>
                    </a:lnTo>
                    <a:cubicBezTo>
                      <a:pt x="2918" y="578"/>
                      <a:pt x="2432" y="882"/>
                      <a:pt x="1915" y="1186"/>
                    </a:cubicBezTo>
                    <a:cubicBezTo>
                      <a:pt x="1399" y="1520"/>
                      <a:pt x="912" y="1794"/>
                      <a:pt x="547" y="1976"/>
                    </a:cubicBezTo>
                    <a:lnTo>
                      <a:pt x="122" y="2219"/>
                    </a:lnTo>
                    <a:cubicBezTo>
                      <a:pt x="31" y="2280"/>
                      <a:pt x="0" y="2310"/>
                      <a:pt x="0" y="2310"/>
                    </a:cubicBezTo>
                    <a:cubicBezTo>
                      <a:pt x="61" y="2310"/>
                      <a:pt x="92" y="2280"/>
                      <a:pt x="152" y="2219"/>
                    </a:cubicBezTo>
                    <a:cubicBezTo>
                      <a:pt x="244" y="2189"/>
                      <a:pt x="395" y="2128"/>
                      <a:pt x="578" y="2037"/>
                    </a:cubicBezTo>
                    <a:cubicBezTo>
                      <a:pt x="943" y="1854"/>
                      <a:pt x="1429" y="1581"/>
                      <a:pt x="1946" y="1277"/>
                    </a:cubicBezTo>
                    <a:cubicBezTo>
                      <a:pt x="2493" y="942"/>
                      <a:pt x="2949" y="639"/>
                      <a:pt x="3283" y="395"/>
                    </a:cubicBezTo>
                    <a:cubicBezTo>
                      <a:pt x="3435" y="274"/>
                      <a:pt x="3557" y="183"/>
                      <a:pt x="3648" y="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69"/>
              <p:cNvSpPr/>
              <p:nvPr/>
            </p:nvSpPr>
            <p:spPr>
              <a:xfrm>
                <a:off x="6590720" y="4046066"/>
                <a:ext cx="110489" cy="66101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12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31"/>
                      <a:pt x="91" y="61"/>
                      <a:pt x="152" y="91"/>
                    </a:cubicBezTo>
                    <a:cubicBezTo>
                      <a:pt x="243" y="152"/>
                      <a:pt x="365" y="243"/>
                      <a:pt x="517" y="335"/>
                    </a:cubicBezTo>
                    <a:cubicBezTo>
                      <a:pt x="851" y="547"/>
                      <a:pt x="1277" y="790"/>
                      <a:pt x="1763" y="1094"/>
                    </a:cubicBezTo>
                    <a:cubicBezTo>
                      <a:pt x="2280" y="1398"/>
                      <a:pt x="2705" y="1642"/>
                      <a:pt x="3040" y="1824"/>
                    </a:cubicBezTo>
                    <a:lnTo>
                      <a:pt x="3404" y="2037"/>
                    </a:lnTo>
                    <a:lnTo>
                      <a:pt x="3556" y="2128"/>
                    </a:lnTo>
                    <a:cubicBezTo>
                      <a:pt x="3556" y="2097"/>
                      <a:pt x="3526" y="2067"/>
                      <a:pt x="3435" y="2006"/>
                    </a:cubicBezTo>
                    <a:lnTo>
                      <a:pt x="3040" y="1794"/>
                    </a:lnTo>
                    <a:cubicBezTo>
                      <a:pt x="2736" y="1581"/>
                      <a:pt x="2310" y="1307"/>
                      <a:pt x="1793" y="1034"/>
                    </a:cubicBezTo>
                    <a:cubicBezTo>
                      <a:pt x="1307" y="730"/>
                      <a:pt x="851" y="487"/>
                      <a:pt x="547" y="274"/>
                    </a:cubicBezTo>
                    <a:lnTo>
                      <a:pt x="152" y="61"/>
                    </a:lnTo>
                    <a:cubicBezTo>
                      <a:pt x="61" y="3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69"/>
              <p:cNvSpPr/>
              <p:nvPr/>
            </p:nvSpPr>
            <p:spPr>
              <a:xfrm>
                <a:off x="6568976" y="4215051"/>
                <a:ext cx="142608" cy="83123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26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" y="31"/>
                      <a:pt x="123" y="92"/>
                      <a:pt x="183" y="123"/>
                    </a:cubicBezTo>
                    <a:lnTo>
                      <a:pt x="670" y="427"/>
                    </a:lnTo>
                    <a:cubicBezTo>
                      <a:pt x="1065" y="670"/>
                      <a:pt x="1642" y="1004"/>
                      <a:pt x="2281" y="1369"/>
                    </a:cubicBezTo>
                    <a:cubicBezTo>
                      <a:pt x="2919" y="1734"/>
                      <a:pt x="3496" y="2068"/>
                      <a:pt x="3892" y="2311"/>
                    </a:cubicBezTo>
                    <a:lnTo>
                      <a:pt x="4408" y="2585"/>
                    </a:lnTo>
                    <a:cubicBezTo>
                      <a:pt x="4439" y="2615"/>
                      <a:pt x="4530" y="2645"/>
                      <a:pt x="4591" y="2676"/>
                    </a:cubicBezTo>
                    <a:cubicBezTo>
                      <a:pt x="4530" y="2615"/>
                      <a:pt x="4469" y="2585"/>
                      <a:pt x="4408" y="2554"/>
                    </a:cubicBezTo>
                    <a:lnTo>
                      <a:pt x="3922" y="2250"/>
                    </a:lnTo>
                    <a:cubicBezTo>
                      <a:pt x="3527" y="2007"/>
                      <a:pt x="2949" y="1673"/>
                      <a:pt x="2311" y="1308"/>
                    </a:cubicBezTo>
                    <a:cubicBezTo>
                      <a:pt x="1703" y="943"/>
                      <a:pt x="1126" y="609"/>
                      <a:pt x="700" y="366"/>
                    </a:cubicBezTo>
                    <a:lnTo>
                      <a:pt x="214" y="92"/>
                    </a:lnTo>
                    <a:cubicBezTo>
                      <a:pt x="153" y="62"/>
                      <a:pt x="92" y="3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69"/>
              <p:cNvSpPr/>
              <p:nvPr/>
            </p:nvSpPr>
            <p:spPr>
              <a:xfrm>
                <a:off x="6708729" y="4199022"/>
                <a:ext cx="147329" cy="963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3101" extrusionOk="0">
                    <a:moveTo>
                      <a:pt x="4742" y="0"/>
                    </a:moveTo>
                    <a:cubicBezTo>
                      <a:pt x="4681" y="31"/>
                      <a:pt x="4590" y="91"/>
                      <a:pt x="4560" y="122"/>
                    </a:cubicBezTo>
                    <a:lnTo>
                      <a:pt x="4043" y="487"/>
                    </a:lnTo>
                    <a:cubicBezTo>
                      <a:pt x="3618" y="760"/>
                      <a:pt x="3040" y="1155"/>
                      <a:pt x="2402" y="1581"/>
                    </a:cubicBezTo>
                    <a:cubicBezTo>
                      <a:pt x="1733" y="2006"/>
                      <a:pt x="1125" y="2402"/>
                      <a:pt x="700" y="2645"/>
                    </a:cubicBezTo>
                    <a:lnTo>
                      <a:pt x="183" y="2979"/>
                    </a:lnTo>
                    <a:cubicBezTo>
                      <a:pt x="122" y="3009"/>
                      <a:pt x="61" y="3040"/>
                      <a:pt x="1" y="3101"/>
                    </a:cubicBezTo>
                    <a:cubicBezTo>
                      <a:pt x="61" y="3070"/>
                      <a:pt x="122" y="3040"/>
                      <a:pt x="183" y="3009"/>
                    </a:cubicBezTo>
                    <a:cubicBezTo>
                      <a:pt x="335" y="2949"/>
                      <a:pt x="517" y="2857"/>
                      <a:pt x="730" y="2705"/>
                    </a:cubicBezTo>
                    <a:cubicBezTo>
                      <a:pt x="1186" y="2462"/>
                      <a:pt x="1763" y="2098"/>
                      <a:pt x="2432" y="1672"/>
                    </a:cubicBezTo>
                    <a:cubicBezTo>
                      <a:pt x="3101" y="1246"/>
                      <a:pt x="3678" y="851"/>
                      <a:pt x="4074" y="547"/>
                    </a:cubicBezTo>
                    <a:cubicBezTo>
                      <a:pt x="4286" y="365"/>
                      <a:pt x="4469" y="243"/>
                      <a:pt x="4560" y="152"/>
                    </a:cubicBezTo>
                    <a:cubicBezTo>
                      <a:pt x="4621" y="122"/>
                      <a:pt x="4681" y="61"/>
                      <a:pt x="47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69"/>
              <p:cNvSpPr/>
              <p:nvPr/>
            </p:nvSpPr>
            <p:spPr>
              <a:xfrm>
                <a:off x="6624703" y="4409569"/>
                <a:ext cx="183207" cy="45227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14560" extrusionOk="0">
                    <a:moveTo>
                      <a:pt x="0" y="0"/>
                    </a:moveTo>
                    <a:lnTo>
                      <a:pt x="1915" y="14560"/>
                    </a:lnTo>
                    <a:lnTo>
                      <a:pt x="3982" y="14560"/>
                    </a:lnTo>
                    <a:lnTo>
                      <a:pt x="58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69"/>
              <p:cNvSpPr/>
              <p:nvPr/>
            </p:nvSpPr>
            <p:spPr>
              <a:xfrm>
                <a:off x="6634146" y="4446379"/>
                <a:ext cx="165252" cy="40630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1308" extrusionOk="0">
                    <a:moveTo>
                      <a:pt x="2109" y="1"/>
                    </a:moveTo>
                    <a:cubicBezTo>
                      <a:pt x="1915" y="1"/>
                      <a:pt x="1718" y="31"/>
                      <a:pt x="1520" y="92"/>
                    </a:cubicBezTo>
                    <a:cubicBezTo>
                      <a:pt x="1368" y="153"/>
                      <a:pt x="1216" y="244"/>
                      <a:pt x="1094" y="366"/>
                    </a:cubicBezTo>
                    <a:cubicBezTo>
                      <a:pt x="1003" y="457"/>
                      <a:pt x="882" y="548"/>
                      <a:pt x="760" y="639"/>
                    </a:cubicBezTo>
                    <a:cubicBezTo>
                      <a:pt x="659" y="720"/>
                      <a:pt x="530" y="761"/>
                      <a:pt x="393" y="761"/>
                    </a:cubicBezTo>
                    <a:cubicBezTo>
                      <a:pt x="324" y="761"/>
                      <a:pt x="254" y="751"/>
                      <a:pt x="183" y="730"/>
                    </a:cubicBezTo>
                    <a:cubicBezTo>
                      <a:pt x="122" y="700"/>
                      <a:pt x="61" y="670"/>
                      <a:pt x="0" y="609"/>
                    </a:cubicBezTo>
                    <a:lnTo>
                      <a:pt x="0" y="609"/>
                    </a:lnTo>
                    <a:cubicBezTo>
                      <a:pt x="1" y="609"/>
                      <a:pt x="31" y="639"/>
                      <a:pt x="31" y="670"/>
                    </a:cubicBezTo>
                    <a:cubicBezTo>
                      <a:pt x="61" y="700"/>
                      <a:pt x="122" y="730"/>
                      <a:pt x="183" y="761"/>
                    </a:cubicBezTo>
                    <a:cubicBezTo>
                      <a:pt x="254" y="781"/>
                      <a:pt x="324" y="791"/>
                      <a:pt x="394" y="791"/>
                    </a:cubicBezTo>
                    <a:cubicBezTo>
                      <a:pt x="534" y="791"/>
                      <a:pt x="669" y="751"/>
                      <a:pt x="791" y="670"/>
                    </a:cubicBezTo>
                    <a:cubicBezTo>
                      <a:pt x="1034" y="487"/>
                      <a:pt x="1307" y="305"/>
                      <a:pt x="1550" y="183"/>
                    </a:cubicBezTo>
                    <a:cubicBezTo>
                      <a:pt x="1723" y="126"/>
                      <a:pt x="1902" y="96"/>
                      <a:pt x="2078" y="96"/>
                    </a:cubicBezTo>
                    <a:cubicBezTo>
                      <a:pt x="2275" y="96"/>
                      <a:pt x="2468" y="133"/>
                      <a:pt x="2645" y="214"/>
                    </a:cubicBezTo>
                    <a:cubicBezTo>
                      <a:pt x="3009" y="305"/>
                      <a:pt x="3344" y="487"/>
                      <a:pt x="3648" y="700"/>
                    </a:cubicBezTo>
                    <a:cubicBezTo>
                      <a:pt x="3921" y="852"/>
                      <a:pt x="4195" y="1004"/>
                      <a:pt x="4468" y="1126"/>
                    </a:cubicBezTo>
                    <a:cubicBezTo>
                      <a:pt x="4681" y="1217"/>
                      <a:pt x="4864" y="1278"/>
                      <a:pt x="5076" y="1308"/>
                    </a:cubicBezTo>
                    <a:lnTo>
                      <a:pt x="5319" y="1308"/>
                    </a:lnTo>
                    <a:cubicBezTo>
                      <a:pt x="5046" y="1247"/>
                      <a:pt x="4772" y="1186"/>
                      <a:pt x="4499" y="1065"/>
                    </a:cubicBezTo>
                    <a:cubicBezTo>
                      <a:pt x="4225" y="913"/>
                      <a:pt x="3952" y="761"/>
                      <a:pt x="3709" y="609"/>
                    </a:cubicBezTo>
                    <a:cubicBezTo>
                      <a:pt x="3374" y="396"/>
                      <a:pt x="3040" y="214"/>
                      <a:pt x="2675" y="92"/>
                    </a:cubicBezTo>
                    <a:cubicBezTo>
                      <a:pt x="2493" y="31"/>
                      <a:pt x="2303" y="1"/>
                      <a:pt x="2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69"/>
              <p:cNvSpPr/>
              <p:nvPr/>
            </p:nvSpPr>
            <p:spPr>
              <a:xfrm>
                <a:off x="6640763" y="4515308"/>
                <a:ext cx="154847" cy="33082"/>
              </a:xfrm>
              <a:custGeom>
                <a:avLst/>
                <a:gdLst/>
                <a:ahLst/>
                <a:cxnLst/>
                <a:rect l="l" t="t" r="r" b="b"/>
                <a:pathLst>
                  <a:path w="4985" h="1065" extrusionOk="0">
                    <a:moveTo>
                      <a:pt x="4985" y="1"/>
                    </a:moveTo>
                    <a:lnTo>
                      <a:pt x="4985" y="1"/>
                    </a:lnTo>
                    <a:cubicBezTo>
                      <a:pt x="4772" y="153"/>
                      <a:pt x="4559" y="274"/>
                      <a:pt x="4316" y="366"/>
                    </a:cubicBezTo>
                    <a:cubicBezTo>
                      <a:pt x="4043" y="487"/>
                      <a:pt x="3769" y="548"/>
                      <a:pt x="3496" y="578"/>
                    </a:cubicBezTo>
                    <a:cubicBezTo>
                      <a:pt x="3357" y="591"/>
                      <a:pt x="3219" y="598"/>
                      <a:pt x="3080" y="598"/>
                    </a:cubicBezTo>
                    <a:cubicBezTo>
                      <a:pt x="2884" y="598"/>
                      <a:pt x="2688" y="584"/>
                      <a:pt x="2492" y="548"/>
                    </a:cubicBezTo>
                    <a:cubicBezTo>
                      <a:pt x="2128" y="457"/>
                      <a:pt x="1793" y="426"/>
                      <a:pt x="1429" y="396"/>
                    </a:cubicBezTo>
                    <a:cubicBezTo>
                      <a:pt x="1155" y="396"/>
                      <a:pt x="851" y="457"/>
                      <a:pt x="608" y="548"/>
                    </a:cubicBezTo>
                    <a:cubicBezTo>
                      <a:pt x="395" y="639"/>
                      <a:pt x="243" y="730"/>
                      <a:pt x="122" y="882"/>
                    </a:cubicBezTo>
                    <a:cubicBezTo>
                      <a:pt x="91" y="943"/>
                      <a:pt x="61" y="973"/>
                      <a:pt x="30" y="1004"/>
                    </a:cubicBezTo>
                    <a:cubicBezTo>
                      <a:pt x="0" y="1065"/>
                      <a:pt x="0" y="1065"/>
                      <a:pt x="0" y="1065"/>
                    </a:cubicBezTo>
                    <a:cubicBezTo>
                      <a:pt x="0" y="1065"/>
                      <a:pt x="61" y="1004"/>
                      <a:pt x="152" y="913"/>
                    </a:cubicBezTo>
                    <a:cubicBezTo>
                      <a:pt x="274" y="791"/>
                      <a:pt x="426" y="669"/>
                      <a:pt x="608" y="609"/>
                    </a:cubicBezTo>
                    <a:cubicBezTo>
                      <a:pt x="881" y="518"/>
                      <a:pt x="1155" y="487"/>
                      <a:pt x="1429" y="487"/>
                    </a:cubicBezTo>
                    <a:cubicBezTo>
                      <a:pt x="1793" y="518"/>
                      <a:pt x="2128" y="548"/>
                      <a:pt x="2462" y="639"/>
                    </a:cubicBezTo>
                    <a:cubicBezTo>
                      <a:pt x="2658" y="675"/>
                      <a:pt x="2864" y="689"/>
                      <a:pt x="3075" y="689"/>
                    </a:cubicBezTo>
                    <a:cubicBezTo>
                      <a:pt x="3224" y="689"/>
                      <a:pt x="3375" y="682"/>
                      <a:pt x="3526" y="669"/>
                    </a:cubicBezTo>
                    <a:cubicBezTo>
                      <a:pt x="3799" y="639"/>
                      <a:pt x="4073" y="548"/>
                      <a:pt x="4347" y="426"/>
                    </a:cubicBezTo>
                    <a:cubicBezTo>
                      <a:pt x="4529" y="366"/>
                      <a:pt x="4681" y="244"/>
                      <a:pt x="4833" y="153"/>
                    </a:cubicBezTo>
                    <a:cubicBezTo>
                      <a:pt x="4894" y="92"/>
                      <a:pt x="4955" y="62"/>
                      <a:pt x="49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69"/>
              <p:cNvSpPr/>
              <p:nvPr/>
            </p:nvSpPr>
            <p:spPr>
              <a:xfrm>
                <a:off x="6651138" y="4580479"/>
                <a:ext cx="135992" cy="19849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63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" y="61"/>
                      <a:pt x="61" y="122"/>
                      <a:pt x="122" y="152"/>
                    </a:cubicBezTo>
                    <a:cubicBezTo>
                      <a:pt x="213" y="274"/>
                      <a:pt x="335" y="395"/>
                      <a:pt x="487" y="456"/>
                    </a:cubicBezTo>
                    <a:cubicBezTo>
                      <a:pt x="699" y="578"/>
                      <a:pt x="973" y="638"/>
                      <a:pt x="1216" y="638"/>
                    </a:cubicBezTo>
                    <a:cubicBezTo>
                      <a:pt x="1520" y="638"/>
                      <a:pt x="1824" y="608"/>
                      <a:pt x="2128" y="547"/>
                    </a:cubicBezTo>
                    <a:cubicBezTo>
                      <a:pt x="2432" y="486"/>
                      <a:pt x="2706" y="395"/>
                      <a:pt x="2979" y="365"/>
                    </a:cubicBezTo>
                    <a:cubicBezTo>
                      <a:pt x="3157" y="320"/>
                      <a:pt x="3335" y="292"/>
                      <a:pt x="3513" y="292"/>
                    </a:cubicBezTo>
                    <a:cubicBezTo>
                      <a:pt x="3578" y="292"/>
                      <a:pt x="3643" y="296"/>
                      <a:pt x="3709" y="304"/>
                    </a:cubicBezTo>
                    <a:cubicBezTo>
                      <a:pt x="3921" y="304"/>
                      <a:pt x="4165" y="334"/>
                      <a:pt x="4377" y="395"/>
                    </a:cubicBezTo>
                    <a:cubicBezTo>
                      <a:pt x="4347" y="365"/>
                      <a:pt x="4286" y="334"/>
                      <a:pt x="4225" y="304"/>
                    </a:cubicBezTo>
                    <a:cubicBezTo>
                      <a:pt x="4073" y="243"/>
                      <a:pt x="3891" y="213"/>
                      <a:pt x="3739" y="213"/>
                    </a:cubicBezTo>
                    <a:cubicBezTo>
                      <a:pt x="3668" y="204"/>
                      <a:pt x="3594" y="200"/>
                      <a:pt x="3519" y="200"/>
                    </a:cubicBezTo>
                    <a:cubicBezTo>
                      <a:pt x="3338" y="200"/>
                      <a:pt x="3151" y="222"/>
                      <a:pt x="2979" y="243"/>
                    </a:cubicBezTo>
                    <a:cubicBezTo>
                      <a:pt x="2706" y="304"/>
                      <a:pt x="2432" y="365"/>
                      <a:pt x="2128" y="426"/>
                    </a:cubicBezTo>
                    <a:cubicBezTo>
                      <a:pt x="1824" y="486"/>
                      <a:pt x="1520" y="547"/>
                      <a:pt x="1247" y="547"/>
                    </a:cubicBezTo>
                    <a:cubicBezTo>
                      <a:pt x="1003" y="517"/>
                      <a:pt x="760" y="486"/>
                      <a:pt x="547" y="395"/>
                    </a:cubicBezTo>
                    <a:cubicBezTo>
                      <a:pt x="335" y="304"/>
                      <a:pt x="152" y="152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69"/>
              <p:cNvSpPr/>
              <p:nvPr/>
            </p:nvSpPr>
            <p:spPr>
              <a:xfrm>
                <a:off x="6656791" y="4645619"/>
                <a:ext cx="118069" cy="2221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15" extrusionOk="0">
                    <a:moveTo>
                      <a:pt x="3800" y="0"/>
                    </a:moveTo>
                    <a:lnTo>
                      <a:pt x="3800" y="0"/>
                    </a:lnTo>
                    <a:cubicBezTo>
                      <a:pt x="3648" y="122"/>
                      <a:pt x="3496" y="213"/>
                      <a:pt x="3314" y="335"/>
                    </a:cubicBezTo>
                    <a:cubicBezTo>
                      <a:pt x="2962" y="510"/>
                      <a:pt x="2590" y="624"/>
                      <a:pt x="2198" y="624"/>
                    </a:cubicBezTo>
                    <a:cubicBezTo>
                      <a:pt x="2115" y="624"/>
                      <a:pt x="2031" y="619"/>
                      <a:pt x="1946" y="608"/>
                    </a:cubicBezTo>
                    <a:cubicBezTo>
                      <a:pt x="1399" y="578"/>
                      <a:pt x="973" y="244"/>
                      <a:pt x="578" y="213"/>
                    </a:cubicBezTo>
                    <a:cubicBezTo>
                      <a:pt x="515" y="201"/>
                      <a:pt x="452" y="193"/>
                      <a:pt x="389" y="193"/>
                    </a:cubicBezTo>
                    <a:cubicBezTo>
                      <a:pt x="300" y="193"/>
                      <a:pt x="211" y="208"/>
                      <a:pt x="122" y="244"/>
                    </a:cubicBezTo>
                    <a:cubicBezTo>
                      <a:pt x="62" y="274"/>
                      <a:pt x="1" y="335"/>
                      <a:pt x="1" y="335"/>
                    </a:cubicBezTo>
                    <a:cubicBezTo>
                      <a:pt x="116" y="277"/>
                      <a:pt x="244" y="256"/>
                      <a:pt x="369" y="256"/>
                    </a:cubicBezTo>
                    <a:cubicBezTo>
                      <a:pt x="441" y="256"/>
                      <a:pt x="512" y="263"/>
                      <a:pt x="578" y="274"/>
                    </a:cubicBezTo>
                    <a:cubicBezTo>
                      <a:pt x="791" y="335"/>
                      <a:pt x="1004" y="396"/>
                      <a:pt x="1186" y="487"/>
                    </a:cubicBezTo>
                    <a:cubicBezTo>
                      <a:pt x="1429" y="608"/>
                      <a:pt x="1673" y="669"/>
                      <a:pt x="1946" y="699"/>
                    </a:cubicBezTo>
                    <a:cubicBezTo>
                      <a:pt x="2030" y="710"/>
                      <a:pt x="2113" y="715"/>
                      <a:pt x="2196" y="715"/>
                    </a:cubicBezTo>
                    <a:cubicBezTo>
                      <a:pt x="2597" y="715"/>
                      <a:pt x="2992" y="597"/>
                      <a:pt x="3344" y="396"/>
                    </a:cubicBezTo>
                    <a:cubicBezTo>
                      <a:pt x="3466" y="304"/>
                      <a:pt x="3587" y="213"/>
                      <a:pt x="3709" y="122"/>
                    </a:cubicBezTo>
                    <a:cubicBezTo>
                      <a:pt x="3739" y="92"/>
                      <a:pt x="3770" y="31"/>
                      <a:pt x="3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69"/>
              <p:cNvSpPr/>
              <p:nvPr/>
            </p:nvSpPr>
            <p:spPr>
              <a:xfrm>
                <a:off x="6667198" y="4717375"/>
                <a:ext cx="96325" cy="25533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822" extrusionOk="0">
                    <a:moveTo>
                      <a:pt x="2219" y="0"/>
                    </a:moveTo>
                    <a:cubicBezTo>
                      <a:pt x="2006" y="0"/>
                      <a:pt x="1793" y="61"/>
                      <a:pt x="1581" y="122"/>
                    </a:cubicBezTo>
                    <a:cubicBezTo>
                      <a:pt x="1125" y="304"/>
                      <a:pt x="760" y="548"/>
                      <a:pt x="486" y="669"/>
                    </a:cubicBezTo>
                    <a:cubicBezTo>
                      <a:pt x="213" y="760"/>
                      <a:pt x="0" y="791"/>
                      <a:pt x="0" y="821"/>
                    </a:cubicBezTo>
                    <a:cubicBezTo>
                      <a:pt x="182" y="821"/>
                      <a:pt x="334" y="791"/>
                      <a:pt x="486" y="730"/>
                    </a:cubicBezTo>
                    <a:cubicBezTo>
                      <a:pt x="790" y="608"/>
                      <a:pt x="1155" y="396"/>
                      <a:pt x="1581" y="213"/>
                    </a:cubicBezTo>
                    <a:cubicBezTo>
                      <a:pt x="1793" y="152"/>
                      <a:pt x="2006" y="92"/>
                      <a:pt x="2219" y="92"/>
                    </a:cubicBezTo>
                    <a:cubicBezTo>
                      <a:pt x="2401" y="92"/>
                      <a:pt x="2553" y="122"/>
                      <a:pt x="2736" y="213"/>
                    </a:cubicBezTo>
                    <a:cubicBezTo>
                      <a:pt x="2857" y="274"/>
                      <a:pt x="3009" y="396"/>
                      <a:pt x="3100" y="517"/>
                    </a:cubicBezTo>
                    <a:cubicBezTo>
                      <a:pt x="3100" y="517"/>
                      <a:pt x="3100" y="487"/>
                      <a:pt x="3040" y="396"/>
                    </a:cubicBezTo>
                    <a:cubicBezTo>
                      <a:pt x="2979" y="304"/>
                      <a:pt x="2888" y="213"/>
                      <a:pt x="2766" y="152"/>
                    </a:cubicBezTo>
                    <a:cubicBezTo>
                      <a:pt x="2614" y="61"/>
                      <a:pt x="2432" y="0"/>
                      <a:pt x="2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69"/>
              <p:cNvSpPr/>
              <p:nvPr/>
            </p:nvSpPr>
            <p:spPr>
              <a:xfrm>
                <a:off x="6676641" y="4783322"/>
                <a:ext cx="81228" cy="962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10" extrusionOk="0">
                    <a:moveTo>
                      <a:pt x="19" y="0"/>
                    </a:moveTo>
                    <a:cubicBezTo>
                      <a:pt x="7" y="0"/>
                      <a:pt x="0" y="2"/>
                      <a:pt x="0" y="5"/>
                    </a:cubicBezTo>
                    <a:cubicBezTo>
                      <a:pt x="122" y="66"/>
                      <a:pt x="243" y="96"/>
                      <a:pt x="365" y="127"/>
                    </a:cubicBezTo>
                    <a:cubicBezTo>
                      <a:pt x="669" y="188"/>
                      <a:pt x="973" y="248"/>
                      <a:pt x="1307" y="279"/>
                    </a:cubicBezTo>
                    <a:cubicBezTo>
                      <a:pt x="1611" y="309"/>
                      <a:pt x="1915" y="309"/>
                      <a:pt x="2249" y="309"/>
                    </a:cubicBezTo>
                    <a:cubicBezTo>
                      <a:pt x="2371" y="309"/>
                      <a:pt x="2493" y="279"/>
                      <a:pt x="2614" y="248"/>
                    </a:cubicBezTo>
                    <a:cubicBezTo>
                      <a:pt x="2614" y="218"/>
                      <a:pt x="2037" y="248"/>
                      <a:pt x="1307" y="188"/>
                    </a:cubicBezTo>
                    <a:cubicBezTo>
                      <a:pt x="656" y="106"/>
                      <a:pt x="125" y="0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4" name="Google Shape;2084;p69"/>
            <p:cNvSpPr/>
            <p:nvPr/>
          </p:nvSpPr>
          <p:spPr>
            <a:xfrm>
              <a:off x="6773737" y="671538"/>
              <a:ext cx="82160" cy="102009"/>
            </a:xfrm>
            <a:custGeom>
              <a:avLst/>
              <a:gdLst/>
              <a:ahLst/>
              <a:cxnLst/>
              <a:rect l="l" t="t" r="r" b="b"/>
              <a:pathLst>
                <a:path w="2645" h="3284" extrusionOk="0">
                  <a:moveTo>
                    <a:pt x="1" y="0"/>
                  </a:moveTo>
                  <a:lnTo>
                    <a:pt x="1" y="274"/>
                  </a:lnTo>
                  <a:lnTo>
                    <a:pt x="1125" y="274"/>
                  </a:lnTo>
                  <a:lnTo>
                    <a:pt x="1156" y="3283"/>
                  </a:lnTo>
                  <a:lnTo>
                    <a:pt x="1520" y="3283"/>
                  </a:lnTo>
                  <a:lnTo>
                    <a:pt x="1520" y="274"/>
                  </a:lnTo>
                  <a:lnTo>
                    <a:pt x="2645" y="274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9"/>
            <p:cNvSpPr/>
            <p:nvPr/>
          </p:nvSpPr>
          <p:spPr>
            <a:xfrm>
              <a:off x="6857763" y="666351"/>
              <a:ext cx="129375" cy="107197"/>
            </a:xfrm>
            <a:custGeom>
              <a:avLst/>
              <a:gdLst/>
              <a:ahLst/>
              <a:cxnLst/>
              <a:rect l="l" t="t" r="r" b="b"/>
              <a:pathLst>
                <a:path w="4165" h="3451" extrusionOk="0">
                  <a:moveTo>
                    <a:pt x="1848" y="380"/>
                  </a:moveTo>
                  <a:cubicBezTo>
                    <a:pt x="2566" y="380"/>
                    <a:pt x="3253" y="932"/>
                    <a:pt x="3253" y="1778"/>
                  </a:cubicBezTo>
                  <a:cubicBezTo>
                    <a:pt x="3253" y="2521"/>
                    <a:pt x="2644" y="3147"/>
                    <a:pt x="1907" y="3147"/>
                  </a:cubicBezTo>
                  <a:cubicBezTo>
                    <a:pt x="1890" y="3147"/>
                    <a:pt x="1872" y="3147"/>
                    <a:pt x="1855" y="3146"/>
                  </a:cubicBezTo>
                  <a:cubicBezTo>
                    <a:pt x="639" y="3146"/>
                    <a:pt x="1" y="1657"/>
                    <a:pt x="882" y="775"/>
                  </a:cubicBezTo>
                  <a:cubicBezTo>
                    <a:pt x="1165" y="502"/>
                    <a:pt x="1510" y="380"/>
                    <a:pt x="1848" y="380"/>
                  </a:cubicBezTo>
                  <a:close/>
                  <a:moveTo>
                    <a:pt x="1866" y="1"/>
                  </a:moveTo>
                  <a:cubicBezTo>
                    <a:pt x="964" y="1"/>
                    <a:pt x="111" y="719"/>
                    <a:pt x="153" y="1778"/>
                  </a:cubicBezTo>
                  <a:cubicBezTo>
                    <a:pt x="123" y="2702"/>
                    <a:pt x="882" y="3451"/>
                    <a:pt x="1800" y="3451"/>
                  </a:cubicBezTo>
                  <a:cubicBezTo>
                    <a:pt x="1818" y="3451"/>
                    <a:pt x="1837" y="3451"/>
                    <a:pt x="1855" y="3450"/>
                  </a:cubicBezTo>
                  <a:cubicBezTo>
                    <a:pt x="3405" y="3450"/>
                    <a:pt x="4165" y="1566"/>
                    <a:pt x="3071" y="502"/>
                  </a:cubicBezTo>
                  <a:cubicBezTo>
                    <a:pt x="2714" y="155"/>
                    <a:pt x="2285" y="1"/>
                    <a:pt x="1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9"/>
            <p:cNvSpPr/>
            <p:nvPr/>
          </p:nvSpPr>
          <p:spPr>
            <a:xfrm>
              <a:off x="7031500" y="671538"/>
              <a:ext cx="99214" cy="102009"/>
            </a:xfrm>
            <a:custGeom>
              <a:avLst/>
              <a:gdLst/>
              <a:ahLst/>
              <a:cxnLst/>
              <a:rect l="l" t="t" r="r" b="b"/>
              <a:pathLst>
                <a:path w="3194" h="3284" extrusionOk="0">
                  <a:moveTo>
                    <a:pt x="1425" y="272"/>
                  </a:moveTo>
                  <a:cubicBezTo>
                    <a:pt x="3194" y="272"/>
                    <a:pt x="3194" y="2981"/>
                    <a:pt x="1425" y="2981"/>
                  </a:cubicBezTo>
                  <a:cubicBezTo>
                    <a:pt x="1396" y="2981"/>
                    <a:pt x="1367" y="2981"/>
                    <a:pt x="1338" y="2979"/>
                  </a:cubicBezTo>
                  <a:lnTo>
                    <a:pt x="335" y="2979"/>
                  </a:lnTo>
                  <a:lnTo>
                    <a:pt x="335" y="274"/>
                  </a:lnTo>
                  <a:lnTo>
                    <a:pt x="1338" y="274"/>
                  </a:lnTo>
                  <a:cubicBezTo>
                    <a:pt x="1367" y="273"/>
                    <a:pt x="1396" y="272"/>
                    <a:pt x="1425" y="272"/>
                  </a:cubicBezTo>
                  <a:close/>
                  <a:moveTo>
                    <a:pt x="1" y="0"/>
                  </a:moveTo>
                  <a:lnTo>
                    <a:pt x="1" y="3283"/>
                  </a:lnTo>
                  <a:lnTo>
                    <a:pt x="1338" y="3283"/>
                  </a:lnTo>
                  <a:cubicBezTo>
                    <a:pt x="2402" y="3283"/>
                    <a:pt x="3101" y="2584"/>
                    <a:pt x="3101" y="1642"/>
                  </a:cubicBezTo>
                  <a:cubicBezTo>
                    <a:pt x="3101" y="669"/>
                    <a:pt x="2402" y="0"/>
                    <a:pt x="1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9"/>
            <p:cNvSpPr/>
            <p:nvPr/>
          </p:nvSpPr>
          <p:spPr>
            <a:xfrm>
              <a:off x="7139134" y="666351"/>
              <a:ext cx="129375" cy="107197"/>
            </a:xfrm>
            <a:custGeom>
              <a:avLst/>
              <a:gdLst/>
              <a:ahLst/>
              <a:cxnLst/>
              <a:rect l="l" t="t" r="r" b="b"/>
              <a:pathLst>
                <a:path w="4165" h="3451" extrusionOk="0">
                  <a:moveTo>
                    <a:pt x="1847" y="380"/>
                  </a:moveTo>
                  <a:cubicBezTo>
                    <a:pt x="2562" y="380"/>
                    <a:pt x="3243" y="932"/>
                    <a:pt x="3223" y="1778"/>
                  </a:cubicBezTo>
                  <a:cubicBezTo>
                    <a:pt x="3252" y="2521"/>
                    <a:pt x="2644" y="3147"/>
                    <a:pt x="1907" y="3147"/>
                  </a:cubicBezTo>
                  <a:cubicBezTo>
                    <a:pt x="1890" y="3147"/>
                    <a:pt x="1872" y="3147"/>
                    <a:pt x="1855" y="3146"/>
                  </a:cubicBezTo>
                  <a:cubicBezTo>
                    <a:pt x="609" y="3146"/>
                    <a:pt x="1" y="1657"/>
                    <a:pt x="882" y="775"/>
                  </a:cubicBezTo>
                  <a:cubicBezTo>
                    <a:pt x="1165" y="502"/>
                    <a:pt x="1510" y="380"/>
                    <a:pt x="1847" y="380"/>
                  </a:cubicBezTo>
                  <a:close/>
                  <a:moveTo>
                    <a:pt x="1856" y="1"/>
                  </a:moveTo>
                  <a:cubicBezTo>
                    <a:pt x="960" y="1"/>
                    <a:pt x="102" y="719"/>
                    <a:pt x="122" y="1778"/>
                  </a:cubicBezTo>
                  <a:cubicBezTo>
                    <a:pt x="122" y="2702"/>
                    <a:pt x="882" y="3451"/>
                    <a:pt x="1800" y="3451"/>
                  </a:cubicBezTo>
                  <a:cubicBezTo>
                    <a:pt x="1818" y="3451"/>
                    <a:pt x="1837" y="3451"/>
                    <a:pt x="1855" y="3450"/>
                  </a:cubicBezTo>
                  <a:cubicBezTo>
                    <a:pt x="3405" y="3450"/>
                    <a:pt x="4165" y="1566"/>
                    <a:pt x="3040" y="502"/>
                  </a:cubicBezTo>
                  <a:cubicBezTo>
                    <a:pt x="2694" y="155"/>
                    <a:pt x="2271" y="1"/>
                    <a:pt x="18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9"/>
            <p:cNvSpPr/>
            <p:nvPr/>
          </p:nvSpPr>
          <p:spPr>
            <a:xfrm>
              <a:off x="8153195" y="671538"/>
              <a:ext cx="152051" cy="102009"/>
            </a:xfrm>
            <a:custGeom>
              <a:avLst/>
              <a:gdLst/>
              <a:ahLst/>
              <a:cxnLst/>
              <a:rect l="l" t="t" r="r" b="b"/>
              <a:pathLst>
                <a:path w="4895" h="3284" extrusionOk="0">
                  <a:moveTo>
                    <a:pt x="1" y="0"/>
                  </a:moveTo>
                  <a:lnTo>
                    <a:pt x="1095" y="3283"/>
                  </a:lnTo>
                  <a:lnTo>
                    <a:pt x="1460" y="3283"/>
                  </a:lnTo>
                  <a:lnTo>
                    <a:pt x="2432" y="487"/>
                  </a:lnTo>
                  <a:lnTo>
                    <a:pt x="3405" y="3283"/>
                  </a:lnTo>
                  <a:lnTo>
                    <a:pt x="3770" y="3283"/>
                  </a:lnTo>
                  <a:lnTo>
                    <a:pt x="4894" y="0"/>
                  </a:lnTo>
                  <a:lnTo>
                    <a:pt x="4530" y="0"/>
                  </a:lnTo>
                  <a:lnTo>
                    <a:pt x="3557" y="2827"/>
                  </a:lnTo>
                  <a:lnTo>
                    <a:pt x="2615" y="0"/>
                  </a:lnTo>
                  <a:lnTo>
                    <a:pt x="2280" y="0"/>
                  </a:lnTo>
                  <a:lnTo>
                    <a:pt x="1308" y="2827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9"/>
            <p:cNvSpPr/>
            <p:nvPr/>
          </p:nvSpPr>
          <p:spPr>
            <a:xfrm>
              <a:off x="8309940" y="666351"/>
              <a:ext cx="129375" cy="107197"/>
            </a:xfrm>
            <a:custGeom>
              <a:avLst/>
              <a:gdLst/>
              <a:ahLst/>
              <a:cxnLst/>
              <a:rect l="l" t="t" r="r" b="b"/>
              <a:pathLst>
                <a:path w="4165" h="3451" extrusionOk="0">
                  <a:moveTo>
                    <a:pt x="1848" y="380"/>
                  </a:moveTo>
                  <a:cubicBezTo>
                    <a:pt x="2565" y="380"/>
                    <a:pt x="3253" y="932"/>
                    <a:pt x="3253" y="1778"/>
                  </a:cubicBezTo>
                  <a:cubicBezTo>
                    <a:pt x="3282" y="2521"/>
                    <a:pt x="2674" y="3147"/>
                    <a:pt x="1909" y="3147"/>
                  </a:cubicBezTo>
                  <a:cubicBezTo>
                    <a:pt x="1891" y="3147"/>
                    <a:pt x="1873" y="3147"/>
                    <a:pt x="1855" y="3146"/>
                  </a:cubicBezTo>
                  <a:cubicBezTo>
                    <a:pt x="639" y="3146"/>
                    <a:pt x="0" y="1657"/>
                    <a:pt x="882" y="775"/>
                  </a:cubicBezTo>
                  <a:cubicBezTo>
                    <a:pt x="1164" y="502"/>
                    <a:pt x="1509" y="380"/>
                    <a:pt x="1848" y="380"/>
                  </a:cubicBezTo>
                  <a:close/>
                  <a:moveTo>
                    <a:pt x="1866" y="1"/>
                  </a:moveTo>
                  <a:cubicBezTo>
                    <a:pt x="963" y="1"/>
                    <a:pt x="111" y="719"/>
                    <a:pt x="152" y="1778"/>
                  </a:cubicBezTo>
                  <a:cubicBezTo>
                    <a:pt x="123" y="2702"/>
                    <a:pt x="882" y="3451"/>
                    <a:pt x="1800" y="3451"/>
                  </a:cubicBezTo>
                  <a:cubicBezTo>
                    <a:pt x="1818" y="3451"/>
                    <a:pt x="1836" y="3451"/>
                    <a:pt x="1855" y="3450"/>
                  </a:cubicBezTo>
                  <a:cubicBezTo>
                    <a:pt x="3405" y="3450"/>
                    <a:pt x="4165" y="1566"/>
                    <a:pt x="3070" y="502"/>
                  </a:cubicBezTo>
                  <a:cubicBezTo>
                    <a:pt x="2714" y="155"/>
                    <a:pt x="2285" y="1"/>
                    <a:pt x="18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9"/>
            <p:cNvSpPr/>
            <p:nvPr/>
          </p:nvSpPr>
          <p:spPr>
            <a:xfrm>
              <a:off x="8444942" y="670606"/>
              <a:ext cx="81228" cy="102941"/>
            </a:xfrm>
            <a:custGeom>
              <a:avLst/>
              <a:gdLst/>
              <a:ahLst/>
              <a:cxnLst/>
              <a:rect l="l" t="t" r="r" b="b"/>
              <a:pathLst>
                <a:path w="2615" h="3314" extrusionOk="0">
                  <a:moveTo>
                    <a:pt x="1247" y="304"/>
                  </a:moveTo>
                  <a:cubicBezTo>
                    <a:pt x="1885" y="304"/>
                    <a:pt x="2250" y="608"/>
                    <a:pt x="2250" y="1155"/>
                  </a:cubicBezTo>
                  <a:cubicBezTo>
                    <a:pt x="2250" y="1641"/>
                    <a:pt x="1885" y="1976"/>
                    <a:pt x="1247" y="1976"/>
                  </a:cubicBezTo>
                  <a:lnTo>
                    <a:pt x="366" y="1976"/>
                  </a:lnTo>
                  <a:lnTo>
                    <a:pt x="366" y="304"/>
                  </a:lnTo>
                  <a:close/>
                  <a:moveTo>
                    <a:pt x="1" y="0"/>
                  </a:moveTo>
                  <a:lnTo>
                    <a:pt x="1" y="3283"/>
                  </a:lnTo>
                  <a:lnTo>
                    <a:pt x="366" y="3283"/>
                  </a:lnTo>
                  <a:lnTo>
                    <a:pt x="366" y="2249"/>
                  </a:lnTo>
                  <a:lnTo>
                    <a:pt x="1490" y="2249"/>
                  </a:lnTo>
                  <a:lnTo>
                    <a:pt x="2250" y="3313"/>
                  </a:lnTo>
                  <a:lnTo>
                    <a:pt x="2615" y="3313"/>
                  </a:lnTo>
                  <a:lnTo>
                    <a:pt x="1825" y="2188"/>
                  </a:lnTo>
                  <a:cubicBezTo>
                    <a:pt x="2281" y="2067"/>
                    <a:pt x="2615" y="1611"/>
                    <a:pt x="2585" y="1155"/>
                  </a:cubicBezTo>
                  <a:cubicBezTo>
                    <a:pt x="2585" y="426"/>
                    <a:pt x="2068" y="0"/>
                    <a:pt x="1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9"/>
            <p:cNvSpPr/>
            <p:nvPr/>
          </p:nvSpPr>
          <p:spPr>
            <a:xfrm>
              <a:off x="8550712" y="671538"/>
              <a:ext cx="85950" cy="102009"/>
            </a:xfrm>
            <a:custGeom>
              <a:avLst/>
              <a:gdLst/>
              <a:ahLst/>
              <a:cxnLst/>
              <a:rect l="l" t="t" r="r" b="b"/>
              <a:pathLst>
                <a:path w="2767" h="3284" extrusionOk="0">
                  <a:moveTo>
                    <a:pt x="0" y="0"/>
                  </a:moveTo>
                  <a:lnTo>
                    <a:pt x="0" y="3283"/>
                  </a:lnTo>
                  <a:lnTo>
                    <a:pt x="365" y="3283"/>
                  </a:lnTo>
                  <a:lnTo>
                    <a:pt x="365" y="2402"/>
                  </a:lnTo>
                  <a:lnTo>
                    <a:pt x="1034" y="1733"/>
                  </a:lnTo>
                  <a:lnTo>
                    <a:pt x="2371" y="3283"/>
                  </a:lnTo>
                  <a:lnTo>
                    <a:pt x="2766" y="3283"/>
                  </a:lnTo>
                  <a:lnTo>
                    <a:pt x="1246" y="1490"/>
                  </a:lnTo>
                  <a:lnTo>
                    <a:pt x="2675" y="0"/>
                  </a:lnTo>
                  <a:lnTo>
                    <a:pt x="2280" y="0"/>
                  </a:lnTo>
                  <a:lnTo>
                    <a:pt x="365" y="2007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9"/>
            <p:cNvSpPr/>
            <p:nvPr/>
          </p:nvSpPr>
          <p:spPr>
            <a:xfrm rot="10800000" flipH="1">
              <a:off x="6515975" y="1043750"/>
              <a:ext cx="2423159" cy="9725"/>
            </a:xfrm>
            <a:custGeom>
              <a:avLst/>
              <a:gdLst/>
              <a:ahLst/>
              <a:cxnLst/>
              <a:rect l="l" t="t" r="r" b="b"/>
              <a:pathLst>
                <a:path w="123316" h="183" extrusionOk="0">
                  <a:moveTo>
                    <a:pt x="61643" y="0"/>
                  </a:moveTo>
                  <a:cubicBezTo>
                    <a:pt x="27600" y="0"/>
                    <a:pt x="1" y="31"/>
                    <a:pt x="1" y="92"/>
                  </a:cubicBezTo>
                  <a:cubicBezTo>
                    <a:pt x="1" y="122"/>
                    <a:pt x="27600" y="183"/>
                    <a:pt x="61643" y="183"/>
                  </a:cubicBezTo>
                  <a:cubicBezTo>
                    <a:pt x="95717" y="183"/>
                    <a:pt x="123316" y="122"/>
                    <a:pt x="123316" y="92"/>
                  </a:cubicBezTo>
                  <a:cubicBezTo>
                    <a:pt x="123316" y="31"/>
                    <a:pt x="95717" y="0"/>
                    <a:pt x="6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9"/>
            <p:cNvSpPr/>
            <p:nvPr/>
          </p:nvSpPr>
          <p:spPr>
            <a:xfrm>
              <a:off x="7699982" y="483637"/>
              <a:ext cx="5715" cy="2962803"/>
            </a:xfrm>
            <a:custGeom>
              <a:avLst/>
              <a:gdLst/>
              <a:ahLst/>
              <a:cxnLst/>
              <a:rect l="l" t="t" r="r" b="b"/>
              <a:pathLst>
                <a:path w="184" h="95382" extrusionOk="0">
                  <a:moveTo>
                    <a:pt x="92" y="1"/>
                  </a:moveTo>
                  <a:cubicBezTo>
                    <a:pt x="31" y="1"/>
                    <a:pt x="1" y="21369"/>
                    <a:pt x="1" y="47722"/>
                  </a:cubicBezTo>
                  <a:cubicBezTo>
                    <a:pt x="1" y="74044"/>
                    <a:pt x="31" y="95382"/>
                    <a:pt x="92" y="95382"/>
                  </a:cubicBezTo>
                  <a:cubicBezTo>
                    <a:pt x="153" y="95382"/>
                    <a:pt x="183" y="74044"/>
                    <a:pt x="183" y="47722"/>
                  </a:cubicBezTo>
                  <a:cubicBezTo>
                    <a:pt x="183" y="21369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9"/>
            <p:cNvSpPr/>
            <p:nvPr/>
          </p:nvSpPr>
          <p:spPr>
            <a:xfrm>
              <a:off x="6975804" y="1174794"/>
              <a:ext cx="399402" cy="418288"/>
            </a:xfrm>
            <a:custGeom>
              <a:avLst/>
              <a:gdLst/>
              <a:ahLst/>
              <a:cxnLst/>
              <a:rect l="l" t="t" r="r" b="b"/>
              <a:pathLst>
                <a:path w="12858" h="13466" extrusionOk="0">
                  <a:moveTo>
                    <a:pt x="973" y="0"/>
                  </a:moveTo>
                  <a:lnTo>
                    <a:pt x="973" y="0"/>
                  </a:lnTo>
                  <a:cubicBezTo>
                    <a:pt x="973" y="0"/>
                    <a:pt x="0" y="8693"/>
                    <a:pt x="1246" y="13465"/>
                  </a:cubicBezTo>
                  <a:lnTo>
                    <a:pt x="12858" y="12949"/>
                  </a:lnTo>
                  <a:cubicBezTo>
                    <a:pt x="12858" y="12949"/>
                    <a:pt x="10365" y="4377"/>
                    <a:pt x="11885" y="578"/>
                  </a:cubicBez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9"/>
            <p:cNvSpPr/>
            <p:nvPr/>
          </p:nvSpPr>
          <p:spPr>
            <a:xfrm>
              <a:off x="6499914" y="1323960"/>
              <a:ext cx="398470" cy="417356"/>
            </a:xfrm>
            <a:custGeom>
              <a:avLst/>
              <a:gdLst/>
              <a:ahLst/>
              <a:cxnLst/>
              <a:rect l="l" t="t" r="r" b="b"/>
              <a:pathLst>
                <a:path w="12828" h="13436" extrusionOk="0">
                  <a:moveTo>
                    <a:pt x="943" y="1"/>
                  </a:moveTo>
                  <a:cubicBezTo>
                    <a:pt x="943" y="1"/>
                    <a:pt x="1" y="8694"/>
                    <a:pt x="1217" y="13436"/>
                  </a:cubicBezTo>
                  <a:lnTo>
                    <a:pt x="12828" y="12949"/>
                  </a:lnTo>
                  <a:cubicBezTo>
                    <a:pt x="12828" y="12949"/>
                    <a:pt x="10335" y="4347"/>
                    <a:pt x="11855" y="548"/>
                  </a:cubicBezTo>
                  <a:lnTo>
                    <a:pt x="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9"/>
            <p:cNvSpPr/>
            <p:nvPr/>
          </p:nvSpPr>
          <p:spPr>
            <a:xfrm>
              <a:off x="7005997" y="1174794"/>
              <a:ext cx="382441" cy="380516"/>
            </a:xfrm>
            <a:custGeom>
              <a:avLst/>
              <a:gdLst/>
              <a:ahLst/>
              <a:cxnLst/>
              <a:rect l="l" t="t" r="r" b="b"/>
              <a:pathLst>
                <a:path w="12312" h="12250" extrusionOk="0">
                  <a:moveTo>
                    <a:pt x="1" y="0"/>
                  </a:moveTo>
                  <a:cubicBezTo>
                    <a:pt x="1" y="0"/>
                    <a:pt x="62" y="9392"/>
                    <a:pt x="548" y="12250"/>
                  </a:cubicBezTo>
                  <a:lnTo>
                    <a:pt x="12311" y="11703"/>
                  </a:lnTo>
                  <a:cubicBezTo>
                    <a:pt x="12311" y="11703"/>
                    <a:pt x="11278" y="2462"/>
                    <a:pt x="11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9"/>
            <p:cNvSpPr/>
            <p:nvPr/>
          </p:nvSpPr>
          <p:spPr>
            <a:xfrm>
              <a:off x="7102324" y="1216326"/>
              <a:ext cx="173764" cy="207746"/>
            </a:xfrm>
            <a:custGeom>
              <a:avLst/>
              <a:gdLst/>
              <a:ahLst/>
              <a:cxnLst/>
              <a:rect l="l" t="t" r="r" b="b"/>
              <a:pathLst>
                <a:path w="5594" h="6688" extrusionOk="0">
                  <a:moveTo>
                    <a:pt x="2523" y="1"/>
                  </a:moveTo>
                  <a:lnTo>
                    <a:pt x="2523" y="1"/>
                  </a:lnTo>
                  <a:cubicBezTo>
                    <a:pt x="2371" y="31"/>
                    <a:pt x="2189" y="31"/>
                    <a:pt x="2037" y="92"/>
                  </a:cubicBezTo>
                  <a:cubicBezTo>
                    <a:pt x="2189" y="61"/>
                    <a:pt x="2371" y="31"/>
                    <a:pt x="2523" y="1"/>
                  </a:cubicBezTo>
                  <a:close/>
                  <a:moveTo>
                    <a:pt x="2857" y="1"/>
                  </a:moveTo>
                  <a:cubicBezTo>
                    <a:pt x="3009" y="1"/>
                    <a:pt x="3192" y="31"/>
                    <a:pt x="3344" y="61"/>
                  </a:cubicBezTo>
                  <a:cubicBezTo>
                    <a:pt x="3587" y="92"/>
                    <a:pt x="3830" y="183"/>
                    <a:pt x="4073" y="274"/>
                  </a:cubicBezTo>
                  <a:cubicBezTo>
                    <a:pt x="4377" y="426"/>
                    <a:pt x="4651" y="669"/>
                    <a:pt x="4864" y="913"/>
                  </a:cubicBezTo>
                  <a:cubicBezTo>
                    <a:pt x="5137" y="1247"/>
                    <a:pt x="5320" y="1642"/>
                    <a:pt x="5411" y="2037"/>
                  </a:cubicBezTo>
                  <a:cubicBezTo>
                    <a:pt x="5502" y="2523"/>
                    <a:pt x="5441" y="3010"/>
                    <a:pt x="5289" y="3466"/>
                  </a:cubicBezTo>
                  <a:cubicBezTo>
                    <a:pt x="5198" y="3679"/>
                    <a:pt x="5076" y="3922"/>
                    <a:pt x="4955" y="4134"/>
                  </a:cubicBezTo>
                  <a:cubicBezTo>
                    <a:pt x="4803" y="4378"/>
                    <a:pt x="4681" y="4621"/>
                    <a:pt x="4560" y="4864"/>
                  </a:cubicBezTo>
                  <a:cubicBezTo>
                    <a:pt x="4321" y="5401"/>
                    <a:pt x="4170" y="5968"/>
                    <a:pt x="4078" y="6536"/>
                  </a:cubicBezTo>
                  <a:lnTo>
                    <a:pt x="2949" y="6536"/>
                  </a:lnTo>
                  <a:lnTo>
                    <a:pt x="1790" y="6565"/>
                  </a:lnTo>
                  <a:lnTo>
                    <a:pt x="1790" y="6565"/>
                  </a:lnTo>
                  <a:cubicBezTo>
                    <a:pt x="1725" y="5998"/>
                    <a:pt x="1514" y="5433"/>
                    <a:pt x="1216" y="4955"/>
                  </a:cubicBezTo>
                  <a:cubicBezTo>
                    <a:pt x="1064" y="4712"/>
                    <a:pt x="912" y="4469"/>
                    <a:pt x="760" y="4256"/>
                  </a:cubicBezTo>
                  <a:cubicBezTo>
                    <a:pt x="608" y="4043"/>
                    <a:pt x="487" y="3830"/>
                    <a:pt x="335" y="3587"/>
                  </a:cubicBezTo>
                  <a:cubicBezTo>
                    <a:pt x="152" y="3162"/>
                    <a:pt x="61" y="2675"/>
                    <a:pt x="152" y="2189"/>
                  </a:cubicBezTo>
                  <a:cubicBezTo>
                    <a:pt x="243" y="1794"/>
                    <a:pt x="365" y="1399"/>
                    <a:pt x="608" y="1064"/>
                  </a:cubicBezTo>
                  <a:cubicBezTo>
                    <a:pt x="791" y="791"/>
                    <a:pt x="1034" y="548"/>
                    <a:pt x="1338" y="365"/>
                  </a:cubicBezTo>
                  <a:cubicBezTo>
                    <a:pt x="1549" y="245"/>
                    <a:pt x="1790" y="154"/>
                    <a:pt x="2032" y="93"/>
                  </a:cubicBezTo>
                  <a:lnTo>
                    <a:pt x="2032" y="93"/>
                  </a:lnTo>
                  <a:cubicBezTo>
                    <a:pt x="1790" y="154"/>
                    <a:pt x="1549" y="245"/>
                    <a:pt x="1307" y="365"/>
                  </a:cubicBezTo>
                  <a:cubicBezTo>
                    <a:pt x="1003" y="517"/>
                    <a:pt x="760" y="761"/>
                    <a:pt x="547" y="1034"/>
                  </a:cubicBezTo>
                  <a:cubicBezTo>
                    <a:pt x="335" y="1399"/>
                    <a:pt x="183" y="1794"/>
                    <a:pt x="91" y="2220"/>
                  </a:cubicBezTo>
                  <a:cubicBezTo>
                    <a:pt x="0" y="2706"/>
                    <a:pt x="61" y="3223"/>
                    <a:pt x="274" y="3648"/>
                  </a:cubicBezTo>
                  <a:cubicBezTo>
                    <a:pt x="426" y="3891"/>
                    <a:pt x="547" y="4104"/>
                    <a:pt x="699" y="4317"/>
                  </a:cubicBezTo>
                  <a:cubicBezTo>
                    <a:pt x="851" y="4560"/>
                    <a:pt x="1003" y="4803"/>
                    <a:pt x="1155" y="5016"/>
                  </a:cubicBezTo>
                  <a:cubicBezTo>
                    <a:pt x="1459" y="5502"/>
                    <a:pt x="1642" y="6049"/>
                    <a:pt x="1702" y="6627"/>
                  </a:cubicBezTo>
                  <a:lnTo>
                    <a:pt x="1702" y="6688"/>
                  </a:lnTo>
                  <a:lnTo>
                    <a:pt x="1763" y="6688"/>
                  </a:lnTo>
                  <a:lnTo>
                    <a:pt x="2979" y="6657"/>
                  </a:lnTo>
                  <a:lnTo>
                    <a:pt x="4195" y="6657"/>
                  </a:lnTo>
                  <a:lnTo>
                    <a:pt x="4195" y="6627"/>
                  </a:lnTo>
                  <a:cubicBezTo>
                    <a:pt x="4256" y="6049"/>
                    <a:pt x="4438" y="5472"/>
                    <a:pt x="4651" y="4955"/>
                  </a:cubicBezTo>
                  <a:cubicBezTo>
                    <a:pt x="4772" y="4712"/>
                    <a:pt x="4894" y="4469"/>
                    <a:pt x="5046" y="4226"/>
                  </a:cubicBezTo>
                  <a:cubicBezTo>
                    <a:pt x="5168" y="3982"/>
                    <a:pt x="5289" y="3739"/>
                    <a:pt x="5380" y="3496"/>
                  </a:cubicBezTo>
                  <a:cubicBezTo>
                    <a:pt x="5532" y="3010"/>
                    <a:pt x="5593" y="2523"/>
                    <a:pt x="5502" y="2037"/>
                  </a:cubicBezTo>
                  <a:cubicBezTo>
                    <a:pt x="5380" y="1612"/>
                    <a:pt x="5198" y="1216"/>
                    <a:pt x="4924" y="882"/>
                  </a:cubicBezTo>
                  <a:cubicBezTo>
                    <a:pt x="4712" y="609"/>
                    <a:pt x="4438" y="396"/>
                    <a:pt x="4104" y="244"/>
                  </a:cubicBezTo>
                  <a:cubicBezTo>
                    <a:pt x="3861" y="122"/>
                    <a:pt x="3617" y="61"/>
                    <a:pt x="3344" y="31"/>
                  </a:cubicBezTo>
                  <a:cubicBezTo>
                    <a:pt x="3192" y="1"/>
                    <a:pt x="3040" y="1"/>
                    <a:pt x="2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9"/>
            <p:cNvSpPr/>
            <p:nvPr/>
          </p:nvSpPr>
          <p:spPr>
            <a:xfrm>
              <a:off x="7141029" y="1285504"/>
              <a:ext cx="97288" cy="133848"/>
            </a:xfrm>
            <a:custGeom>
              <a:avLst/>
              <a:gdLst/>
              <a:ahLst/>
              <a:cxnLst/>
              <a:rect l="l" t="t" r="r" b="b"/>
              <a:pathLst>
                <a:path w="3132" h="4309" extrusionOk="0">
                  <a:moveTo>
                    <a:pt x="487" y="31"/>
                  </a:moveTo>
                  <a:cubicBezTo>
                    <a:pt x="540" y="31"/>
                    <a:pt x="593" y="38"/>
                    <a:pt x="639" y="53"/>
                  </a:cubicBezTo>
                  <a:cubicBezTo>
                    <a:pt x="730" y="114"/>
                    <a:pt x="821" y="175"/>
                    <a:pt x="882" y="266"/>
                  </a:cubicBezTo>
                  <a:cubicBezTo>
                    <a:pt x="943" y="357"/>
                    <a:pt x="973" y="448"/>
                    <a:pt x="1004" y="540"/>
                  </a:cubicBezTo>
                  <a:cubicBezTo>
                    <a:pt x="1034" y="752"/>
                    <a:pt x="1064" y="935"/>
                    <a:pt x="1064" y="1148"/>
                  </a:cubicBezTo>
                  <a:cubicBezTo>
                    <a:pt x="1067" y="1176"/>
                    <a:pt x="1069" y="1205"/>
                    <a:pt x="1071" y="1233"/>
                  </a:cubicBezTo>
                  <a:lnTo>
                    <a:pt x="1071" y="1233"/>
                  </a:lnTo>
                  <a:cubicBezTo>
                    <a:pt x="996" y="1226"/>
                    <a:pt x="922" y="1217"/>
                    <a:pt x="852" y="1208"/>
                  </a:cubicBezTo>
                  <a:cubicBezTo>
                    <a:pt x="639" y="1178"/>
                    <a:pt x="396" y="1087"/>
                    <a:pt x="244" y="904"/>
                  </a:cubicBezTo>
                  <a:cubicBezTo>
                    <a:pt x="152" y="844"/>
                    <a:pt x="92" y="722"/>
                    <a:pt x="61" y="600"/>
                  </a:cubicBezTo>
                  <a:cubicBezTo>
                    <a:pt x="61" y="509"/>
                    <a:pt x="61" y="388"/>
                    <a:pt x="122" y="296"/>
                  </a:cubicBezTo>
                  <a:cubicBezTo>
                    <a:pt x="152" y="175"/>
                    <a:pt x="244" y="114"/>
                    <a:pt x="335" y="53"/>
                  </a:cubicBezTo>
                  <a:cubicBezTo>
                    <a:pt x="380" y="38"/>
                    <a:pt x="434" y="31"/>
                    <a:pt x="487" y="31"/>
                  </a:cubicBezTo>
                  <a:close/>
                  <a:moveTo>
                    <a:pt x="1763" y="1664"/>
                  </a:moveTo>
                  <a:cubicBezTo>
                    <a:pt x="1763" y="1847"/>
                    <a:pt x="1763" y="2029"/>
                    <a:pt x="1794" y="2181"/>
                  </a:cubicBezTo>
                  <a:cubicBezTo>
                    <a:pt x="1794" y="2029"/>
                    <a:pt x="1763" y="1847"/>
                    <a:pt x="1763" y="1664"/>
                  </a:cubicBezTo>
                  <a:close/>
                  <a:moveTo>
                    <a:pt x="1794" y="2182"/>
                  </a:moveTo>
                  <a:lnTo>
                    <a:pt x="1794" y="2182"/>
                  </a:lnTo>
                  <a:cubicBezTo>
                    <a:pt x="1853" y="2831"/>
                    <a:pt x="1912" y="3337"/>
                    <a:pt x="1971" y="3700"/>
                  </a:cubicBezTo>
                  <a:lnTo>
                    <a:pt x="1971" y="3700"/>
                  </a:lnTo>
                  <a:cubicBezTo>
                    <a:pt x="1937" y="3313"/>
                    <a:pt x="1852" y="2816"/>
                    <a:pt x="1794" y="2182"/>
                  </a:cubicBezTo>
                  <a:close/>
                  <a:moveTo>
                    <a:pt x="491" y="0"/>
                  </a:moveTo>
                  <a:cubicBezTo>
                    <a:pt x="434" y="0"/>
                    <a:pt x="380" y="8"/>
                    <a:pt x="335" y="23"/>
                  </a:cubicBezTo>
                  <a:cubicBezTo>
                    <a:pt x="213" y="84"/>
                    <a:pt x="122" y="175"/>
                    <a:pt x="61" y="266"/>
                  </a:cubicBezTo>
                  <a:cubicBezTo>
                    <a:pt x="31" y="388"/>
                    <a:pt x="0" y="509"/>
                    <a:pt x="31" y="631"/>
                  </a:cubicBezTo>
                  <a:cubicBezTo>
                    <a:pt x="61" y="752"/>
                    <a:pt x="122" y="844"/>
                    <a:pt x="213" y="935"/>
                  </a:cubicBezTo>
                  <a:cubicBezTo>
                    <a:pt x="274" y="1026"/>
                    <a:pt x="396" y="1087"/>
                    <a:pt x="487" y="1148"/>
                  </a:cubicBezTo>
                  <a:cubicBezTo>
                    <a:pt x="608" y="1208"/>
                    <a:pt x="730" y="1239"/>
                    <a:pt x="852" y="1239"/>
                  </a:cubicBezTo>
                  <a:cubicBezTo>
                    <a:pt x="923" y="1257"/>
                    <a:pt x="998" y="1269"/>
                    <a:pt x="1073" y="1278"/>
                  </a:cubicBezTo>
                  <a:lnTo>
                    <a:pt x="1073" y="1278"/>
                  </a:lnTo>
                  <a:cubicBezTo>
                    <a:pt x="1095" y="1618"/>
                    <a:pt x="1098" y="1915"/>
                    <a:pt x="1125" y="2211"/>
                  </a:cubicBezTo>
                  <a:cubicBezTo>
                    <a:pt x="1156" y="2880"/>
                    <a:pt x="1186" y="3397"/>
                    <a:pt x="1216" y="3792"/>
                  </a:cubicBezTo>
                  <a:cubicBezTo>
                    <a:pt x="1216" y="3397"/>
                    <a:pt x="1186" y="2880"/>
                    <a:pt x="1156" y="2211"/>
                  </a:cubicBezTo>
                  <a:cubicBezTo>
                    <a:pt x="1129" y="1944"/>
                    <a:pt x="1126" y="1607"/>
                    <a:pt x="1105" y="1282"/>
                  </a:cubicBezTo>
                  <a:lnTo>
                    <a:pt x="1105" y="1282"/>
                  </a:lnTo>
                  <a:cubicBezTo>
                    <a:pt x="1275" y="1300"/>
                    <a:pt x="1450" y="1300"/>
                    <a:pt x="1611" y="1300"/>
                  </a:cubicBezTo>
                  <a:cubicBezTo>
                    <a:pt x="1885" y="1269"/>
                    <a:pt x="2128" y="1239"/>
                    <a:pt x="2371" y="1208"/>
                  </a:cubicBezTo>
                  <a:cubicBezTo>
                    <a:pt x="2493" y="1178"/>
                    <a:pt x="2615" y="1148"/>
                    <a:pt x="2736" y="1087"/>
                  </a:cubicBezTo>
                  <a:cubicBezTo>
                    <a:pt x="2827" y="1026"/>
                    <a:pt x="2949" y="965"/>
                    <a:pt x="3010" y="844"/>
                  </a:cubicBezTo>
                  <a:cubicBezTo>
                    <a:pt x="3070" y="752"/>
                    <a:pt x="3131" y="631"/>
                    <a:pt x="3131" y="509"/>
                  </a:cubicBezTo>
                  <a:cubicBezTo>
                    <a:pt x="3131" y="388"/>
                    <a:pt x="3070" y="266"/>
                    <a:pt x="2979" y="205"/>
                  </a:cubicBezTo>
                  <a:cubicBezTo>
                    <a:pt x="2882" y="88"/>
                    <a:pt x="2747" y="34"/>
                    <a:pt x="2599" y="34"/>
                  </a:cubicBezTo>
                  <a:cubicBezTo>
                    <a:pt x="2515" y="34"/>
                    <a:pt x="2428" y="51"/>
                    <a:pt x="2341" y="84"/>
                  </a:cubicBezTo>
                  <a:cubicBezTo>
                    <a:pt x="2159" y="175"/>
                    <a:pt x="1976" y="327"/>
                    <a:pt x="1915" y="509"/>
                  </a:cubicBezTo>
                  <a:cubicBezTo>
                    <a:pt x="1825" y="720"/>
                    <a:pt x="1765" y="901"/>
                    <a:pt x="1763" y="1111"/>
                  </a:cubicBezTo>
                  <a:lnTo>
                    <a:pt x="1763" y="1111"/>
                  </a:lnTo>
                  <a:cubicBezTo>
                    <a:pt x="1765" y="901"/>
                    <a:pt x="1825" y="720"/>
                    <a:pt x="1915" y="540"/>
                  </a:cubicBezTo>
                  <a:cubicBezTo>
                    <a:pt x="1976" y="357"/>
                    <a:pt x="2159" y="205"/>
                    <a:pt x="2341" y="114"/>
                  </a:cubicBezTo>
                  <a:cubicBezTo>
                    <a:pt x="2409" y="85"/>
                    <a:pt x="2477" y="71"/>
                    <a:pt x="2545" y="71"/>
                  </a:cubicBezTo>
                  <a:cubicBezTo>
                    <a:pt x="2687" y="71"/>
                    <a:pt x="2825" y="132"/>
                    <a:pt x="2949" y="236"/>
                  </a:cubicBezTo>
                  <a:cubicBezTo>
                    <a:pt x="3010" y="296"/>
                    <a:pt x="3070" y="418"/>
                    <a:pt x="3070" y="509"/>
                  </a:cubicBezTo>
                  <a:cubicBezTo>
                    <a:pt x="3070" y="631"/>
                    <a:pt x="3010" y="752"/>
                    <a:pt x="2949" y="844"/>
                  </a:cubicBezTo>
                  <a:cubicBezTo>
                    <a:pt x="2888" y="935"/>
                    <a:pt x="2797" y="996"/>
                    <a:pt x="2675" y="1056"/>
                  </a:cubicBezTo>
                  <a:cubicBezTo>
                    <a:pt x="2584" y="1117"/>
                    <a:pt x="2463" y="1148"/>
                    <a:pt x="2341" y="1178"/>
                  </a:cubicBezTo>
                  <a:cubicBezTo>
                    <a:pt x="2098" y="1208"/>
                    <a:pt x="1855" y="1239"/>
                    <a:pt x="1611" y="1239"/>
                  </a:cubicBezTo>
                  <a:cubicBezTo>
                    <a:pt x="1540" y="1248"/>
                    <a:pt x="1466" y="1251"/>
                    <a:pt x="1391" y="1251"/>
                  </a:cubicBezTo>
                  <a:cubicBezTo>
                    <a:pt x="1296" y="1251"/>
                    <a:pt x="1198" y="1245"/>
                    <a:pt x="1102" y="1236"/>
                  </a:cubicBezTo>
                  <a:lnTo>
                    <a:pt x="1102" y="1236"/>
                  </a:lnTo>
                  <a:cubicBezTo>
                    <a:pt x="1099" y="1207"/>
                    <a:pt x="1097" y="1177"/>
                    <a:pt x="1095" y="1148"/>
                  </a:cubicBezTo>
                  <a:cubicBezTo>
                    <a:pt x="1095" y="935"/>
                    <a:pt x="1064" y="752"/>
                    <a:pt x="1034" y="540"/>
                  </a:cubicBezTo>
                  <a:cubicBezTo>
                    <a:pt x="1004" y="448"/>
                    <a:pt x="973" y="327"/>
                    <a:pt x="912" y="236"/>
                  </a:cubicBezTo>
                  <a:cubicBezTo>
                    <a:pt x="852" y="145"/>
                    <a:pt x="760" y="84"/>
                    <a:pt x="669" y="23"/>
                  </a:cubicBezTo>
                  <a:cubicBezTo>
                    <a:pt x="608" y="8"/>
                    <a:pt x="548" y="0"/>
                    <a:pt x="491" y="0"/>
                  </a:cubicBezTo>
                  <a:close/>
                  <a:moveTo>
                    <a:pt x="1971" y="3700"/>
                  </a:moveTo>
                  <a:cubicBezTo>
                    <a:pt x="1973" y="3721"/>
                    <a:pt x="1975" y="3741"/>
                    <a:pt x="1976" y="3762"/>
                  </a:cubicBezTo>
                  <a:cubicBezTo>
                    <a:pt x="1983" y="3800"/>
                    <a:pt x="1989" y="3835"/>
                    <a:pt x="1995" y="3868"/>
                  </a:cubicBezTo>
                  <a:lnTo>
                    <a:pt x="1995" y="3868"/>
                  </a:lnTo>
                  <a:cubicBezTo>
                    <a:pt x="1990" y="3825"/>
                    <a:pt x="1984" y="3779"/>
                    <a:pt x="1976" y="3731"/>
                  </a:cubicBezTo>
                  <a:cubicBezTo>
                    <a:pt x="1974" y="3721"/>
                    <a:pt x="1973" y="3711"/>
                    <a:pt x="1971" y="3700"/>
                  </a:cubicBezTo>
                  <a:close/>
                  <a:moveTo>
                    <a:pt x="1995" y="3868"/>
                  </a:moveTo>
                  <a:cubicBezTo>
                    <a:pt x="2009" y="3989"/>
                    <a:pt x="2015" y="4090"/>
                    <a:pt x="2037" y="4157"/>
                  </a:cubicBezTo>
                  <a:cubicBezTo>
                    <a:pt x="2037" y="4085"/>
                    <a:pt x="2018" y="3993"/>
                    <a:pt x="1995" y="3868"/>
                  </a:cubicBezTo>
                  <a:close/>
                  <a:moveTo>
                    <a:pt x="1216" y="3792"/>
                  </a:moveTo>
                  <a:cubicBezTo>
                    <a:pt x="1216" y="3974"/>
                    <a:pt x="1216" y="4096"/>
                    <a:pt x="1247" y="4218"/>
                  </a:cubicBezTo>
                  <a:cubicBezTo>
                    <a:pt x="1247" y="4096"/>
                    <a:pt x="1247" y="3974"/>
                    <a:pt x="1216" y="3792"/>
                  </a:cubicBezTo>
                  <a:close/>
                  <a:moveTo>
                    <a:pt x="1247" y="4218"/>
                  </a:moveTo>
                  <a:lnTo>
                    <a:pt x="1247" y="4309"/>
                  </a:lnTo>
                  <a:cubicBezTo>
                    <a:pt x="1247" y="4278"/>
                    <a:pt x="1277" y="4309"/>
                    <a:pt x="1247" y="4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9"/>
            <p:cNvSpPr/>
            <p:nvPr/>
          </p:nvSpPr>
          <p:spPr>
            <a:xfrm>
              <a:off x="7156126" y="1418393"/>
              <a:ext cx="77470" cy="76507"/>
            </a:xfrm>
            <a:custGeom>
              <a:avLst/>
              <a:gdLst/>
              <a:ahLst/>
              <a:cxnLst/>
              <a:rect l="l" t="t" r="r" b="b"/>
              <a:pathLst>
                <a:path w="2494" h="2463" extrusionOk="0">
                  <a:moveTo>
                    <a:pt x="1" y="91"/>
                  </a:moveTo>
                  <a:cubicBezTo>
                    <a:pt x="1" y="92"/>
                    <a:pt x="1" y="165"/>
                    <a:pt x="30" y="328"/>
                  </a:cubicBezTo>
                  <a:lnTo>
                    <a:pt x="30" y="328"/>
                  </a:lnTo>
                  <a:cubicBezTo>
                    <a:pt x="27" y="244"/>
                    <a:pt x="20" y="168"/>
                    <a:pt x="1" y="91"/>
                  </a:cubicBezTo>
                  <a:close/>
                  <a:moveTo>
                    <a:pt x="30" y="328"/>
                  </a:moveTo>
                  <a:cubicBezTo>
                    <a:pt x="31" y="377"/>
                    <a:pt x="31" y="430"/>
                    <a:pt x="31" y="487"/>
                  </a:cubicBezTo>
                  <a:cubicBezTo>
                    <a:pt x="31" y="665"/>
                    <a:pt x="44" y="870"/>
                    <a:pt x="62" y="1100"/>
                  </a:cubicBezTo>
                  <a:lnTo>
                    <a:pt x="62" y="1100"/>
                  </a:lnTo>
                  <a:lnTo>
                    <a:pt x="62" y="487"/>
                  </a:lnTo>
                  <a:cubicBezTo>
                    <a:pt x="48" y="426"/>
                    <a:pt x="38" y="373"/>
                    <a:pt x="30" y="328"/>
                  </a:cubicBezTo>
                  <a:close/>
                  <a:moveTo>
                    <a:pt x="2402" y="0"/>
                  </a:moveTo>
                  <a:lnTo>
                    <a:pt x="670" y="91"/>
                  </a:lnTo>
                  <a:lnTo>
                    <a:pt x="2372" y="91"/>
                  </a:lnTo>
                  <a:cubicBezTo>
                    <a:pt x="2374" y="550"/>
                    <a:pt x="2401" y="1035"/>
                    <a:pt x="2402" y="1520"/>
                  </a:cubicBezTo>
                  <a:lnTo>
                    <a:pt x="2402" y="1520"/>
                  </a:lnTo>
                  <a:lnTo>
                    <a:pt x="2189" y="1794"/>
                  </a:lnTo>
                  <a:cubicBezTo>
                    <a:pt x="2017" y="1966"/>
                    <a:pt x="1871" y="2166"/>
                    <a:pt x="1753" y="2341"/>
                  </a:cubicBezTo>
                  <a:lnTo>
                    <a:pt x="1753" y="2341"/>
                  </a:lnTo>
                  <a:lnTo>
                    <a:pt x="881" y="2400"/>
                  </a:lnTo>
                  <a:lnTo>
                    <a:pt x="881" y="2400"/>
                  </a:lnTo>
                  <a:lnTo>
                    <a:pt x="92" y="1459"/>
                  </a:lnTo>
                  <a:lnTo>
                    <a:pt x="92" y="1490"/>
                  </a:lnTo>
                  <a:cubicBezTo>
                    <a:pt x="81" y="1352"/>
                    <a:pt x="71" y="1223"/>
                    <a:pt x="62" y="1100"/>
                  </a:cubicBezTo>
                  <a:lnTo>
                    <a:pt x="62" y="1100"/>
                  </a:lnTo>
                  <a:lnTo>
                    <a:pt x="62" y="1520"/>
                  </a:lnTo>
                  <a:lnTo>
                    <a:pt x="852" y="2462"/>
                  </a:lnTo>
                  <a:lnTo>
                    <a:pt x="882" y="2462"/>
                  </a:lnTo>
                  <a:lnTo>
                    <a:pt x="1794" y="2402"/>
                  </a:lnTo>
                  <a:lnTo>
                    <a:pt x="1825" y="2402"/>
                  </a:lnTo>
                  <a:lnTo>
                    <a:pt x="2280" y="1854"/>
                  </a:lnTo>
                  <a:lnTo>
                    <a:pt x="2493" y="1581"/>
                  </a:lnTo>
                  <a:lnTo>
                    <a:pt x="2493" y="1550"/>
                  </a:lnTo>
                  <a:cubicBezTo>
                    <a:pt x="2493" y="1003"/>
                    <a:pt x="2463" y="487"/>
                    <a:pt x="2463" y="31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9"/>
            <p:cNvSpPr/>
            <p:nvPr/>
          </p:nvSpPr>
          <p:spPr>
            <a:xfrm>
              <a:off x="7158953" y="1453308"/>
              <a:ext cx="70854" cy="11369"/>
            </a:xfrm>
            <a:custGeom>
              <a:avLst/>
              <a:gdLst/>
              <a:ahLst/>
              <a:cxnLst/>
              <a:rect l="l" t="t" r="r" b="b"/>
              <a:pathLst>
                <a:path w="2281" h="366" extrusionOk="0">
                  <a:moveTo>
                    <a:pt x="1126" y="1"/>
                  </a:moveTo>
                  <a:cubicBezTo>
                    <a:pt x="852" y="1"/>
                    <a:pt x="579" y="92"/>
                    <a:pt x="305" y="183"/>
                  </a:cubicBezTo>
                  <a:cubicBezTo>
                    <a:pt x="214" y="244"/>
                    <a:pt x="153" y="274"/>
                    <a:pt x="62" y="305"/>
                  </a:cubicBezTo>
                  <a:cubicBezTo>
                    <a:pt x="31" y="335"/>
                    <a:pt x="1" y="366"/>
                    <a:pt x="1" y="366"/>
                  </a:cubicBezTo>
                  <a:lnTo>
                    <a:pt x="92" y="335"/>
                  </a:lnTo>
                  <a:cubicBezTo>
                    <a:pt x="153" y="274"/>
                    <a:pt x="244" y="244"/>
                    <a:pt x="305" y="214"/>
                  </a:cubicBezTo>
                  <a:cubicBezTo>
                    <a:pt x="579" y="123"/>
                    <a:pt x="852" y="62"/>
                    <a:pt x="1126" y="31"/>
                  </a:cubicBezTo>
                  <a:cubicBezTo>
                    <a:pt x="1430" y="31"/>
                    <a:pt x="1703" y="92"/>
                    <a:pt x="1977" y="183"/>
                  </a:cubicBezTo>
                  <a:cubicBezTo>
                    <a:pt x="2038" y="183"/>
                    <a:pt x="2129" y="214"/>
                    <a:pt x="2189" y="274"/>
                  </a:cubicBezTo>
                  <a:lnTo>
                    <a:pt x="2281" y="305"/>
                  </a:lnTo>
                  <a:cubicBezTo>
                    <a:pt x="2250" y="274"/>
                    <a:pt x="2250" y="274"/>
                    <a:pt x="2220" y="244"/>
                  </a:cubicBezTo>
                  <a:cubicBezTo>
                    <a:pt x="2159" y="214"/>
                    <a:pt x="2068" y="183"/>
                    <a:pt x="1977" y="153"/>
                  </a:cubicBezTo>
                  <a:cubicBezTo>
                    <a:pt x="1703" y="31"/>
                    <a:pt x="1430" y="1"/>
                    <a:pt x="11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9"/>
            <p:cNvSpPr/>
            <p:nvPr/>
          </p:nvSpPr>
          <p:spPr>
            <a:xfrm>
              <a:off x="7158953" y="1442001"/>
              <a:ext cx="70854" cy="11338"/>
            </a:xfrm>
            <a:custGeom>
              <a:avLst/>
              <a:gdLst/>
              <a:ahLst/>
              <a:cxnLst/>
              <a:rect l="l" t="t" r="r" b="b"/>
              <a:pathLst>
                <a:path w="2281" h="365" extrusionOk="0">
                  <a:moveTo>
                    <a:pt x="1126" y="0"/>
                  </a:moveTo>
                  <a:cubicBezTo>
                    <a:pt x="852" y="0"/>
                    <a:pt x="579" y="61"/>
                    <a:pt x="305" y="183"/>
                  </a:cubicBezTo>
                  <a:cubicBezTo>
                    <a:pt x="214" y="243"/>
                    <a:pt x="153" y="274"/>
                    <a:pt x="62" y="304"/>
                  </a:cubicBezTo>
                  <a:lnTo>
                    <a:pt x="1" y="365"/>
                  </a:lnTo>
                  <a:lnTo>
                    <a:pt x="92" y="335"/>
                  </a:lnTo>
                  <a:lnTo>
                    <a:pt x="305" y="213"/>
                  </a:lnTo>
                  <a:cubicBezTo>
                    <a:pt x="598" y="99"/>
                    <a:pt x="900" y="37"/>
                    <a:pt x="1201" y="37"/>
                  </a:cubicBezTo>
                  <a:cubicBezTo>
                    <a:pt x="1462" y="37"/>
                    <a:pt x="1723" y="84"/>
                    <a:pt x="1977" y="183"/>
                  </a:cubicBezTo>
                  <a:cubicBezTo>
                    <a:pt x="2068" y="213"/>
                    <a:pt x="2159" y="213"/>
                    <a:pt x="2189" y="274"/>
                  </a:cubicBezTo>
                  <a:cubicBezTo>
                    <a:pt x="2250" y="304"/>
                    <a:pt x="2281" y="304"/>
                    <a:pt x="2281" y="304"/>
                  </a:cubicBezTo>
                  <a:lnTo>
                    <a:pt x="2189" y="243"/>
                  </a:lnTo>
                  <a:cubicBezTo>
                    <a:pt x="2129" y="213"/>
                    <a:pt x="2038" y="183"/>
                    <a:pt x="1977" y="152"/>
                  </a:cubicBezTo>
                  <a:cubicBezTo>
                    <a:pt x="1703" y="31"/>
                    <a:pt x="1430" y="0"/>
                    <a:pt x="1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9"/>
            <p:cNvSpPr/>
            <p:nvPr/>
          </p:nvSpPr>
          <p:spPr>
            <a:xfrm>
              <a:off x="7160848" y="1431346"/>
              <a:ext cx="66132" cy="9723"/>
            </a:xfrm>
            <a:custGeom>
              <a:avLst/>
              <a:gdLst/>
              <a:ahLst/>
              <a:cxnLst/>
              <a:rect l="l" t="t" r="r" b="b"/>
              <a:pathLst>
                <a:path w="2129" h="313" extrusionOk="0">
                  <a:moveTo>
                    <a:pt x="1193" y="1"/>
                  </a:moveTo>
                  <a:cubicBezTo>
                    <a:pt x="1141" y="1"/>
                    <a:pt x="1088" y="3"/>
                    <a:pt x="1034" y="9"/>
                  </a:cubicBezTo>
                  <a:cubicBezTo>
                    <a:pt x="761" y="9"/>
                    <a:pt x="487" y="70"/>
                    <a:pt x="214" y="191"/>
                  </a:cubicBezTo>
                  <a:cubicBezTo>
                    <a:pt x="153" y="222"/>
                    <a:pt x="62" y="252"/>
                    <a:pt x="1" y="313"/>
                  </a:cubicBezTo>
                  <a:cubicBezTo>
                    <a:pt x="349" y="130"/>
                    <a:pt x="730" y="35"/>
                    <a:pt x="1117" y="35"/>
                  </a:cubicBezTo>
                  <a:cubicBezTo>
                    <a:pt x="1373" y="35"/>
                    <a:pt x="1631" y="76"/>
                    <a:pt x="1885" y="161"/>
                  </a:cubicBezTo>
                  <a:cubicBezTo>
                    <a:pt x="1977" y="191"/>
                    <a:pt x="2037" y="222"/>
                    <a:pt x="2128" y="252"/>
                  </a:cubicBezTo>
                  <a:cubicBezTo>
                    <a:pt x="2068" y="222"/>
                    <a:pt x="1977" y="191"/>
                    <a:pt x="1885" y="130"/>
                  </a:cubicBezTo>
                  <a:cubicBezTo>
                    <a:pt x="1660" y="55"/>
                    <a:pt x="1435" y="1"/>
                    <a:pt x="11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9"/>
            <p:cNvSpPr/>
            <p:nvPr/>
          </p:nvSpPr>
          <p:spPr>
            <a:xfrm>
              <a:off x="6526349" y="1323960"/>
              <a:ext cx="383373" cy="380547"/>
            </a:xfrm>
            <a:custGeom>
              <a:avLst/>
              <a:gdLst/>
              <a:ahLst/>
              <a:cxnLst/>
              <a:rect l="l" t="t" r="r" b="b"/>
              <a:pathLst>
                <a:path w="12342" h="12251" extrusionOk="0">
                  <a:moveTo>
                    <a:pt x="1" y="1"/>
                  </a:moveTo>
                  <a:cubicBezTo>
                    <a:pt x="1" y="1"/>
                    <a:pt x="92" y="9363"/>
                    <a:pt x="548" y="12250"/>
                  </a:cubicBezTo>
                  <a:lnTo>
                    <a:pt x="12342" y="11673"/>
                  </a:lnTo>
                  <a:cubicBezTo>
                    <a:pt x="12342" y="11673"/>
                    <a:pt x="11278" y="2463"/>
                    <a:pt x="11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9"/>
            <p:cNvSpPr/>
            <p:nvPr/>
          </p:nvSpPr>
          <p:spPr>
            <a:xfrm>
              <a:off x="6588662" y="1445977"/>
              <a:ext cx="245518" cy="15656"/>
            </a:xfrm>
            <a:custGeom>
              <a:avLst/>
              <a:gdLst/>
              <a:ahLst/>
              <a:cxnLst/>
              <a:rect l="l" t="t" r="r" b="b"/>
              <a:pathLst>
                <a:path w="7904" h="504" extrusionOk="0">
                  <a:moveTo>
                    <a:pt x="7550" y="0"/>
                  </a:moveTo>
                  <a:cubicBezTo>
                    <a:pt x="6929" y="0"/>
                    <a:pt x="5555" y="57"/>
                    <a:pt x="3952" y="146"/>
                  </a:cubicBezTo>
                  <a:cubicBezTo>
                    <a:pt x="1764" y="298"/>
                    <a:pt x="1" y="450"/>
                    <a:pt x="1" y="480"/>
                  </a:cubicBezTo>
                  <a:cubicBezTo>
                    <a:pt x="1" y="496"/>
                    <a:pt x="130" y="504"/>
                    <a:pt x="360" y="504"/>
                  </a:cubicBezTo>
                  <a:cubicBezTo>
                    <a:pt x="990" y="504"/>
                    <a:pt x="2381" y="448"/>
                    <a:pt x="3983" y="359"/>
                  </a:cubicBezTo>
                  <a:cubicBezTo>
                    <a:pt x="6141" y="207"/>
                    <a:pt x="7904" y="55"/>
                    <a:pt x="7904" y="24"/>
                  </a:cubicBezTo>
                  <a:cubicBezTo>
                    <a:pt x="7904" y="8"/>
                    <a:pt x="7777" y="0"/>
                    <a:pt x="7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9"/>
            <p:cNvSpPr/>
            <p:nvPr/>
          </p:nvSpPr>
          <p:spPr>
            <a:xfrm>
              <a:off x="6588662" y="1507482"/>
              <a:ext cx="245518" cy="15749"/>
            </a:xfrm>
            <a:custGeom>
              <a:avLst/>
              <a:gdLst/>
              <a:ahLst/>
              <a:cxnLst/>
              <a:rect l="l" t="t" r="r" b="b"/>
              <a:pathLst>
                <a:path w="7904" h="507" extrusionOk="0">
                  <a:moveTo>
                    <a:pt x="7664" y="1"/>
                  </a:moveTo>
                  <a:cubicBezTo>
                    <a:pt x="7110" y="1"/>
                    <a:pt x="5661" y="77"/>
                    <a:pt x="3952" y="172"/>
                  </a:cubicBezTo>
                  <a:cubicBezTo>
                    <a:pt x="1764" y="293"/>
                    <a:pt x="1" y="445"/>
                    <a:pt x="1" y="506"/>
                  </a:cubicBezTo>
                  <a:cubicBezTo>
                    <a:pt x="1338" y="506"/>
                    <a:pt x="2645" y="476"/>
                    <a:pt x="3983" y="354"/>
                  </a:cubicBezTo>
                  <a:cubicBezTo>
                    <a:pt x="5290" y="324"/>
                    <a:pt x="6597" y="202"/>
                    <a:pt x="7904" y="20"/>
                  </a:cubicBezTo>
                  <a:cubicBezTo>
                    <a:pt x="7904" y="7"/>
                    <a:pt x="7819" y="1"/>
                    <a:pt x="7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9"/>
            <p:cNvSpPr/>
            <p:nvPr/>
          </p:nvSpPr>
          <p:spPr>
            <a:xfrm>
              <a:off x="6632119" y="1567962"/>
              <a:ext cx="140713" cy="10406"/>
            </a:xfrm>
            <a:custGeom>
              <a:avLst/>
              <a:gdLst/>
              <a:ahLst/>
              <a:cxnLst/>
              <a:rect l="l" t="t" r="r" b="b"/>
              <a:pathLst>
                <a:path w="4530" h="335" extrusionOk="0">
                  <a:moveTo>
                    <a:pt x="3695" y="0"/>
                  </a:moveTo>
                  <a:cubicBezTo>
                    <a:pt x="3213" y="0"/>
                    <a:pt x="2731" y="21"/>
                    <a:pt x="2249" y="79"/>
                  </a:cubicBezTo>
                  <a:cubicBezTo>
                    <a:pt x="1490" y="79"/>
                    <a:pt x="760" y="170"/>
                    <a:pt x="0" y="292"/>
                  </a:cubicBezTo>
                  <a:cubicBezTo>
                    <a:pt x="342" y="319"/>
                    <a:pt x="683" y="334"/>
                    <a:pt x="1025" y="334"/>
                  </a:cubicBezTo>
                  <a:cubicBezTo>
                    <a:pt x="1443" y="334"/>
                    <a:pt x="1862" y="312"/>
                    <a:pt x="2280" y="261"/>
                  </a:cubicBezTo>
                  <a:cubicBezTo>
                    <a:pt x="3009" y="261"/>
                    <a:pt x="3769" y="170"/>
                    <a:pt x="4529" y="18"/>
                  </a:cubicBezTo>
                  <a:cubicBezTo>
                    <a:pt x="4251" y="7"/>
                    <a:pt x="3973" y="0"/>
                    <a:pt x="3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9"/>
            <p:cNvSpPr/>
            <p:nvPr/>
          </p:nvSpPr>
          <p:spPr>
            <a:xfrm>
              <a:off x="7176907" y="1639315"/>
              <a:ext cx="399402" cy="418319"/>
            </a:xfrm>
            <a:custGeom>
              <a:avLst/>
              <a:gdLst/>
              <a:ahLst/>
              <a:cxnLst/>
              <a:rect l="l" t="t" r="r" b="b"/>
              <a:pathLst>
                <a:path w="12858" h="13467" extrusionOk="0">
                  <a:moveTo>
                    <a:pt x="943" y="1"/>
                  </a:moveTo>
                  <a:cubicBezTo>
                    <a:pt x="943" y="1"/>
                    <a:pt x="1" y="8694"/>
                    <a:pt x="1216" y="13466"/>
                  </a:cubicBezTo>
                  <a:lnTo>
                    <a:pt x="12858" y="12949"/>
                  </a:lnTo>
                  <a:cubicBezTo>
                    <a:pt x="12858" y="12949"/>
                    <a:pt x="10365" y="4378"/>
                    <a:pt x="11885" y="578"/>
                  </a:cubicBezTo>
                  <a:lnTo>
                    <a:pt x="9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9"/>
            <p:cNvSpPr/>
            <p:nvPr/>
          </p:nvSpPr>
          <p:spPr>
            <a:xfrm>
              <a:off x="7208064" y="1630834"/>
              <a:ext cx="383373" cy="380516"/>
            </a:xfrm>
            <a:custGeom>
              <a:avLst/>
              <a:gdLst/>
              <a:ahLst/>
              <a:cxnLst/>
              <a:rect l="l" t="t" r="r" b="b"/>
              <a:pathLst>
                <a:path w="12342" h="12250" extrusionOk="0">
                  <a:moveTo>
                    <a:pt x="1" y="0"/>
                  </a:moveTo>
                  <a:cubicBezTo>
                    <a:pt x="1" y="0"/>
                    <a:pt x="61" y="9362"/>
                    <a:pt x="548" y="12250"/>
                  </a:cubicBezTo>
                  <a:lnTo>
                    <a:pt x="12341" y="11672"/>
                  </a:lnTo>
                  <a:cubicBezTo>
                    <a:pt x="12341" y="11672"/>
                    <a:pt x="11308" y="2462"/>
                    <a:pt x="1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9"/>
            <p:cNvSpPr/>
            <p:nvPr/>
          </p:nvSpPr>
          <p:spPr>
            <a:xfrm>
              <a:off x="7270377" y="1752385"/>
              <a:ext cx="245518" cy="15624"/>
            </a:xfrm>
            <a:custGeom>
              <a:avLst/>
              <a:gdLst/>
              <a:ahLst/>
              <a:cxnLst/>
              <a:rect l="l" t="t" r="r" b="b"/>
              <a:pathLst>
                <a:path w="7904" h="503" extrusionOk="0">
                  <a:moveTo>
                    <a:pt x="7755" y="1"/>
                  </a:moveTo>
                  <a:cubicBezTo>
                    <a:pt x="7286" y="1"/>
                    <a:pt x="5765" y="60"/>
                    <a:pt x="3952" y="160"/>
                  </a:cubicBezTo>
                  <a:cubicBezTo>
                    <a:pt x="1764" y="282"/>
                    <a:pt x="1" y="434"/>
                    <a:pt x="1" y="495"/>
                  </a:cubicBezTo>
                  <a:cubicBezTo>
                    <a:pt x="230" y="500"/>
                    <a:pt x="459" y="502"/>
                    <a:pt x="687" y="502"/>
                  </a:cubicBezTo>
                  <a:cubicBezTo>
                    <a:pt x="1787" y="502"/>
                    <a:pt x="2869" y="443"/>
                    <a:pt x="3952" y="343"/>
                  </a:cubicBezTo>
                  <a:cubicBezTo>
                    <a:pt x="5290" y="312"/>
                    <a:pt x="6597" y="191"/>
                    <a:pt x="7904" y="8"/>
                  </a:cubicBezTo>
                  <a:cubicBezTo>
                    <a:pt x="7904" y="3"/>
                    <a:pt x="7852" y="1"/>
                    <a:pt x="7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9"/>
            <p:cNvSpPr/>
            <p:nvPr/>
          </p:nvSpPr>
          <p:spPr>
            <a:xfrm>
              <a:off x="7270377" y="1814698"/>
              <a:ext cx="245518" cy="15624"/>
            </a:xfrm>
            <a:custGeom>
              <a:avLst/>
              <a:gdLst/>
              <a:ahLst/>
              <a:cxnLst/>
              <a:rect l="l" t="t" r="r" b="b"/>
              <a:pathLst>
                <a:path w="7904" h="503" extrusionOk="0">
                  <a:moveTo>
                    <a:pt x="7207" y="1"/>
                  </a:moveTo>
                  <a:cubicBezTo>
                    <a:pt x="6124" y="1"/>
                    <a:pt x="5028" y="55"/>
                    <a:pt x="3952" y="130"/>
                  </a:cubicBezTo>
                  <a:cubicBezTo>
                    <a:pt x="2645" y="191"/>
                    <a:pt x="1308" y="312"/>
                    <a:pt x="1" y="495"/>
                  </a:cubicBezTo>
                  <a:cubicBezTo>
                    <a:pt x="6" y="500"/>
                    <a:pt x="62" y="503"/>
                    <a:pt x="163" y="503"/>
                  </a:cubicBezTo>
                  <a:cubicBezTo>
                    <a:pt x="649" y="503"/>
                    <a:pt x="2170" y="444"/>
                    <a:pt x="3983" y="343"/>
                  </a:cubicBezTo>
                  <a:cubicBezTo>
                    <a:pt x="6141" y="221"/>
                    <a:pt x="7904" y="69"/>
                    <a:pt x="7904" y="8"/>
                  </a:cubicBezTo>
                  <a:cubicBezTo>
                    <a:pt x="7672" y="3"/>
                    <a:pt x="7440" y="1"/>
                    <a:pt x="7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9"/>
            <p:cNvSpPr/>
            <p:nvPr/>
          </p:nvSpPr>
          <p:spPr>
            <a:xfrm>
              <a:off x="7313803" y="1874339"/>
              <a:ext cx="140713" cy="10592"/>
            </a:xfrm>
            <a:custGeom>
              <a:avLst/>
              <a:gdLst/>
              <a:ahLst/>
              <a:cxnLst/>
              <a:rect l="l" t="t" r="r" b="b"/>
              <a:pathLst>
                <a:path w="4530" h="341" extrusionOk="0">
                  <a:moveTo>
                    <a:pt x="3659" y="1"/>
                  </a:moveTo>
                  <a:cubicBezTo>
                    <a:pt x="3189" y="1"/>
                    <a:pt x="2720" y="27"/>
                    <a:pt x="2250" y="64"/>
                  </a:cubicBezTo>
                  <a:cubicBezTo>
                    <a:pt x="1490" y="95"/>
                    <a:pt x="761" y="155"/>
                    <a:pt x="1" y="307"/>
                  </a:cubicBezTo>
                  <a:cubicBezTo>
                    <a:pt x="291" y="331"/>
                    <a:pt x="581" y="340"/>
                    <a:pt x="872" y="340"/>
                  </a:cubicBezTo>
                  <a:cubicBezTo>
                    <a:pt x="1341" y="340"/>
                    <a:pt x="1811" y="314"/>
                    <a:pt x="2281" y="277"/>
                  </a:cubicBezTo>
                  <a:cubicBezTo>
                    <a:pt x="3010" y="247"/>
                    <a:pt x="3770" y="186"/>
                    <a:pt x="4530" y="34"/>
                  </a:cubicBezTo>
                  <a:cubicBezTo>
                    <a:pt x="4240" y="11"/>
                    <a:pt x="3949" y="1"/>
                    <a:pt x="3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9"/>
            <p:cNvSpPr/>
            <p:nvPr/>
          </p:nvSpPr>
          <p:spPr>
            <a:xfrm>
              <a:off x="7102324" y="2771416"/>
              <a:ext cx="398470" cy="418288"/>
            </a:xfrm>
            <a:custGeom>
              <a:avLst/>
              <a:gdLst/>
              <a:ahLst/>
              <a:cxnLst/>
              <a:rect l="l" t="t" r="r" b="b"/>
              <a:pathLst>
                <a:path w="12828" h="13466" extrusionOk="0">
                  <a:moveTo>
                    <a:pt x="943" y="0"/>
                  </a:moveTo>
                  <a:cubicBezTo>
                    <a:pt x="943" y="0"/>
                    <a:pt x="0" y="8693"/>
                    <a:pt x="1216" y="13465"/>
                  </a:cubicBezTo>
                  <a:lnTo>
                    <a:pt x="12827" y="12949"/>
                  </a:lnTo>
                  <a:cubicBezTo>
                    <a:pt x="12827" y="12949"/>
                    <a:pt x="10335" y="4377"/>
                    <a:pt x="11885" y="578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9"/>
            <p:cNvSpPr/>
            <p:nvPr/>
          </p:nvSpPr>
          <p:spPr>
            <a:xfrm>
              <a:off x="7133481" y="2762905"/>
              <a:ext cx="382410" cy="380547"/>
            </a:xfrm>
            <a:custGeom>
              <a:avLst/>
              <a:gdLst/>
              <a:ahLst/>
              <a:cxnLst/>
              <a:rect l="l" t="t" r="r" b="b"/>
              <a:pathLst>
                <a:path w="12311" h="12251" extrusionOk="0">
                  <a:moveTo>
                    <a:pt x="0" y="1"/>
                  </a:moveTo>
                  <a:cubicBezTo>
                    <a:pt x="0" y="1"/>
                    <a:pt x="61" y="9393"/>
                    <a:pt x="547" y="12250"/>
                  </a:cubicBezTo>
                  <a:lnTo>
                    <a:pt x="12311" y="11673"/>
                  </a:lnTo>
                  <a:cubicBezTo>
                    <a:pt x="12311" y="11673"/>
                    <a:pt x="11277" y="2463"/>
                    <a:pt x="11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9"/>
            <p:cNvSpPr/>
            <p:nvPr/>
          </p:nvSpPr>
          <p:spPr>
            <a:xfrm>
              <a:off x="7195794" y="2884704"/>
              <a:ext cx="245518" cy="15873"/>
            </a:xfrm>
            <a:custGeom>
              <a:avLst/>
              <a:gdLst/>
              <a:ahLst/>
              <a:cxnLst/>
              <a:rect l="l" t="t" r="r" b="b"/>
              <a:pathLst>
                <a:path w="7904" h="511" extrusionOk="0">
                  <a:moveTo>
                    <a:pt x="7903" y="1"/>
                  </a:moveTo>
                  <a:cubicBezTo>
                    <a:pt x="6566" y="1"/>
                    <a:pt x="5259" y="31"/>
                    <a:pt x="3952" y="153"/>
                  </a:cubicBezTo>
                  <a:cubicBezTo>
                    <a:pt x="2614" y="183"/>
                    <a:pt x="1307" y="305"/>
                    <a:pt x="0" y="487"/>
                  </a:cubicBezTo>
                  <a:cubicBezTo>
                    <a:pt x="0" y="503"/>
                    <a:pt x="118" y="510"/>
                    <a:pt x="330" y="510"/>
                  </a:cubicBezTo>
                  <a:cubicBezTo>
                    <a:pt x="940" y="510"/>
                    <a:pt x="2329" y="448"/>
                    <a:pt x="3952" y="335"/>
                  </a:cubicBezTo>
                  <a:cubicBezTo>
                    <a:pt x="6140" y="213"/>
                    <a:pt x="7903" y="61"/>
                    <a:pt x="79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9"/>
            <p:cNvSpPr/>
            <p:nvPr/>
          </p:nvSpPr>
          <p:spPr>
            <a:xfrm>
              <a:off x="7195794" y="2946271"/>
              <a:ext cx="245518" cy="15687"/>
            </a:xfrm>
            <a:custGeom>
              <a:avLst/>
              <a:gdLst/>
              <a:ahLst/>
              <a:cxnLst/>
              <a:rect l="l" t="t" r="r" b="b"/>
              <a:pathLst>
                <a:path w="7904" h="505" extrusionOk="0">
                  <a:moveTo>
                    <a:pt x="7549" y="1"/>
                  </a:moveTo>
                  <a:cubicBezTo>
                    <a:pt x="6928" y="1"/>
                    <a:pt x="5554" y="57"/>
                    <a:pt x="3952" y="146"/>
                  </a:cubicBezTo>
                  <a:cubicBezTo>
                    <a:pt x="1763" y="298"/>
                    <a:pt x="0" y="450"/>
                    <a:pt x="0" y="481"/>
                  </a:cubicBezTo>
                  <a:cubicBezTo>
                    <a:pt x="0" y="497"/>
                    <a:pt x="127" y="505"/>
                    <a:pt x="354" y="505"/>
                  </a:cubicBezTo>
                  <a:cubicBezTo>
                    <a:pt x="976" y="505"/>
                    <a:pt x="2350" y="448"/>
                    <a:pt x="3952" y="359"/>
                  </a:cubicBezTo>
                  <a:cubicBezTo>
                    <a:pt x="6140" y="238"/>
                    <a:pt x="7903" y="86"/>
                    <a:pt x="7903" y="25"/>
                  </a:cubicBezTo>
                  <a:cubicBezTo>
                    <a:pt x="7903" y="8"/>
                    <a:pt x="7777" y="1"/>
                    <a:pt x="7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9"/>
            <p:cNvSpPr/>
            <p:nvPr/>
          </p:nvSpPr>
          <p:spPr>
            <a:xfrm>
              <a:off x="7239220" y="3006410"/>
              <a:ext cx="139781" cy="10592"/>
            </a:xfrm>
            <a:custGeom>
              <a:avLst/>
              <a:gdLst/>
              <a:ahLst/>
              <a:cxnLst/>
              <a:rect l="l" t="t" r="r" b="b"/>
              <a:pathLst>
                <a:path w="4500" h="341" extrusionOk="0">
                  <a:moveTo>
                    <a:pt x="3638" y="1"/>
                  </a:moveTo>
                  <a:cubicBezTo>
                    <a:pt x="3178" y="1"/>
                    <a:pt x="2720" y="27"/>
                    <a:pt x="2250" y="64"/>
                  </a:cubicBezTo>
                  <a:cubicBezTo>
                    <a:pt x="1490" y="95"/>
                    <a:pt x="730" y="156"/>
                    <a:pt x="1" y="308"/>
                  </a:cubicBezTo>
                  <a:cubicBezTo>
                    <a:pt x="291" y="331"/>
                    <a:pt x="581" y="341"/>
                    <a:pt x="870" y="341"/>
                  </a:cubicBezTo>
                  <a:cubicBezTo>
                    <a:pt x="1337" y="341"/>
                    <a:pt x="1799" y="315"/>
                    <a:pt x="2250" y="277"/>
                  </a:cubicBezTo>
                  <a:cubicBezTo>
                    <a:pt x="3010" y="247"/>
                    <a:pt x="3770" y="186"/>
                    <a:pt x="4499" y="34"/>
                  </a:cubicBezTo>
                  <a:cubicBezTo>
                    <a:pt x="4209" y="11"/>
                    <a:pt x="3923" y="1"/>
                    <a:pt x="3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9"/>
            <p:cNvSpPr/>
            <p:nvPr/>
          </p:nvSpPr>
          <p:spPr>
            <a:xfrm>
              <a:off x="6594346" y="2552358"/>
              <a:ext cx="399402" cy="418288"/>
            </a:xfrm>
            <a:custGeom>
              <a:avLst/>
              <a:gdLst/>
              <a:ahLst/>
              <a:cxnLst/>
              <a:rect l="l" t="t" r="r" b="b"/>
              <a:pathLst>
                <a:path w="12858" h="13466" extrusionOk="0">
                  <a:moveTo>
                    <a:pt x="973" y="0"/>
                  </a:moveTo>
                  <a:cubicBezTo>
                    <a:pt x="973" y="0"/>
                    <a:pt x="0" y="8694"/>
                    <a:pt x="1247" y="13466"/>
                  </a:cubicBezTo>
                  <a:lnTo>
                    <a:pt x="12858" y="12949"/>
                  </a:lnTo>
                  <a:cubicBezTo>
                    <a:pt x="12858" y="12949"/>
                    <a:pt x="10365" y="4377"/>
                    <a:pt x="11885" y="578"/>
                  </a:cubicBezTo>
                  <a:lnTo>
                    <a:pt x="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9"/>
            <p:cNvSpPr/>
            <p:nvPr/>
          </p:nvSpPr>
          <p:spPr>
            <a:xfrm>
              <a:off x="6625503" y="2543846"/>
              <a:ext cx="383373" cy="380547"/>
            </a:xfrm>
            <a:custGeom>
              <a:avLst/>
              <a:gdLst/>
              <a:ahLst/>
              <a:cxnLst/>
              <a:rect l="l" t="t" r="r" b="b"/>
              <a:pathLst>
                <a:path w="12342" h="12251" extrusionOk="0">
                  <a:moveTo>
                    <a:pt x="0" y="1"/>
                  </a:moveTo>
                  <a:cubicBezTo>
                    <a:pt x="0" y="1"/>
                    <a:pt x="92" y="9393"/>
                    <a:pt x="578" y="12250"/>
                  </a:cubicBezTo>
                  <a:lnTo>
                    <a:pt x="12341" y="11703"/>
                  </a:lnTo>
                  <a:cubicBezTo>
                    <a:pt x="12341" y="11703"/>
                    <a:pt x="11308" y="2463"/>
                    <a:pt x="11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9"/>
            <p:cNvSpPr/>
            <p:nvPr/>
          </p:nvSpPr>
          <p:spPr>
            <a:xfrm>
              <a:off x="6688748" y="2666360"/>
              <a:ext cx="245518" cy="15624"/>
            </a:xfrm>
            <a:custGeom>
              <a:avLst/>
              <a:gdLst/>
              <a:ahLst/>
              <a:cxnLst/>
              <a:rect l="l" t="t" r="r" b="b"/>
              <a:pathLst>
                <a:path w="7904" h="503" extrusionOk="0">
                  <a:moveTo>
                    <a:pt x="7218" y="1"/>
                  </a:moveTo>
                  <a:cubicBezTo>
                    <a:pt x="6117" y="1"/>
                    <a:pt x="5030" y="60"/>
                    <a:pt x="3922" y="160"/>
                  </a:cubicBezTo>
                  <a:cubicBezTo>
                    <a:pt x="2615" y="191"/>
                    <a:pt x="1308" y="312"/>
                    <a:pt x="1" y="495"/>
                  </a:cubicBezTo>
                  <a:cubicBezTo>
                    <a:pt x="1" y="500"/>
                    <a:pt x="53" y="502"/>
                    <a:pt x="150" y="502"/>
                  </a:cubicBezTo>
                  <a:cubicBezTo>
                    <a:pt x="618" y="502"/>
                    <a:pt x="2139" y="443"/>
                    <a:pt x="3952" y="343"/>
                  </a:cubicBezTo>
                  <a:cubicBezTo>
                    <a:pt x="6141" y="221"/>
                    <a:pt x="7904" y="69"/>
                    <a:pt x="7904" y="8"/>
                  </a:cubicBezTo>
                  <a:cubicBezTo>
                    <a:pt x="7674" y="3"/>
                    <a:pt x="7446" y="1"/>
                    <a:pt x="7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9"/>
            <p:cNvSpPr/>
            <p:nvPr/>
          </p:nvSpPr>
          <p:spPr>
            <a:xfrm>
              <a:off x="6688748" y="2727648"/>
              <a:ext cx="245518" cy="15469"/>
            </a:xfrm>
            <a:custGeom>
              <a:avLst/>
              <a:gdLst/>
              <a:ahLst/>
              <a:cxnLst/>
              <a:rect l="l" t="t" r="r" b="b"/>
              <a:pathLst>
                <a:path w="7904" h="498" extrusionOk="0">
                  <a:moveTo>
                    <a:pt x="7648" y="0"/>
                  </a:moveTo>
                  <a:cubicBezTo>
                    <a:pt x="7079" y="0"/>
                    <a:pt x="5625" y="45"/>
                    <a:pt x="3952" y="163"/>
                  </a:cubicBezTo>
                  <a:cubicBezTo>
                    <a:pt x="1764" y="285"/>
                    <a:pt x="1" y="437"/>
                    <a:pt x="1" y="497"/>
                  </a:cubicBezTo>
                  <a:cubicBezTo>
                    <a:pt x="1308" y="497"/>
                    <a:pt x="2645" y="467"/>
                    <a:pt x="3952" y="345"/>
                  </a:cubicBezTo>
                  <a:cubicBezTo>
                    <a:pt x="6141" y="224"/>
                    <a:pt x="7904" y="72"/>
                    <a:pt x="7904" y="11"/>
                  </a:cubicBezTo>
                  <a:cubicBezTo>
                    <a:pt x="7904" y="4"/>
                    <a:pt x="7813" y="0"/>
                    <a:pt x="76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9"/>
            <p:cNvSpPr/>
            <p:nvPr/>
          </p:nvSpPr>
          <p:spPr>
            <a:xfrm>
              <a:off x="6732205" y="2788035"/>
              <a:ext cx="139750" cy="10406"/>
            </a:xfrm>
            <a:custGeom>
              <a:avLst/>
              <a:gdLst/>
              <a:ahLst/>
              <a:cxnLst/>
              <a:rect l="l" t="t" r="r" b="b"/>
              <a:pathLst>
                <a:path w="4499" h="335" extrusionOk="0">
                  <a:moveTo>
                    <a:pt x="3477" y="0"/>
                  </a:moveTo>
                  <a:cubicBezTo>
                    <a:pt x="3062" y="0"/>
                    <a:pt x="2651" y="23"/>
                    <a:pt x="2249" y="73"/>
                  </a:cubicBezTo>
                  <a:cubicBezTo>
                    <a:pt x="1490" y="73"/>
                    <a:pt x="730" y="164"/>
                    <a:pt x="0" y="316"/>
                  </a:cubicBezTo>
                  <a:cubicBezTo>
                    <a:pt x="267" y="327"/>
                    <a:pt x="538" y="334"/>
                    <a:pt x="812" y="334"/>
                  </a:cubicBezTo>
                  <a:cubicBezTo>
                    <a:pt x="1286" y="334"/>
                    <a:pt x="1768" y="313"/>
                    <a:pt x="2249" y="255"/>
                  </a:cubicBezTo>
                  <a:cubicBezTo>
                    <a:pt x="3009" y="255"/>
                    <a:pt x="3769" y="164"/>
                    <a:pt x="4499" y="43"/>
                  </a:cubicBezTo>
                  <a:cubicBezTo>
                    <a:pt x="4157" y="15"/>
                    <a:pt x="3816" y="0"/>
                    <a:pt x="3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9"/>
            <p:cNvSpPr/>
            <p:nvPr/>
          </p:nvSpPr>
          <p:spPr>
            <a:xfrm>
              <a:off x="8477061" y="2592957"/>
              <a:ext cx="398470" cy="418288"/>
            </a:xfrm>
            <a:custGeom>
              <a:avLst/>
              <a:gdLst/>
              <a:ahLst/>
              <a:cxnLst/>
              <a:rect l="l" t="t" r="r" b="b"/>
              <a:pathLst>
                <a:path w="12828" h="13466" extrusionOk="0">
                  <a:moveTo>
                    <a:pt x="943" y="0"/>
                  </a:moveTo>
                  <a:cubicBezTo>
                    <a:pt x="943" y="0"/>
                    <a:pt x="0" y="8694"/>
                    <a:pt x="1216" y="13466"/>
                  </a:cubicBezTo>
                  <a:lnTo>
                    <a:pt x="12827" y="12949"/>
                  </a:lnTo>
                  <a:cubicBezTo>
                    <a:pt x="12827" y="12949"/>
                    <a:pt x="10335" y="4377"/>
                    <a:pt x="11855" y="578"/>
                  </a:cubicBezTo>
                  <a:lnTo>
                    <a:pt x="9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9"/>
            <p:cNvSpPr/>
            <p:nvPr/>
          </p:nvSpPr>
          <p:spPr>
            <a:xfrm>
              <a:off x="8507286" y="2584446"/>
              <a:ext cx="383342" cy="380547"/>
            </a:xfrm>
            <a:custGeom>
              <a:avLst/>
              <a:gdLst/>
              <a:ahLst/>
              <a:cxnLst/>
              <a:rect l="l" t="t" r="r" b="b"/>
              <a:pathLst>
                <a:path w="12341" h="12251" extrusionOk="0">
                  <a:moveTo>
                    <a:pt x="0" y="1"/>
                  </a:moveTo>
                  <a:cubicBezTo>
                    <a:pt x="0" y="1"/>
                    <a:pt x="91" y="9393"/>
                    <a:pt x="578" y="12250"/>
                  </a:cubicBezTo>
                  <a:lnTo>
                    <a:pt x="12341" y="11703"/>
                  </a:lnTo>
                  <a:cubicBezTo>
                    <a:pt x="12341" y="11703"/>
                    <a:pt x="11307" y="2463"/>
                    <a:pt x="11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9"/>
            <p:cNvSpPr/>
            <p:nvPr/>
          </p:nvSpPr>
          <p:spPr>
            <a:xfrm>
              <a:off x="8570530" y="2706463"/>
              <a:ext cx="245518" cy="15687"/>
            </a:xfrm>
            <a:custGeom>
              <a:avLst/>
              <a:gdLst/>
              <a:ahLst/>
              <a:cxnLst/>
              <a:rect l="l" t="t" r="r" b="b"/>
              <a:pathLst>
                <a:path w="7904" h="505" extrusionOk="0">
                  <a:moveTo>
                    <a:pt x="7545" y="0"/>
                  </a:moveTo>
                  <a:cubicBezTo>
                    <a:pt x="6916" y="0"/>
                    <a:pt x="5532" y="57"/>
                    <a:pt x="3952" y="146"/>
                  </a:cubicBezTo>
                  <a:cubicBezTo>
                    <a:pt x="2615" y="207"/>
                    <a:pt x="1308" y="298"/>
                    <a:pt x="1" y="480"/>
                  </a:cubicBezTo>
                  <a:cubicBezTo>
                    <a:pt x="1" y="496"/>
                    <a:pt x="127" y="504"/>
                    <a:pt x="355" y="504"/>
                  </a:cubicBezTo>
                  <a:cubicBezTo>
                    <a:pt x="976" y="504"/>
                    <a:pt x="2350" y="448"/>
                    <a:pt x="3952" y="359"/>
                  </a:cubicBezTo>
                  <a:cubicBezTo>
                    <a:pt x="5259" y="298"/>
                    <a:pt x="6596" y="176"/>
                    <a:pt x="7903" y="24"/>
                  </a:cubicBezTo>
                  <a:cubicBezTo>
                    <a:pt x="7903" y="8"/>
                    <a:pt x="7775" y="0"/>
                    <a:pt x="7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9"/>
            <p:cNvSpPr/>
            <p:nvPr/>
          </p:nvSpPr>
          <p:spPr>
            <a:xfrm>
              <a:off x="8570530" y="2768341"/>
              <a:ext cx="245518" cy="15624"/>
            </a:xfrm>
            <a:custGeom>
              <a:avLst/>
              <a:gdLst/>
              <a:ahLst/>
              <a:cxnLst/>
              <a:rect l="l" t="t" r="r" b="b"/>
              <a:pathLst>
                <a:path w="7904" h="503" extrusionOk="0">
                  <a:moveTo>
                    <a:pt x="7218" y="0"/>
                  </a:moveTo>
                  <a:cubicBezTo>
                    <a:pt x="6118" y="0"/>
                    <a:pt x="5035" y="59"/>
                    <a:pt x="3952" y="160"/>
                  </a:cubicBezTo>
                  <a:cubicBezTo>
                    <a:pt x="1764" y="282"/>
                    <a:pt x="1" y="434"/>
                    <a:pt x="1" y="494"/>
                  </a:cubicBezTo>
                  <a:cubicBezTo>
                    <a:pt x="1" y="500"/>
                    <a:pt x="52" y="502"/>
                    <a:pt x="150" y="502"/>
                  </a:cubicBezTo>
                  <a:cubicBezTo>
                    <a:pt x="618" y="502"/>
                    <a:pt x="2139" y="443"/>
                    <a:pt x="3952" y="342"/>
                  </a:cubicBezTo>
                  <a:cubicBezTo>
                    <a:pt x="6141" y="221"/>
                    <a:pt x="7903" y="69"/>
                    <a:pt x="7903" y="8"/>
                  </a:cubicBezTo>
                  <a:cubicBezTo>
                    <a:pt x="7674" y="3"/>
                    <a:pt x="7445" y="0"/>
                    <a:pt x="7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9"/>
            <p:cNvSpPr/>
            <p:nvPr/>
          </p:nvSpPr>
          <p:spPr>
            <a:xfrm>
              <a:off x="8613025" y="2827982"/>
              <a:ext cx="140713" cy="10561"/>
            </a:xfrm>
            <a:custGeom>
              <a:avLst/>
              <a:gdLst/>
              <a:ahLst/>
              <a:cxnLst/>
              <a:rect l="l" t="t" r="r" b="b"/>
              <a:pathLst>
                <a:path w="4530" h="340" extrusionOk="0">
                  <a:moveTo>
                    <a:pt x="3659" y="0"/>
                  </a:moveTo>
                  <a:cubicBezTo>
                    <a:pt x="3189" y="0"/>
                    <a:pt x="2719" y="26"/>
                    <a:pt x="2250" y="64"/>
                  </a:cubicBezTo>
                  <a:cubicBezTo>
                    <a:pt x="1490" y="94"/>
                    <a:pt x="760" y="155"/>
                    <a:pt x="0" y="307"/>
                  </a:cubicBezTo>
                  <a:cubicBezTo>
                    <a:pt x="291" y="330"/>
                    <a:pt x="581" y="340"/>
                    <a:pt x="871" y="340"/>
                  </a:cubicBezTo>
                  <a:cubicBezTo>
                    <a:pt x="1341" y="340"/>
                    <a:pt x="1810" y="314"/>
                    <a:pt x="2280" y="276"/>
                  </a:cubicBezTo>
                  <a:cubicBezTo>
                    <a:pt x="3010" y="246"/>
                    <a:pt x="3769" y="185"/>
                    <a:pt x="4529" y="33"/>
                  </a:cubicBezTo>
                  <a:cubicBezTo>
                    <a:pt x="4239" y="10"/>
                    <a:pt x="3949" y="0"/>
                    <a:pt x="36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9"/>
            <p:cNvSpPr/>
            <p:nvPr/>
          </p:nvSpPr>
          <p:spPr>
            <a:xfrm>
              <a:off x="6683094" y="1859336"/>
              <a:ext cx="456060" cy="468329"/>
            </a:xfrm>
            <a:custGeom>
              <a:avLst/>
              <a:gdLst/>
              <a:ahLst/>
              <a:cxnLst/>
              <a:rect l="l" t="t" r="r" b="b"/>
              <a:pathLst>
                <a:path w="14682" h="15077" extrusionOk="0">
                  <a:moveTo>
                    <a:pt x="3922" y="0"/>
                  </a:moveTo>
                  <a:lnTo>
                    <a:pt x="3922" y="0"/>
                  </a:lnTo>
                  <a:cubicBezTo>
                    <a:pt x="4499" y="4073"/>
                    <a:pt x="1" y="11794"/>
                    <a:pt x="1" y="11794"/>
                  </a:cubicBezTo>
                  <a:lnTo>
                    <a:pt x="11156" y="15076"/>
                  </a:lnTo>
                  <a:cubicBezTo>
                    <a:pt x="13496" y="10760"/>
                    <a:pt x="14682" y="2097"/>
                    <a:pt x="14682" y="2097"/>
                  </a:cubicBezTo>
                  <a:lnTo>
                    <a:pt x="39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9"/>
            <p:cNvSpPr/>
            <p:nvPr/>
          </p:nvSpPr>
          <p:spPr>
            <a:xfrm>
              <a:off x="7148578" y="2208674"/>
              <a:ext cx="398470" cy="418288"/>
            </a:xfrm>
            <a:custGeom>
              <a:avLst/>
              <a:gdLst/>
              <a:ahLst/>
              <a:cxnLst/>
              <a:rect l="l" t="t" r="r" b="b"/>
              <a:pathLst>
                <a:path w="12828" h="13466" extrusionOk="0">
                  <a:moveTo>
                    <a:pt x="11885" y="0"/>
                  </a:moveTo>
                  <a:lnTo>
                    <a:pt x="943" y="548"/>
                  </a:lnTo>
                  <a:cubicBezTo>
                    <a:pt x="2463" y="4347"/>
                    <a:pt x="1" y="12919"/>
                    <a:pt x="1" y="12919"/>
                  </a:cubicBezTo>
                  <a:lnTo>
                    <a:pt x="11612" y="13466"/>
                  </a:lnTo>
                  <a:cubicBezTo>
                    <a:pt x="12828" y="8694"/>
                    <a:pt x="11885" y="0"/>
                    <a:pt x="11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9"/>
            <p:cNvSpPr/>
            <p:nvPr/>
          </p:nvSpPr>
          <p:spPr>
            <a:xfrm>
              <a:off x="7103256" y="2145398"/>
              <a:ext cx="410739" cy="419251"/>
            </a:xfrm>
            <a:custGeom>
              <a:avLst/>
              <a:gdLst/>
              <a:ahLst/>
              <a:cxnLst/>
              <a:rect l="l" t="t" r="r" b="b"/>
              <a:pathLst>
                <a:path w="13223" h="13497" extrusionOk="0">
                  <a:moveTo>
                    <a:pt x="1460" y="1"/>
                  </a:moveTo>
                  <a:cubicBezTo>
                    <a:pt x="1460" y="1"/>
                    <a:pt x="639" y="10396"/>
                    <a:pt x="1" y="12402"/>
                  </a:cubicBezTo>
                  <a:lnTo>
                    <a:pt x="10609" y="13497"/>
                  </a:lnTo>
                  <a:lnTo>
                    <a:pt x="12189" y="11977"/>
                  </a:lnTo>
                  <a:cubicBezTo>
                    <a:pt x="12189" y="11977"/>
                    <a:pt x="13223" y="4347"/>
                    <a:pt x="13071" y="1885"/>
                  </a:cubicBezTo>
                  <a:lnTo>
                    <a:pt x="14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9"/>
            <p:cNvSpPr/>
            <p:nvPr/>
          </p:nvSpPr>
          <p:spPr>
            <a:xfrm>
              <a:off x="7432776" y="2515517"/>
              <a:ext cx="49141" cy="49141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244" y="1"/>
                  </a:moveTo>
                  <a:lnTo>
                    <a:pt x="1" y="1582"/>
                  </a:lnTo>
                  <a:lnTo>
                    <a:pt x="1581" y="92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9"/>
            <p:cNvSpPr/>
            <p:nvPr/>
          </p:nvSpPr>
          <p:spPr>
            <a:xfrm>
              <a:off x="7192967" y="2283598"/>
              <a:ext cx="250240" cy="33672"/>
            </a:xfrm>
            <a:custGeom>
              <a:avLst/>
              <a:gdLst/>
              <a:ahLst/>
              <a:cxnLst/>
              <a:rect l="l" t="t" r="r" b="b"/>
              <a:pathLst>
                <a:path w="8056" h="1084" extrusionOk="0">
                  <a:moveTo>
                    <a:pt x="491" y="0"/>
                  </a:moveTo>
                  <a:cubicBezTo>
                    <a:pt x="328" y="0"/>
                    <a:pt x="164" y="7"/>
                    <a:pt x="0" y="20"/>
                  </a:cubicBezTo>
                  <a:cubicBezTo>
                    <a:pt x="365" y="81"/>
                    <a:pt x="760" y="142"/>
                    <a:pt x="1155" y="172"/>
                  </a:cubicBezTo>
                  <a:lnTo>
                    <a:pt x="4012" y="537"/>
                  </a:lnTo>
                  <a:lnTo>
                    <a:pt x="6870" y="932"/>
                  </a:lnTo>
                  <a:cubicBezTo>
                    <a:pt x="7265" y="1023"/>
                    <a:pt x="7660" y="1053"/>
                    <a:pt x="8055" y="1084"/>
                  </a:cubicBezTo>
                  <a:cubicBezTo>
                    <a:pt x="7690" y="962"/>
                    <a:pt x="7295" y="841"/>
                    <a:pt x="6900" y="810"/>
                  </a:cubicBezTo>
                  <a:cubicBezTo>
                    <a:pt x="6171" y="658"/>
                    <a:pt x="5168" y="476"/>
                    <a:pt x="4043" y="354"/>
                  </a:cubicBezTo>
                  <a:cubicBezTo>
                    <a:pt x="2949" y="202"/>
                    <a:pt x="1915" y="81"/>
                    <a:pt x="1186" y="50"/>
                  </a:cubicBezTo>
                  <a:cubicBezTo>
                    <a:pt x="954" y="15"/>
                    <a:pt x="723" y="0"/>
                    <a:pt x="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9"/>
            <p:cNvSpPr/>
            <p:nvPr/>
          </p:nvSpPr>
          <p:spPr>
            <a:xfrm>
              <a:off x="7189177" y="2354081"/>
              <a:ext cx="239865" cy="30845"/>
            </a:xfrm>
            <a:custGeom>
              <a:avLst/>
              <a:gdLst/>
              <a:ahLst/>
              <a:cxnLst/>
              <a:rect l="l" t="t" r="r" b="b"/>
              <a:pathLst>
                <a:path w="7722" h="993" extrusionOk="0">
                  <a:moveTo>
                    <a:pt x="1" y="0"/>
                  </a:moveTo>
                  <a:cubicBezTo>
                    <a:pt x="365" y="122"/>
                    <a:pt x="730" y="213"/>
                    <a:pt x="1125" y="243"/>
                  </a:cubicBezTo>
                  <a:cubicBezTo>
                    <a:pt x="1794" y="365"/>
                    <a:pt x="2767" y="517"/>
                    <a:pt x="3831" y="669"/>
                  </a:cubicBezTo>
                  <a:cubicBezTo>
                    <a:pt x="4925" y="791"/>
                    <a:pt x="5897" y="882"/>
                    <a:pt x="6597" y="943"/>
                  </a:cubicBezTo>
                  <a:cubicBezTo>
                    <a:pt x="6810" y="978"/>
                    <a:pt x="7034" y="993"/>
                    <a:pt x="7257" y="993"/>
                  </a:cubicBezTo>
                  <a:cubicBezTo>
                    <a:pt x="7414" y="993"/>
                    <a:pt x="7570" y="986"/>
                    <a:pt x="7721" y="973"/>
                  </a:cubicBezTo>
                  <a:cubicBezTo>
                    <a:pt x="7356" y="882"/>
                    <a:pt x="6992" y="821"/>
                    <a:pt x="6597" y="821"/>
                  </a:cubicBezTo>
                  <a:lnTo>
                    <a:pt x="3861" y="456"/>
                  </a:lnTo>
                  <a:lnTo>
                    <a:pt x="1125" y="122"/>
                  </a:lnTo>
                  <a:cubicBezTo>
                    <a:pt x="761" y="31"/>
                    <a:pt x="36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9"/>
            <p:cNvSpPr/>
            <p:nvPr/>
          </p:nvSpPr>
          <p:spPr>
            <a:xfrm>
              <a:off x="7188245" y="2417326"/>
              <a:ext cx="220948" cy="29323"/>
            </a:xfrm>
            <a:custGeom>
              <a:avLst/>
              <a:gdLst/>
              <a:ahLst/>
              <a:cxnLst/>
              <a:rect l="l" t="t" r="r" b="b"/>
              <a:pathLst>
                <a:path w="7113" h="944" extrusionOk="0">
                  <a:moveTo>
                    <a:pt x="0" y="1"/>
                  </a:moveTo>
                  <a:lnTo>
                    <a:pt x="0" y="1"/>
                  </a:lnTo>
                  <a:cubicBezTo>
                    <a:pt x="1186" y="244"/>
                    <a:pt x="2371" y="426"/>
                    <a:pt x="3557" y="578"/>
                  </a:cubicBezTo>
                  <a:cubicBezTo>
                    <a:pt x="4712" y="761"/>
                    <a:pt x="5897" y="882"/>
                    <a:pt x="7113" y="943"/>
                  </a:cubicBezTo>
                  <a:cubicBezTo>
                    <a:pt x="5927" y="700"/>
                    <a:pt x="4772" y="487"/>
                    <a:pt x="3557" y="366"/>
                  </a:cubicBezTo>
                  <a:cubicBezTo>
                    <a:pt x="2402" y="183"/>
                    <a:pt x="1216" y="6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9"/>
            <p:cNvSpPr/>
            <p:nvPr/>
          </p:nvSpPr>
          <p:spPr>
            <a:xfrm>
              <a:off x="7992691" y="1291872"/>
              <a:ext cx="398470" cy="418288"/>
            </a:xfrm>
            <a:custGeom>
              <a:avLst/>
              <a:gdLst/>
              <a:ahLst/>
              <a:cxnLst/>
              <a:rect l="l" t="t" r="r" b="b"/>
              <a:pathLst>
                <a:path w="12828" h="13466" extrusionOk="0">
                  <a:moveTo>
                    <a:pt x="11885" y="0"/>
                  </a:moveTo>
                  <a:lnTo>
                    <a:pt x="943" y="578"/>
                  </a:lnTo>
                  <a:cubicBezTo>
                    <a:pt x="2493" y="4377"/>
                    <a:pt x="0" y="12949"/>
                    <a:pt x="0" y="12949"/>
                  </a:cubicBezTo>
                  <a:lnTo>
                    <a:pt x="11612" y="13466"/>
                  </a:lnTo>
                  <a:cubicBezTo>
                    <a:pt x="12827" y="8693"/>
                    <a:pt x="11885" y="0"/>
                    <a:pt x="11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9"/>
            <p:cNvSpPr/>
            <p:nvPr/>
          </p:nvSpPr>
          <p:spPr>
            <a:xfrm>
              <a:off x="7948302" y="1229559"/>
              <a:ext cx="409808" cy="419219"/>
            </a:xfrm>
            <a:custGeom>
              <a:avLst/>
              <a:gdLst/>
              <a:ahLst/>
              <a:cxnLst/>
              <a:rect l="l" t="t" r="r" b="b"/>
              <a:pathLst>
                <a:path w="13193" h="13496" extrusionOk="0">
                  <a:moveTo>
                    <a:pt x="1429" y="0"/>
                  </a:moveTo>
                  <a:cubicBezTo>
                    <a:pt x="1429" y="0"/>
                    <a:pt x="639" y="10395"/>
                    <a:pt x="1" y="12402"/>
                  </a:cubicBezTo>
                  <a:lnTo>
                    <a:pt x="10579" y="13496"/>
                  </a:lnTo>
                  <a:lnTo>
                    <a:pt x="12159" y="11976"/>
                  </a:lnTo>
                  <a:cubicBezTo>
                    <a:pt x="12159" y="11976"/>
                    <a:pt x="13193" y="4347"/>
                    <a:pt x="13041" y="1885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9"/>
            <p:cNvSpPr/>
            <p:nvPr/>
          </p:nvSpPr>
          <p:spPr>
            <a:xfrm>
              <a:off x="8276889" y="1599678"/>
              <a:ext cx="49141" cy="49110"/>
            </a:xfrm>
            <a:custGeom>
              <a:avLst/>
              <a:gdLst/>
              <a:ahLst/>
              <a:cxnLst/>
              <a:rect l="l" t="t" r="r" b="b"/>
              <a:pathLst>
                <a:path w="1582" h="1581" extrusionOk="0">
                  <a:moveTo>
                    <a:pt x="244" y="0"/>
                  </a:moveTo>
                  <a:lnTo>
                    <a:pt x="1" y="1581"/>
                  </a:lnTo>
                  <a:lnTo>
                    <a:pt x="1581" y="9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9"/>
            <p:cNvSpPr/>
            <p:nvPr/>
          </p:nvSpPr>
          <p:spPr>
            <a:xfrm>
              <a:off x="8037081" y="1367387"/>
              <a:ext cx="251171" cy="34044"/>
            </a:xfrm>
            <a:custGeom>
              <a:avLst/>
              <a:gdLst/>
              <a:ahLst/>
              <a:cxnLst/>
              <a:rect l="l" t="t" r="r" b="b"/>
              <a:pathLst>
                <a:path w="8086" h="1096" extrusionOk="0">
                  <a:moveTo>
                    <a:pt x="0" y="1"/>
                  </a:moveTo>
                  <a:cubicBezTo>
                    <a:pt x="395" y="92"/>
                    <a:pt x="790" y="153"/>
                    <a:pt x="1185" y="183"/>
                  </a:cubicBezTo>
                  <a:lnTo>
                    <a:pt x="4043" y="548"/>
                  </a:lnTo>
                  <a:lnTo>
                    <a:pt x="6869" y="943"/>
                  </a:lnTo>
                  <a:cubicBezTo>
                    <a:pt x="7265" y="1034"/>
                    <a:pt x="7660" y="1065"/>
                    <a:pt x="8085" y="1095"/>
                  </a:cubicBezTo>
                  <a:cubicBezTo>
                    <a:pt x="7690" y="943"/>
                    <a:pt x="7295" y="852"/>
                    <a:pt x="6900" y="791"/>
                  </a:cubicBezTo>
                  <a:cubicBezTo>
                    <a:pt x="6170" y="670"/>
                    <a:pt x="5167" y="487"/>
                    <a:pt x="4073" y="335"/>
                  </a:cubicBezTo>
                  <a:cubicBezTo>
                    <a:pt x="2948" y="214"/>
                    <a:pt x="1945" y="92"/>
                    <a:pt x="1185" y="62"/>
                  </a:cubicBezTo>
                  <a:cubicBezTo>
                    <a:pt x="790" y="1"/>
                    <a:pt x="395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9"/>
            <p:cNvSpPr/>
            <p:nvPr/>
          </p:nvSpPr>
          <p:spPr>
            <a:xfrm>
              <a:off x="8033291" y="1438211"/>
              <a:ext cx="239834" cy="30628"/>
            </a:xfrm>
            <a:custGeom>
              <a:avLst/>
              <a:gdLst/>
              <a:ahLst/>
              <a:cxnLst/>
              <a:rect l="l" t="t" r="r" b="b"/>
              <a:pathLst>
                <a:path w="7721" h="986" extrusionOk="0">
                  <a:moveTo>
                    <a:pt x="0" y="1"/>
                  </a:moveTo>
                  <a:cubicBezTo>
                    <a:pt x="365" y="122"/>
                    <a:pt x="730" y="213"/>
                    <a:pt x="1125" y="244"/>
                  </a:cubicBezTo>
                  <a:cubicBezTo>
                    <a:pt x="1794" y="365"/>
                    <a:pt x="2766" y="517"/>
                    <a:pt x="3830" y="669"/>
                  </a:cubicBezTo>
                  <a:cubicBezTo>
                    <a:pt x="4925" y="791"/>
                    <a:pt x="5897" y="882"/>
                    <a:pt x="6596" y="943"/>
                  </a:cubicBezTo>
                  <a:cubicBezTo>
                    <a:pt x="6854" y="964"/>
                    <a:pt x="7127" y="986"/>
                    <a:pt x="7394" y="986"/>
                  </a:cubicBezTo>
                  <a:cubicBezTo>
                    <a:pt x="7505" y="986"/>
                    <a:pt x="7614" y="982"/>
                    <a:pt x="7721" y="973"/>
                  </a:cubicBezTo>
                  <a:cubicBezTo>
                    <a:pt x="7356" y="882"/>
                    <a:pt x="6991" y="821"/>
                    <a:pt x="6596" y="791"/>
                  </a:cubicBezTo>
                  <a:lnTo>
                    <a:pt x="3861" y="457"/>
                  </a:lnTo>
                  <a:lnTo>
                    <a:pt x="1125" y="122"/>
                  </a:lnTo>
                  <a:cubicBezTo>
                    <a:pt x="760" y="31"/>
                    <a:pt x="365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9"/>
            <p:cNvSpPr/>
            <p:nvPr/>
          </p:nvSpPr>
          <p:spPr>
            <a:xfrm>
              <a:off x="8032359" y="1501487"/>
              <a:ext cx="220948" cy="29292"/>
            </a:xfrm>
            <a:custGeom>
              <a:avLst/>
              <a:gdLst/>
              <a:ahLst/>
              <a:cxnLst/>
              <a:rect l="l" t="t" r="r" b="b"/>
              <a:pathLst>
                <a:path w="7113" h="943" extrusionOk="0">
                  <a:moveTo>
                    <a:pt x="0" y="0"/>
                  </a:moveTo>
                  <a:cubicBezTo>
                    <a:pt x="1185" y="243"/>
                    <a:pt x="2340" y="426"/>
                    <a:pt x="3556" y="547"/>
                  </a:cubicBezTo>
                  <a:cubicBezTo>
                    <a:pt x="4711" y="760"/>
                    <a:pt x="5897" y="882"/>
                    <a:pt x="7113" y="942"/>
                  </a:cubicBezTo>
                  <a:cubicBezTo>
                    <a:pt x="5927" y="669"/>
                    <a:pt x="4742" y="486"/>
                    <a:pt x="3556" y="365"/>
                  </a:cubicBezTo>
                  <a:cubicBezTo>
                    <a:pt x="2401" y="182"/>
                    <a:pt x="1216" y="6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9"/>
            <p:cNvSpPr/>
            <p:nvPr/>
          </p:nvSpPr>
          <p:spPr>
            <a:xfrm>
              <a:off x="7877509" y="1825322"/>
              <a:ext cx="852604" cy="670391"/>
            </a:xfrm>
            <a:custGeom>
              <a:avLst/>
              <a:gdLst/>
              <a:ahLst/>
              <a:cxnLst/>
              <a:rect l="l" t="t" r="r" b="b"/>
              <a:pathLst>
                <a:path w="27448" h="21582" extrusionOk="0">
                  <a:moveTo>
                    <a:pt x="0" y="1"/>
                  </a:moveTo>
                  <a:lnTo>
                    <a:pt x="912" y="21278"/>
                  </a:lnTo>
                  <a:lnTo>
                    <a:pt x="27447" y="21582"/>
                  </a:lnTo>
                  <a:lnTo>
                    <a:pt x="26262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7868065" y="1820600"/>
              <a:ext cx="818621" cy="618454"/>
            </a:xfrm>
            <a:custGeom>
              <a:avLst/>
              <a:gdLst/>
              <a:ahLst/>
              <a:cxnLst/>
              <a:rect l="l" t="t" r="r" b="b"/>
              <a:pathLst>
                <a:path w="26354" h="19910" extrusionOk="0">
                  <a:moveTo>
                    <a:pt x="0" y="1"/>
                  </a:moveTo>
                  <a:lnTo>
                    <a:pt x="0" y="19910"/>
                  </a:lnTo>
                  <a:lnTo>
                    <a:pt x="26353" y="19910"/>
                  </a:lnTo>
                  <a:lnTo>
                    <a:pt x="26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9"/>
            <p:cNvSpPr/>
            <p:nvPr/>
          </p:nvSpPr>
          <p:spPr>
            <a:xfrm>
              <a:off x="7864276" y="1816841"/>
              <a:ext cx="825237" cy="624108"/>
            </a:xfrm>
            <a:custGeom>
              <a:avLst/>
              <a:gdLst/>
              <a:ahLst/>
              <a:cxnLst/>
              <a:rect l="l" t="t" r="r" b="b"/>
              <a:pathLst>
                <a:path w="26567" h="20092" extrusionOk="0">
                  <a:moveTo>
                    <a:pt x="1" y="0"/>
                  </a:moveTo>
                  <a:lnTo>
                    <a:pt x="1" y="91"/>
                  </a:lnTo>
                  <a:lnTo>
                    <a:pt x="1" y="20001"/>
                  </a:lnTo>
                  <a:lnTo>
                    <a:pt x="1" y="20092"/>
                  </a:lnTo>
                  <a:lnTo>
                    <a:pt x="92" y="20092"/>
                  </a:lnTo>
                  <a:lnTo>
                    <a:pt x="19180" y="20031"/>
                  </a:lnTo>
                  <a:lnTo>
                    <a:pt x="24530" y="20031"/>
                  </a:lnTo>
                  <a:lnTo>
                    <a:pt x="19119" y="20001"/>
                  </a:lnTo>
                  <a:lnTo>
                    <a:pt x="213" y="19940"/>
                  </a:lnTo>
                  <a:lnTo>
                    <a:pt x="213" y="19940"/>
                  </a:lnTo>
                  <a:lnTo>
                    <a:pt x="213" y="243"/>
                  </a:lnTo>
                  <a:lnTo>
                    <a:pt x="213" y="243"/>
                  </a:lnTo>
                  <a:lnTo>
                    <a:pt x="26415" y="213"/>
                  </a:lnTo>
                  <a:lnTo>
                    <a:pt x="26415" y="213"/>
                  </a:lnTo>
                  <a:cubicBezTo>
                    <a:pt x="26445" y="6160"/>
                    <a:pt x="26475" y="11112"/>
                    <a:pt x="26475" y="14560"/>
                  </a:cubicBezTo>
                  <a:cubicBezTo>
                    <a:pt x="26475" y="16323"/>
                    <a:pt x="26475" y="17660"/>
                    <a:pt x="26475" y="18602"/>
                  </a:cubicBezTo>
                  <a:lnTo>
                    <a:pt x="26475" y="19666"/>
                  </a:lnTo>
                  <a:lnTo>
                    <a:pt x="26475" y="20031"/>
                  </a:lnTo>
                  <a:cubicBezTo>
                    <a:pt x="26475" y="20031"/>
                    <a:pt x="26475" y="19909"/>
                    <a:pt x="26506" y="19636"/>
                  </a:cubicBezTo>
                  <a:lnTo>
                    <a:pt x="26506" y="18572"/>
                  </a:lnTo>
                  <a:cubicBezTo>
                    <a:pt x="26506" y="17660"/>
                    <a:pt x="26506" y="16292"/>
                    <a:pt x="26506" y="14560"/>
                  </a:cubicBezTo>
                  <a:cubicBezTo>
                    <a:pt x="26536" y="11095"/>
                    <a:pt x="26566" y="6110"/>
                    <a:pt x="26566" y="61"/>
                  </a:cubicBezTo>
                  <a:lnTo>
                    <a:pt x="26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9"/>
            <p:cNvSpPr/>
            <p:nvPr/>
          </p:nvSpPr>
          <p:spPr>
            <a:xfrm>
              <a:off x="7966256" y="1951842"/>
              <a:ext cx="332369" cy="418319"/>
            </a:xfrm>
            <a:custGeom>
              <a:avLst/>
              <a:gdLst/>
              <a:ahLst/>
              <a:cxnLst/>
              <a:rect l="l" t="t" r="r" b="b"/>
              <a:pathLst>
                <a:path w="10700" h="13467" extrusionOk="0">
                  <a:moveTo>
                    <a:pt x="0" y="1"/>
                  </a:moveTo>
                  <a:lnTo>
                    <a:pt x="0" y="13466"/>
                  </a:lnTo>
                  <a:lnTo>
                    <a:pt x="10700" y="13466"/>
                  </a:lnTo>
                  <a:lnTo>
                    <a:pt x="107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9"/>
            <p:cNvSpPr/>
            <p:nvPr/>
          </p:nvSpPr>
          <p:spPr>
            <a:xfrm>
              <a:off x="7965293" y="1946189"/>
              <a:ext cx="338053" cy="423972"/>
            </a:xfrm>
            <a:custGeom>
              <a:avLst/>
              <a:gdLst/>
              <a:ahLst/>
              <a:cxnLst/>
              <a:rect l="l" t="t" r="r" b="b"/>
              <a:pathLst>
                <a:path w="10883" h="13649" extrusionOk="0">
                  <a:moveTo>
                    <a:pt x="92" y="0"/>
                  </a:moveTo>
                  <a:lnTo>
                    <a:pt x="1" y="122"/>
                  </a:lnTo>
                  <a:lnTo>
                    <a:pt x="1" y="3769"/>
                  </a:lnTo>
                  <a:lnTo>
                    <a:pt x="1" y="7265"/>
                  </a:lnTo>
                  <a:lnTo>
                    <a:pt x="1" y="13557"/>
                  </a:lnTo>
                  <a:lnTo>
                    <a:pt x="1" y="13648"/>
                  </a:lnTo>
                  <a:lnTo>
                    <a:pt x="92" y="13648"/>
                  </a:lnTo>
                  <a:lnTo>
                    <a:pt x="7873" y="13587"/>
                  </a:lnTo>
                  <a:lnTo>
                    <a:pt x="7813" y="13587"/>
                  </a:lnTo>
                  <a:lnTo>
                    <a:pt x="153" y="13527"/>
                  </a:lnTo>
                  <a:lnTo>
                    <a:pt x="153" y="13527"/>
                  </a:lnTo>
                  <a:lnTo>
                    <a:pt x="153" y="7326"/>
                  </a:lnTo>
                  <a:lnTo>
                    <a:pt x="153" y="3830"/>
                  </a:lnTo>
                  <a:lnTo>
                    <a:pt x="153" y="274"/>
                  </a:lnTo>
                  <a:lnTo>
                    <a:pt x="10670" y="274"/>
                  </a:lnTo>
                  <a:cubicBezTo>
                    <a:pt x="10670" y="4216"/>
                    <a:pt x="10700" y="7526"/>
                    <a:pt x="10700" y="9879"/>
                  </a:cubicBezTo>
                  <a:cubicBezTo>
                    <a:pt x="10731" y="11064"/>
                    <a:pt x="10731" y="11976"/>
                    <a:pt x="10731" y="12645"/>
                  </a:cubicBezTo>
                  <a:lnTo>
                    <a:pt x="10731" y="13374"/>
                  </a:lnTo>
                  <a:lnTo>
                    <a:pt x="10731" y="13557"/>
                  </a:lnTo>
                  <a:cubicBezTo>
                    <a:pt x="10731" y="13587"/>
                    <a:pt x="10731" y="13618"/>
                    <a:pt x="10731" y="13648"/>
                  </a:cubicBezTo>
                  <a:cubicBezTo>
                    <a:pt x="10761" y="13526"/>
                    <a:pt x="10791" y="13435"/>
                    <a:pt x="10791" y="13314"/>
                  </a:cubicBezTo>
                  <a:lnTo>
                    <a:pt x="10791" y="12584"/>
                  </a:lnTo>
                  <a:cubicBezTo>
                    <a:pt x="10822" y="11946"/>
                    <a:pt x="10822" y="11034"/>
                    <a:pt x="10822" y="9849"/>
                  </a:cubicBezTo>
                  <a:cubicBezTo>
                    <a:pt x="10852" y="7478"/>
                    <a:pt x="10883" y="4104"/>
                    <a:pt x="10883" y="92"/>
                  </a:cubicBezTo>
                  <a:lnTo>
                    <a:pt x="108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9"/>
            <p:cNvSpPr/>
            <p:nvPr/>
          </p:nvSpPr>
          <p:spPr>
            <a:xfrm>
              <a:off x="7979458" y="1856478"/>
              <a:ext cx="636409" cy="59516"/>
            </a:xfrm>
            <a:custGeom>
              <a:avLst/>
              <a:gdLst/>
              <a:ahLst/>
              <a:cxnLst/>
              <a:rect l="l" t="t" r="r" b="b"/>
              <a:pathLst>
                <a:path w="20488" h="1916" extrusionOk="0">
                  <a:moveTo>
                    <a:pt x="1" y="1"/>
                  </a:moveTo>
                  <a:lnTo>
                    <a:pt x="1" y="1916"/>
                  </a:lnTo>
                  <a:lnTo>
                    <a:pt x="20488" y="1916"/>
                  </a:lnTo>
                  <a:lnTo>
                    <a:pt x="204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9"/>
            <p:cNvSpPr/>
            <p:nvPr/>
          </p:nvSpPr>
          <p:spPr>
            <a:xfrm>
              <a:off x="7976631" y="1851756"/>
              <a:ext cx="641130" cy="66132"/>
            </a:xfrm>
            <a:custGeom>
              <a:avLst/>
              <a:gdLst/>
              <a:ahLst/>
              <a:cxnLst/>
              <a:rect l="l" t="t" r="r" b="b"/>
              <a:pathLst>
                <a:path w="20640" h="2129" extrusionOk="0">
                  <a:moveTo>
                    <a:pt x="122" y="1"/>
                  </a:moveTo>
                  <a:cubicBezTo>
                    <a:pt x="35" y="76"/>
                    <a:pt x="9" y="94"/>
                    <a:pt x="5" y="94"/>
                  </a:cubicBezTo>
                  <a:cubicBezTo>
                    <a:pt x="0" y="94"/>
                    <a:pt x="17" y="77"/>
                    <a:pt x="16" y="77"/>
                  </a:cubicBezTo>
                  <a:lnTo>
                    <a:pt x="16" y="77"/>
                  </a:lnTo>
                  <a:cubicBezTo>
                    <a:pt x="16" y="77"/>
                    <a:pt x="12" y="81"/>
                    <a:pt x="1" y="92"/>
                  </a:cubicBezTo>
                  <a:lnTo>
                    <a:pt x="1" y="2129"/>
                  </a:lnTo>
                  <a:lnTo>
                    <a:pt x="122" y="2129"/>
                  </a:lnTo>
                  <a:lnTo>
                    <a:pt x="14682" y="2068"/>
                  </a:lnTo>
                  <a:lnTo>
                    <a:pt x="19028" y="2037"/>
                  </a:lnTo>
                  <a:lnTo>
                    <a:pt x="18968" y="2037"/>
                  </a:lnTo>
                  <a:lnTo>
                    <a:pt x="14621" y="2007"/>
                  </a:lnTo>
                  <a:lnTo>
                    <a:pt x="213" y="1977"/>
                  </a:lnTo>
                  <a:lnTo>
                    <a:pt x="213" y="1977"/>
                  </a:lnTo>
                  <a:lnTo>
                    <a:pt x="213" y="244"/>
                  </a:lnTo>
                  <a:lnTo>
                    <a:pt x="213" y="244"/>
                  </a:lnTo>
                  <a:cubicBezTo>
                    <a:pt x="9298" y="244"/>
                    <a:pt x="17111" y="214"/>
                    <a:pt x="20550" y="183"/>
                  </a:cubicBezTo>
                  <a:lnTo>
                    <a:pt x="20550" y="183"/>
                  </a:lnTo>
                  <a:cubicBezTo>
                    <a:pt x="20579" y="777"/>
                    <a:pt x="20579" y="1253"/>
                    <a:pt x="20579" y="1581"/>
                  </a:cubicBezTo>
                  <a:lnTo>
                    <a:pt x="20579" y="1946"/>
                  </a:lnTo>
                  <a:cubicBezTo>
                    <a:pt x="20579" y="2007"/>
                    <a:pt x="20579" y="2037"/>
                    <a:pt x="20579" y="2098"/>
                  </a:cubicBezTo>
                  <a:cubicBezTo>
                    <a:pt x="20579" y="2098"/>
                    <a:pt x="20579" y="2037"/>
                    <a:pt x="20609" y="1916"/>
                  </a:cubicBezTo>
                  <a:lnTo>
                    <a:pt x="20609" y="1551"/>
                  </a:lnTo>
                  <a:cubicBezTo>
                    <a:pt x="20639" y="1186"/>
                    <a:pt x="20639" y="700"/>
                    <a:pt x="20639" y="92"/>
                  </a:cubicBezTo>
                  <a:lnTo>
                    <a:pt x="20639" y="62"/>
                  </a:lnTo>
                  <a:lnTo>
                    <a:pt x="20579" y="62"/>
                  </a:lnTo>
                  <a:cubicBezTo>
                    <a:pt x="17144" y="1"/>
                    <a:pt x="9271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9"/>
            <p:cNvSpPr/>
            <p:nvPr/>
          </p:nvSpPr>
          <p:spPr>
            <a:xfrm>
              <a:off x="8339202" y="1951842"/>
              <a:ext cx="276674" cy="252134"/>
            </a:xfrm>
            <a:custGeom>
              <a:avLst/>
              <a:gdLst/>
              <a:ahLst/>
              <a:cxnLst/>
              <a:rect l="l" t="t" r="r" b="b"/>
              <a:pathLst>
                <a:path w="8907" h="8117" extrusionOk="0">
                  <a:moveTo>
                    <a:pt x="1" y="1"/>
                  </a:moveTo>
                  <a:lnTo>
                    <a:pt x="1" y="8116"/>
                  </a:lnTo>
                  <a:lnTo>
                    <a:pt x="8907" y="811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9"/>
            <p:cNvSpPr/>
            <p:nvPr/>
          </p:nvSpPr>
          <p:spPr>
            <a:xfrm>
              <a:off x="8337525" y="1949016"/>
              <a:ext cx="282141" cy="254961"/>
            </a:xfrm>
            <a:custGeom>
              <a:avLst/>
              <a:gdLst/>
              <a:ahLst/>
              <a:cxnLst/>
              <a:rect l="l" t="t" r="r" b="b"/>
              <a:pathLst>
                <a:path w="9083" h="8208" extrusionOk="0">
                  <a:moveTo>
                    <a:pt x="115" y="1"/>
                  </a:moveTo>
                  <a:cubicBezTo>
                    <a:pt x="140" y="1"/>
                    <a:pt x="1" y="145"/>
                    <a:pt x="1" y="145"/>
                  </a:cubicBezTo>
                  <a:cubicBezTo>
                    <a:pt x="2" y="145"/>
                    <a:pt x="8" y="138"/>
                    <a:pt x="24" y="122"/>
                  </a:cubicBezTo>
                  <a:lnTo>
                    <a:pt x="24" y="1216"/>
                  </a:lnTo>
                  <a:lnTo>
                    <a:pt x="24" y="2280"/>
                  </a:lnTo>
                  <a:lnTo>
                    <a:pt x="24" y="4286"/>
                  </a:lnTo>
                  <a:lnTo>
                    <a:pt x="24" y="8147"/>
                  </a:lnTo>
                  <a:lnTo>
                    <a:pt x="24" y="8207"/>
                  </a:lnTo>
                  <a:lnTo>
                    <a:pt x="85" y="8207"/>
                  </a:lnTo>
                  <a:lnTo>
                    <a:pt x="6559" y="8177"/>
                  </a:lnTo>
                  <a:lnTo>
                    <a:pt x="8353" y="8147"/>
                  </a:lnTo>
                  <a:lnTo>
                    <a:pt x="6499" y="8147"/>
                  </a:lnTo>
                  <a:lnTo>
                    <a:pt x="176" y="8087"/>
                  </a:lnTo>
                  <a:lnTo>
                    <a:pt x="176" y="8087"/>
                  </a:lnTo>
                  <a:lnTo>
                    <a:pt x="176" y="4347"/>
                  </a:lnTo>
                  <a:lnTo>
                    <a:pt x="176" y="183"/>
                  </a:lnTo>
                  <a:lnTo>
                    <a:pt x="8900" y="183"/>
                  </a:lnTo>
                  <a:cubicBezTo>
                    <a:pt x="8901" y="2545"/>
                    <a:pt x="8930" y="4548"/>
                    <a:pt x="8930" y="5958"/>
                  </a:cubicBezTo>
                  <a:cubicBezTo>
                    <a:pt x="8961" y="6657"/>
                    <a:pt x="8961" y="7204"/>
                    <a:pt x="8961" y="7600"/>
                  </a:cubicBezTo>
                  <a:lnTo>
                    <a:pt x="8961" y="8055"/>
                  </a:lnTo>
                  <a:cubicBezTo>
                    <a:pt x="8961" y="8086"/>
                    <a:pt x="8961" y="8147"/>
                    <a:pt x="8961" y="8207"/>
                  </a:cubicBezTo>
                  <a:cubicBezTo>
                    <a:pt x="8961" y="8207"/>
                    <a:pt x="9021" y="8177"/>
                    <a:pt x="9021" y="8055"/>
                  </a:cubicBezTo>
                  <a:lnTo>
                    <a:pt x="9021" y="7630"/>
                  </a:lnTo>
                  <a:cubicBezTo>
                    <a:pt x="9052" y="7235"/>
                    <a:pt x="9052" y="6688"/>
                    <a:pt x="9052" y="6019"/>
                  </a:cubicBezTo>
                  <a:cubicBezTo>
                    <a:pt x="9052" y="4560"/>
                    <a:pt x="9082" y="2523"/>
                    <a:pt x="9082" y="92"/>
                  </a:cubicBezTo>
                  <a:lnTo>
                    <a:pt x="9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9"/>
            <p:cNvSpPr/>
            <p:nvPr/>
          </p:nvSpPr>
          <p:spPr>
            <a:xfrm>
              <a:off x="8339202" y="2242657"/>
              <a:ext cx="276674" cy="126549"/>
            </a:xfrm>
            <a:custGeom>
              <a:avLst/>
              <a:gdLst/>
              <a:ahLst/>
              <a:cxnLst/>
              <a:rect l="l" t="t" r="r" b="b"/>
              <a:pathLst>
                <a:path w="8907" h="4074" extrusionOk="0">
                  <a:moveTo>
                    <a:pt x="1" y="1"/>
                  </a:moveTo>
                  <a:lnTo>
                    <a:pt x="1" y="4074"/>
                  </a:lnTo>
                  <a:lnTo>
                    <a:pt x="8907" y="4074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9"/>
            <p:cNvSpPr/>
            <p:nvPr/>
          </p:nvSpPr>
          <p:spPr>
            <a:xfrm>
              <a:off x="8337307" y="2238898"/>
              <a:ext cx="281395" cy="132202"/>
            </a:xfrm>
            <a:custGeom>
              <a:avLst/>
              <a:gdLst/>
              <a:ahLst/>
              <a:cxnLst/>
              <a:rect l="l" t="t" r="r" b="b"/>
              <a:pathLst>
                <a:path w="9059" h="4256" extrusionOk="0">
                  <a:moveTo>
                    <a:pt x="92" y="0"/>
                  </a:moveTo>
                  <a:cubicBezTo>
                    <a:pt x="62" y="30"/>
                    <a:pt x="13" y="79"/>
                    <a:pt x="1" y="91"/>
                  </a:cubicBezTo>
                  <a:lnTo>
                    <a:pt x="1" y="91"/>
                  </a:lnTo>
                  <a:lnTo>
                    <a:pt x="1" y="1155"/>
                  </a:lnTo>
                  <a:lnTo>
                    <a:pt x="1" y="2189"/>
                  </a:lnTo>
                  <a:lnTo>
                    <a:pt x="1" y="4164"/>
                  </a:lnTo>
                  <a:lnTo>
                    <a:pt x="1" y="4255"/>
                  </a:lnTo>
                  <a:lnTo>
                    <a:pt x="92" y="4255"/>
                  </a:lnTo>
                  <a:lnTo>
                    <a:pt x="6506" y="4195"/>
                  </a:lnTo>
                  <a:lnTo>
                    <a:pt x="8299" y="4195"/>
                  </a:lnTo>
                  <a:lnTo>
                    <a:pt x="6445" y="4164"/>
                  </a:lnTo>
                  <a:lnTo>
                    <a:pt x="183" y="4104"/>
                  </a:lnTo>
                  <a:lnTo>
                    <a:pt x="183" y="4104"/>
                  </a:lnTo>
                  <a:lnTo>
                    <a:pt x="183" y="2219"/>
                  </a:lnTo>
                  <a:lnTo>
                    <a:pt x="183" y="243"/>
                  </a:lnTo>
                  <a:lnTo>
                    <a:pt x="183" y="243"/>
                  </a:lnTo>
                  <a:lnTo>
                    <a:pt x="8907" y="213"/>
                  </a:lnTo>
                  <a:lnTo>
                    <a:pt x="8907" y="213"/>
                  </a:lnTo>
                  <a:cubicBezTo>
                    <a:pt x="8908" y="1401"/>
                    <a:pt x="8937" y="2383"/>
                    <a:pt x="8937" y="3100"/>
                  </a:cubicBezTo>
                  <a:cubicBezTo>
                    <a:pt x="8968" y="3435"/>
                    <a:pt x="8968" y="3708"/>
                    <a:pt x="8968" y="3921"/>
                  </a:cubicBezTo>
                  <a:cubicBezTo>
                    <a:pt x="8937" y="4012"/>
                    <a:pt x="8937" y="4103"/>
                    <a:pt x="8968" y="4225"/>
                  </a:cubicBezTo>
                  <a:cubicBezTo>
                    <a:pt x="8998" y="4103"/>
                    <a:pt x="8998" y="4012"/>
                    <a:pt x="9028" y="3891"/>
                  </a:cubicBezTo>
                  <a:lnTo>
                    <a:pt x="9028" y="3100"/>
                  </a:lnTo>
                  <a:cubicBezTo>
                    <a:pt x="9028" y="2371"/>
                    <a:pt x="9059" y="1337"/>
                    <a:pt x="9059" y="91"/>
                  </a:cubicBezTo>
                  <a:lnTo>
                    <a:pt x="9059" y="30"/>
                  </a:lnTo>
                  <a:lnTo>
                    <a:pt x="8998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9"/>
            <p:cNvSpPr/>
            <p:nvPr/>
          </p:nvSpPr>
          <p:spPr>
            <a:xfrm>
              <a:off x="7966256" y="1952805"/>
              <a:ext cx="323889" cy="417356"/>
            </a:xfrm>
            <a:custGeom>
              <a:avLst/>
              <a:gdLst/>
              <a:ahLst/>
              <a:cxnLst/>
              <a:rect l="l" t="t" r="r" b="b"/>
              <a:pathLst>
                <a:path w="10427" h="13436" extrusionOk="0">
                  <a:moveTo>
                    <a:pt x="10426" y="0"/>
                  </a:moveTo>
                  <a:lnTo>
                    <a:pt x="5152" y="6796"/>
                  </a:lnTo>
                  <a:lnTo>
                    <a:pt x="5152" y="6796"/>
                  </a:lnTo>
                  <a:cubicBezTo>
                    <a:pt x="6958" y="4551"/>
                    <a:pt x="8763" y="2311"/>
                    <a:pt x="10426" y="0"/>
                  </a:cubicBezTo>
                  <a:close/>
                  <a:moveTo>
                    <a:pt x="5152" y="6796"/>
                  </a:moveTo>
                  <a:cubicBezTo>
                    <a:pt x="3394" y="8981"/>
                    <a:pt x="1635" y="11171"/>
                    <a:pt x="0" y="13435"/>
                  </a:cubicBezTo>
                  <a:lnTo>
                    <a:pt x="5152" y="67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9"/>
            <p:cNvSpPr/>
            <p:nvPr/>
          </p:nvSpPr>
          <p:spPr>
            <a:xfrm>
              <a:off x="7966256" y="1952805"/>
              <a:ext cx="324821" cy="417356"/>
            </a:xfrm>
            <a:custGeom>
              <a:avLst/>
              <a:gdLst/>
              <a:ahLst/>
              <a:cxnLst/>
              <a:rect l="l" t="t" r="r" b="b"/>
              <a:pathLst>
                <a:path w="10457" h="13436" extrusionOk="0">
                  <a:moveTo>
                    <a:pt x="10456" y="0"/>
                  </a:moveTo>
                  <a:lnTo>
                    <a:pt x="10456" y="0"/>
                  </a:lnTo>
                  <a:cubicBezTo>
                    <a:pt x="10304" y="152"/>
                    <a:pt x="10152" y="335"/>
                    <a:pt x="10031" y="517"/>
                  </a:cubicBezTo>
                  <a:lnTo>
                    <a:pt x="8906" y="1946"/>
                  </a:lnTo>
                  <a:cubicBezTo>
                    <a:pt x="7964" y="3161"/>
                    <a:pt x="6627" y="4803"/>
                    <a:pt x="5168" y="6657"/>
                  </a:cubicBezTo>
                  <a:cubicBezTo>
                    <a:pt x="3678" y="8481"/>
                    <a:pt x="2371" y="10152"/>
                    <a:pt x="1459" y="11368"/>
                  </a:cubicBezTo>
                  <a:cubicBezTo>
                    <a:pt x="1003" y="12006"/>
                    <a:pt x="639" y="12493"/>
                    <a:pt x="395" y="12858"/>
                  </a:cubicBezTo>
                  <a:cubicBezTo>
                    <a:pt x="243" y="13040"/>
                    <a:pt x="122" y="13222"/>
                    <a:pt x="0" y="13435"/>
                  </a:cubicBezTo>
                  <a:cubicBezTo>
                    <a:pt x="183" y="13253"/>
                    <a:pt x="335" y="13101"/>
                    <a:pt x="456" y="12888"/>
                  </a:cubicBezTo>
                  <a:lnTo>
                    <a:pt x="1581" y="11459"/>
                  </a:lnTo>
                  <a:cubicBezTo>
                    <a:pt x="2523" y="10244"/>
                    <a:pt x="3861" y="8602"/>
                    <a:pt x="5320" y="6778"/>
                  </a:cubicBezTo>
                  <a:cubicBezTo>
                    <a:pt x="6779" y="4924"/>
                    <a:pt x="8116" y="3253"/>
                    <a:pt x="9028" y="2037"/>
                  </a:cubicBezTo>
                  <a:cubicBezTo>
                    <a:pt x="9484" y="1398"/>
                    <a:pt x="9849" y="912"/>
                    <a:pt x="10092" y="547"/>
                  </a:cubicBezTo>
                  <a:cubicBezTo>
                    <a:pt x="10213" y="365"/>
                    <a:pt x="10335" y="183"/>
                    <a:pt x="10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9"/>
            <p:cNvSpPr/>
            <p:nvPr/>
          </p:nvSpPr>
          <p:spPr>
            <a:xfrm>
              <a:off x="7966256" y="1951842"/>
              <a:ext cx="332369" cy="418319"/>
            </a:xfrm>
            <a:custGeom>
              <a:avLst/>
              <a:gdLst/>
              <a:ahLst/>
              <a:cxnLst/>
              <a:rect l="l" t="t" r="r" b="b"/>
              <a:pathLst>
                <a:path w="10700" h="13467" extrusionOk="0">
                  <a:moveTo>
                    <a:pt x="0" y="1"/>
                  </a:moveTo>
                  <a:lnTo>
                    <a:pt x="10700" y="134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9"/>
            <p:cNvSpPr/>
            <p:nvPr/>
          </p:nvSpPr>
          <p:spPr>
            <a:xfrm>
              <a:off x="7965293" y="1951842"/>
              <a:ext cx="334264" cy="418319"/>
            </a:xfrm>
            <a:custGeom>
              <a:avLst/>
              <a:gdLst/>
              <a:ahLst/>
              <a:cxnLst/>
              <a:rect l="l" t="t" r="r" b="b"/>
              <a:pathLst>
                <a:path w="10761" h="13467" extrusionOk="0">
                  <a:moveTo>
                    <a:pt x="32" y="1"/>
                  </a:moveTo>
                  <a:cubicBezTo>
                    <a:pt x="32" y="1"/>
                    <a:pt x="32" y="1"/>
                    <a:pt x="31" y="1"/>
                  </a:cubicBezTo>
                  <a:cubicBezTo>
                    <a:pt x="1" y="31"/>
                    <a:pt x="2372" y="3071"/>
                    <a:pt x="5320" y="6779"/>
                  </a:cubicBezTo>
                  <a:cubicBezTo>
                    <a:pt x="8254" y="10499"/>
                    <a:pt x="10676" y="13466"/>
                    <a:pt x="10730" y="13466"/>
                  </a:cubicBezTo>
                  <a:cubicBezTo>
                    <a:pt x="10730" y="13466"/>
                    <a:pt x="10730" y="13466"/>
                    <a:pt x="10731" y="13466"/>
                  </a:cubicBezTo>
                  <a:cubicBezTo>
                    <a:pt x="10761" y="13405"/>
                    <a:pt x="8421" y="10396"/>
                    <a:pt x="5472" y="6657"/>
                  </a:cubicBezTo>
                  <a:cubicBezTo>
                    <a:pt x="2539" y="2968"/>
                    <a:pt x="117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9"/>
            <p:cNvSpPr/>
            <p:nvPr/>
          </p:nvSpPr>
          <p:spPr>
            <a:xfrm>
              <a:off x="7801963" y="1900868"/>
              <a:ext cx="103873" cy="103873"/>
            </a:xfrm>
            <a:custGeom>
              <a:avLst/>
              <a:gdLst/>
              <a:ahLst/>
              <a:cxnLst/>
              <a:rect l="l" t="t" r="r" b="b"/>
              <a:pathLst>
                <a:path w="3344" h="3344" extrusionOk="0">
                  <a:moveTo>
                    <a:pt x="1672" y="0"/>
                  </a:moveTo>
                  <a:cubicBezTo>
                    <a:pt x="760" y="0"/>
                    <a:pt x="0" y="730"/>
                    <a:pt x="0" y="1672"/>
                  </a:cubicBezTo>
                  <a:cubicBezTo>
                    <a:pt x="0" y="2584"/>
                    <a:pt x="760" y="3344"/>
                    <a:pt x="1672" y="3344"/>
                  </a:cubicBezTo>
                  <a:cubicBezTo>
                    <a:pt x="2584" y="3344"/>
                    <a:pt x="3344" y="2584"/>
                    <a:pt x="3344" y="1672"/>
                  </a:cubicBezTo>
                  <a:cubicBezTo>
                    <a:pt x="3344" y="730"/>
                    <a:pt x="2584" y="0"/>
                    <a:pt x="1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9"/>
            <p:cNvSpPr/>
            <p:nvPr/>
          </p:nvSpPr>
          <p:spPr>
            <a:xfrm>
              <a:off x="7784008" y="1900526"/>
              <a:ext cx="121827" cy="104215"/>
            </a:xfrm>
            <a:custGeom>
              <a:avLst/>
              <a:gdLst/>
              <a:ahLst/>
              <a:cxnLst/>
              <a:rect l="l" t="t" r="r" b="b"/>
              <a:pathLst>
                <a:path w="3922" h="3355" extrusionOk="0">
                  <a:moveTo>
                    <a:pt x="3922" y="1684"/>
                  </a:moveTo>
                  <a:cubicBezTo>
                    <a:pt x="3922" y="2139"/>
                    <a:pt x="3740" y="2556"/>
                    <a:pt x="3441" y="2859"/>
                  </a:cubicBezTo>
                  <a:lnTo>
                    <a:pt x="3441" y="2859"/>
                  </a:lnTo>
                  <a:cubicBezTo>
                    <a:pt x="3733" y="2570"/>
                    <a:pt x="3922" y="2167"/>
                    <a:pt x="3922" y="1684"/>
                  </a:cubicBezTo>
                  <a:close/>
                  <a:moveTo>
                    <a:pt x="2239" y="1"/>
                  </a:moveTo>
                  <a:cubicBezTo>
                    <a:pt x="1828" y="1"/>
                    <a:pt x="1408" y="154"/>
                    <a:pt x="1065" y="498"/>
                  </a:cubicBezTo>
                  <a:cubicBezTo>
                    <a:pt x="1" y="1562"/>
                    <a:pt x="761" y="3355"/>
                    <a:pt x="2250" y="3355"/>
                  </a:cubicBezTo>
                  <a:cubicBezTo>
                    <a:pt x="2722" y="3355"/>
                    <a:pt x="3141" y="3164"/>
                    <a:pt x="3441" y="2859"/>
                  </a:cubicBezTo>
                  <a:lnTo>
                    <a:pt x="3441" y="2859"/>
                  </a:lnTo>
                  <a:cubicBezTo>
                    <a:pt x="3124" y="3173"/>
                    <a:pt x="2686" y="3352"/>
                    <a:pt x="2238" y="3352"/>
                  </a:cubicBezTo>
                  <a:cubicBezTo>
                    <a:pt x="1827" y="3352"/>
                    <a:pt x="1408" y="3202"/>
                    <a:pt x="1065" y="2869"/>
                  </a:cubicBezTo>
                  <a:cubicBezTo>
                    <a:pt x="31" y="1805"/>
                    <a:pt x="761" y="11"/>
                    <a:pt x="2250" y="11"/>
                  </a:cubicBezTo>
                  <a:cubicBezTo>
                    <a:pt x="3162" y="11"/>
                    <a:pt x="3922" y="771"/>
                    <a:pt x="3922" y="1683"/>
                  </a:cubicBezTo>
                  <a:cubicBezTo>
                    <a:pt x="3922" y="675"/>
                    <a:pt x="3100" y="1"/>
                    <a:pt x="2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9"/>
            <p:cNvSpPr/>
            <p:nvPr/>
          </p:nvSpPr>
          <p:spPr>
            <a:xfrm>
              <a:off x="8651730" y="1774347"/>
              <a:ext cx="103904" cy="103873"/>
            </a:xfrm>
            <a:custGeom>
              <a:avLst/>
              <a:gdLst/>
              <a:ahLst/>
              <a:cxnLst/>
              <a:rect l="l" t="t" r="r" b="b"/>
              <a:pathLst>
                <a:path w="3345" h="3344" extrusionOk="0">
                  <a:moveTo>
                    <a:pt x="1672" y="0"/>
                  </a:moveTo>
                  <a:cubicBezTo>
                    <a:pt x="730" y="0"/>
                    <a:pt x="1" y="760"/>
                    <a:pt x="1" y="1672"/>
                  </a:cubicBezTo>
                  <a:cubicBezTo>
                    <a:pt x="1" y="2614"/>
                    <a:pt x="730" y="3344"/>
                    <a:pt x="1672" y="3344"/>
                  </a:cubicBezTo>
                  <a:cubicBezTo>
                    <a:pt x="2584" y="3344"/>
                    <a:pt x="3344" y="2614"/>
                    <a:pt x="3344" y="1672"/>
                  </a:cubicBezTo>
                  <a:cubicBezTo>
                    <a:pt x="3344" y="760"/>
                    <a:pt x="2584" y="0"/>
                    <a:pt x="1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9"/>
            <p:cNvSpPr/>
            <p:nvPr/>
          </p:nvSpPr>
          <p:spPr>
            <a:xfrm>
              <a:off x="8633806" y="1774005"/>
              <a:ext cx="121827" cy="105178"/>
            </a:xfrm>
            <a:custGeom>
              <a:avLst/>
              <a:gdLst/>
              <a:ahLst/>
              <a:cxnLst/>
              <a:rect l="l" t="t" r="r" b="b"/>
              <a:pathLst>
                <a:path w="3922" h="3386" extrusionOk="0">
                  <a:moveTo>
                    <a:pt x="2249" y="42"/>
                  </a:moveTo>
                  <a:cubicBezTo>
                    <a:pt x="3161" y="42"/>
                    <a:pt x="3891" y="771"/>
                    <a:pt x="3891" y="1683"/>
                  </a:cubicBezTo>
                  <a:cubicBezTo>
                    <a:pt x="3891" y="2692"/>
                    <a:pt x="3083" y="3366"/>
                    <a:pt x="2230" y="3366"/>
                  </a:cubicBezTo>
                  <a:cubicBezTo>
                    <a:pt x="1824" y="3366"/>
                    <a:pt x="1408" y="3212"/>
                    <a:pt x="1064" y="2869"/>
                  </a:cubicBezTo>
                  <a:cubicBezTo>
                    <a:pt x="0" y="1835"/>
                    <a:pt x="760" y="42"/>
                    <a:pt x="2249" y="42"/>
                  </a:cubicBezTo>
                  <a:close/>
                  <a:moveTo>
                    <a:pt x="2215" y="1"/>
                  </a:moveTo>
                  <a:cubicBezTo>
                    <a:pt x="1800" y="1"/>
                    <a:pt x="1377" y="154"/>
                    <a:pt x="1034" y="498"/>
                  </a:cubicBezTo>
                  <a:cubicBezTo>
                    <a:pt x="0" y="1562"/>
                    <a:pt x="730" y="3385"/>
                    <a:pt x="2249" y="3385"/>
                  </a:cubicBezTo>
                  <a:cubicBezTo>
                    <a:pt x="3161" y="3385"/>
                    <a:pt x="3921" y="2625"/>
                    <a:pt x="3921" y="1683"/>
                  </a:cubicBezTo>
                  <a:cubicBezTo>
                    <a:pt x="3921" y="675"/>
                    <a:pt x="3085" y="1"/>
                    <a:pt x="2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9"/>
            <p:cNvSpPr/>
            <p:nvPr/>
          </p:nvSpPr>
          <p:spPr>
            <a:xfrm>
              <a:off x="8630017" y="1490149"/>
              <a:ext cx="362593" cy="220016"/>
            </a:xfrm>
            <a:custGeom>
              <a:avLst/>
              <a:gdLst/>
              <a:ahLst/>
              <a:cxnLst/>
              <a:rect l="l" t="t" r="r" b="b"/>
              <a:pathLst>
                <a:path w="11673" h="7083" extrusionOk="0">
                  <a:moveTo>
                    <a:pt x="10335" y="0"/>
                  </a:moveTo>
                  <a:lnTo>
                    <a:pt x="2037" y="2949"/>
                  </a:lnTo>
                  <a:lnTo>
                    <a:pt x="1" y="6535"/>
                  </a:lnTo>
                  <a:lnTo>
                    <a:pt x="3800" y="7083"/>
                  </a:lnTo>
                  <a:lnTo>
                    <a:pt x="11672" y="3040"/>
                  </a:lnTo>
                  <a:lnTo>
                    <a:pt x="103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9"/>
            <p:cNvSpPr/>
            <p:nvPr/>
          </p:nvSpPr>
          <p:spPr>
            <a:xfrm>
              <a:off x="8619641" y="1477879"/>
              <a:ext cx="377689" cy="206783"/>
            </a:xfrm>
            <a:custGeom>
              <a:avLst/>
              <a:gdLst/>
              <a:ahLst/>
              <a:cxnLst/>
              <a:rect l="l" t="t" r="r" b="b"/>
              <a:pathLst>
                <a:path w="12159" h="6657" extrusionOk="0">
                  <a:moveTo>
                    <a:pt x="10456" y="0"/>
                  </a:moveTo>
                  <a:lnTo>
                    <a:pt x="1915" y="3101"/>
                  </a:lnTo>
                  <a:lnTo>
                    <a:pt x="0" y="6201"/>
                  </a:lnTo>
                  <a:lnTo>
                    <a:pt x="3891" y="6657"/>
                  </a:lnTo>
                  <a:lnTo>
                    <a:pt x="12158" y="3374"/>
                  </a:lnTo>
                  <a:lnTo>
                    <a:pt x="10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9"/>
            <p:cNvSpPr/>
            <p:nvPr/>
          </p:nvSpPr>
          <p:spPr>
            <a:xfrm>
              <a:off x="8734265" y="1540005"/>
              <a:ext cx="179976" cy="69145"/>
            </a:xfrm>
            <a:custGeom>
              <a:avLst/>
              <a:gdLst/>
              <a:ahLst/>
              <a:cxnLst/>
              <a:rect l="l" t="t" r="r" b="b"/>
              <a:pathLst>
                <a:path w="5794" h="2226" extrusionOk="0">
                  <a:moveTo>
                    <a:pt x="5778" y="1"/>
                  </a:moveTo>
                  <a:cubicBezTo>
                    <a:pt x="5622" y="1"/>
                    <a:pt x="4355" y="410"/>
                    <a:pt x="2876" y="979"/>
                  </a:cubicBezTo>
                  <a:cubicBezTo>
                    <a:pt x="1302" y="1584"/>
                    <a:pt x="0" y="2129"/>
                    <a:pt x="48" y="2224"/>
                  </a:cubicBezTo>
                  <a:lnTo>
                    <a:pt x="48" y="2224"/>
                  </a:lnTo>
                  <a:cubicBezTo>
                    <a:pt x="69" y="2212"/>
                    <a:pt x="419" y="2119"/>
                    <a:pt x="900" y="1921"/>
                  </a:cubicBezTo>
                  <a:lnTo>
                    <a:pt x="2936" y="1161"/>
                  </a:lnTo>
                  <a:cubicBezTo>
                    <a:pt x="3727" y="857"/>
                    <a:pt x="4456" y="584"/>
                    <a:pt x="4973" y="371"/>
                  </a:cubicBezTo>
                  <a:cubicBezTo>
                    <a:pt x="5277" y="280"/>
                    <a:pt x="5550" y="158"/>
                    <a:pt x="5794" y="6"/>
                  </a:cubicBezTo>
                  <a:cubicBezTo>
                    <a:pt x="5794" y="2"/>
                    <a:pt x="5788" y="1"/>
                    <a:pt x="5778" y="1"/>
                  </a:cubicBezTo>
                  <a:close/>
                  <a:moveTo>
                    <a:pt x="48" y="2224"/>
                  </a:moveTo>
                  <a:lnTo>
                    <a:pt x="48" y="2224"/>
                  </a:lnTo>
                  <a:cubicBezTo>
                    <a:pt x="47" y="2225"/>
                    <a:pt x="47" y="2225"/>
                    <a:pt x="49" y="2225"/>
                  </a:cubicBezTo>
                  <a:cubicBezTo>
                    <a:pt x="49" y="2225"/>
                    <a:pt x="48" y="2224"/>
                    <a:pt x="48" y="22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9"/>
            <p:cNvSpPr/>
            <p:nvPr/>
          </p:nvSpPr>
          <p:spPr>
            <a:xfrm>
              <a:off x="8755605" y="1587408"/>
              <a:ext cx="118038" cy="43456"/>
            </a:xfrm>
            <a:custGeom>
              <a:avLst/>
              <a:gdLst/>
              <a:ahLst/>
              <a:cxnLst/>
              <a:rect l="l" t="t" r="r" b="b"/>
              <a:pathLst>
                <a:path w="3800" h="1399" extrusionOk="0">
                  <a:moveTo>
                    <a:pt x="3800" y="0"/>
                  </a:moveTo>
                  <a:lnTo>
                    <a:pt x="3800" y="0"/>
                  </a:lnTo>
                  <a:cubicBezTo>
                    <a:pt x="2523" y="426"/>
                    <a:pt x="1246" y="912"/>
                    <a:pt x="0" y="1398"/>
                  </a:cubicBezTo>
                  <a:cubicBezTo>
                    <a:pt x="669" y="1307"/>
                    <a:pt x="1338" y="1125"/>
                    <a:pt x="1945" y="882"/>
                  </a:cubicBezTo>
                  <a:cubicBezTo>
                    <a:pt x="2584" y="669"/>
                    <a:pt x="3222" y="365"/>
                    <a:pt x="3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9"/>
            <p:cNvSpPr/>
            <p:nvPr/>
          </p:nvSpPr>
          <p:spPr>
            <a:xfrm>
              <a:off x="6258546" y="358077"/>
              <a:ext cx="2880856" cy="125596"/>
            </a:xfrm>
            <a:custGeom>
              <a:avLst/>
              <a:gdLst/>
              <a:ahLst/>
              <a:cxnLst/>
              <a:rect l="l" t="t" r="r" b="b"/>
              <a:pathLst>
                <a:path w="136082" h="4043" extrusionOk="0">
                  <a:moveTo>
                    <a:pt x="136082" y="0"/>
                  </a:moveTo>
                  <a:lnTo>
                    <a:pt x="0" y="334"/>
                  </a:lnTo>
                  <a:lnTo>
                    <a:pt x="135991" y="4043"/>
                  </a:lnTo>
                  <a:lnTo>
                    <a:pt x="136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9"/>
            <p:cNvSpPr/>
            <p:nvPr/>
          </p:nvSpPr>
          <p:spPr>
            <a:xfrm>
              <a:off x="6228950" y="274975"/>
              <a:ext cx="2972226" cy="93506"/>
            </a:xfrm>
            <a:custGeom>
              <a:avLst/>
              <a:gdLst/>
              <a:ahLst/>
              <a:cxnLst/>
              <a:rect l="l" t="t" r="r" b="b"/>
              <a:pathLst>
                <a:path w="140398" h="3010" extrusionOk="0">
                  <a:moveTo>
                    <a:pt x="0" y="0"/>
                  </a:moveTo>
                  <a:lnTo>
                    <a:pt x="0" y="3009"/>
                  </a:lnTo>
                  <a:lnTo>
                    <a:pt x="140398" y="3009"/>
                  </a:lnTo>
                  <a:lnTo>
                    <a:pt x="1403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5" name="Google Shape;2165;p69"/>
            <p:cNvGrpSpPr/>
            <p:nvPr/>
          </p:nvGrpSpPr>
          <p:grpSpPr>
            <a:xfrm>
              <a:off x="5272280" y="1431719"/>
              <a:ext cx="1622134" cy="3444605"/>
              <a:chOff x="5412305" y="1431719"/>
              <a:chExt cx="1622134" cy="3444605"/>
            </a:xfrm>
          </p:grpSpPr>
          <p:sp>
            <p:nvSpPr>
              <p:cNvPr id="2166" name="Google Shape;2166;p69"/>
              <p:cNvSpPr/>
              <p:nvPr/>
            </p:nvSpPr>
            <p:spPr>
              <a:xfrm flipH="1">
                <a:off x="5496317" y="1478469"/>
                <a:ext cx="320099" cy="625692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20143" extrusionOk="0">
                    <a:moveTo>
                      <a:pt x="2228" y="0"/>
                    </a:moveTo>
                    <a:cubicBezTo>
                      <a:pt x="1477" y="0"/>
                      <a:pt x="706" y="220"/>
                      <a:pt x="0" y="711"/>
                    </a:cubicBezTo>
                    <a:lnTo>
                      <a:pt x="1854" y="18796"/>
                    </a:lnTo>
                    <a:cubicBezTo>
                      <a:pt x="3010" y="19556"/>
                      <a:pt x="4377" y="20042"/>
                      <a:pt x="5776" y="20133"/>
                    </a:cubicBezTo>
                    <a:cubicBezTo>
                      <a:pt x="5870" y="20139"/>
                      <a:pt x="5963" y="20142"/>
                      <a:pt x="6057" y="20142"/>
                    </a:cubicBezTo>
                    <a:cubicBezTo>
                      <a:pt x="7382" y="20142"/>
                      <a:pt x="8632" y="19545"/>
                      <a:pt x="9484" y="18523"/>
                    </a:cubicBezTo>
                    <a:cubicBezTo>
                      <a:pt x="10304" y="17398"/>
                      <a:pt x="10304" y="15635"/>
                      <a:pt x="9332" y="14662"/>
                    </a:cubicBezTo>
                    <a:cubicBezTo>
                      <a:pt x="8997" y="14389"/>
                      <a:pt x="8663" y="14085"/>
                      <a:pt x="8420" y="13750"/>
                    </a:cubicBezTo>
                    <a:cubicBezTo>
                      <a:pt x="8116" y="13234"/>
                      <a:pt x="8207" y="12595"/>
                      <a:pt x="8359" y="12018"/>
                    </a:cubicBezTo>
                    <a:cubicBezTo>
                      <a:pt x="8572" y="11471"/>
                      <a:pt x="8663" y="10893"/>
                      <a:pt x="8633" y="10285"/>
                    </a:cubicBezTo>
                    <a:cubicBezTo>
                      <a:pt x="8390" y="8826"/>
                      <a:pt x="6353" y="8279"/>
                      <a:pt x="5958" y="6820"/>
                    </a:cubicBezTo>
                    <a:cubicBezTo>
                      <a:pt x="5776" y="6060"/>
                      <a:pt x="6110" y="5270"/>
                      <a:pt x="6201" y="4480"/>
                    </a:cubicBezTo>
                    <a:cubicBezTo>
                      <a:pt x="6519" y="1934"/>
                      <a:pt x="4458" y="0"/>
                      <a:pt x="22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9"/>
              <p:cNvSpPr/>
              <p:nvPr/>
            </p:nvSpPr>
            <p:spPr>
              <a:xfrm flipH="1">
                <a:off x="5748430" y="1431719"/>
                <a:ext cx="441833" cy="637527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20524" extrusionOk="0">
                    <a:moveTo>
                      <a:pt x="7259" y="1"/>
                    </a:moveTo>
                    <a:cubicBezTo>
                      <a:pt x="6702" y="1"/>
                      <a:pt x="6164" y="90"/>
                      <a:pt x="5683" y="331"/>
                    </a:cubicBezTo>
                    <a:cubicBezTo>
                      <a:pt x="4862" y="666"/>
                      <a:pt x="4224" y="1304"/>
                      <a:pt x="3859" y="2125"/>
                    </a:cubicBezTo>
                    <a:cubicBezTo>
                      <a:pt x="3464" y="3097"/>
                      <a:pt x="4041" y="4921"/>
                      <a:pt x="4315" y="5924"/>
                    </a:cubicBezTo>
                    <a:cubicBezTo>
                      <a:pt x="4619" y="6927"/>
                      <a:pt x="4801" y="8052"/>
                      <a:pt x="4254" y="8964"/>
                    </a:cubicBezTo>
                    <a:cubicBezTo>
                      <a:pt x="3707" y="9845"/>
                      <a:pt x="2643" y="10149"/>
                      <a:pt x="1944" y="10909"/>
                    </a:cubicBezTo>
                    <a:cubicBezTo>
                      <a:pt x="1002" y="12033"/>
                      <a:pt x="1154" y="13675"/>
                      <a:pt x="2218" y="14648"/>
                    </a:cubicBezTo>
                    <a:cubicBezTo>
                      <a:pt x="2190" y="14646"/>
                      <a:pt x="2162" y="14645"/>
                      <a:pt x="2134" y="14645"/>
                    </a:cubicBezTo>
                    <a:cubicBezTo>
                      <a:pt x="984" y="14645"/>
                      <a:pt x="0" y="15861"/>
                      <a:pt x="59" y="17018"/>
                    </a:cubicBezTo>
                    <a:cubicBezTo>
                      <a:pt x="90" y="18234"/>
                      <a:pt x="971" y="19298"/>
                      <a:pt x="2066" y="19845"/>
                    </a:cubicBezTo>
                    <a:cubicBezTo>
                      <a:pt x="3049" y="20282"/>
                      <a:pt x="4131" y="20523"/>
                      <a:pt x="5223" y="20523"/>
                    </a:cubicBezTo>
                    <a:cubicBezTo>
                      <a:pt x="5346" y="20523"/>
                      <a:pt x="5469" y="20520"/>
                      <a:pt x="5591" y="20514"/>
                    </a:cubicBezTo>
                    <a:cubicBezTo>
                      <a:pt x="7081" y="20514"/>
                      <a:pt x="8601" y="20362"/>
                      <a:pt x="10060" y="20058"/>
                    </a:cubicBezTo>
                    <a:cubicBezTo>
                      <a:pt x="11275" y="19784"/>
                      <a:pt x="12522" y="19389"/>
                      <a:pt x="13312" y="18447"/>
                    </a:cubicBezTo>
                    <a:cubicBezTo>
                      <a:pt x="14041" y="17565"/>
                      <a:pt x="14224" y="16350"/>
                      <a:pt x="14224" y="15225"/>
                    </a:cubicBezTo>
                    <a:cubicBezTo>
                      <a:pt x="14224" y="11213"/>
                      <a:pt x="12127" y="7231"/>
                      <a:pt x="13038" y="3310"/>
                    </a:cubicBezTo>
                    <a:lnTo>
                      <a:pt x="13008" y="3128"/>
                    </a:lnTo>
                    <a:cubicBezTo>
                      <a:pt x="12522" y="1760"/>
                      <a:pt x="11397" y="757"/>
                      <a:pt x="9999" y="453"/>
                    </a:cubicBezTo>
                    <a:cubicBezTo>
                      <a:pt x="9147" y="245"/>
                      <a:pt x="8177" y="1"/>
                      <a:pt x="7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9"/>
              <p:cNvSpPr/>
              <p:nvPr/>
            </p:nvSpPr>
            <p:spPr>
              <a:xfrm flipH="1">
                <a:off x="5975032" y="2862059"/>
                <a:ext cx="243623" cy="194122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62494" extrusionOk="0">
                    <a:moveTo>
                      <a:pt x="7843" y="0"/>
                    </a:moveTo>
                    <a:lnTo>
                      <a:pt x="7843" y="0"/>
                    </a:lnTo>
                    <a:cubicBezTo>
                      <a:pt x="7842" y="2"/>
                      <a:pt x="1" y="25502"/>
                      <a:pt x="487" y="33739"/>
                    </a:cubicBezTo>
                    <a:cubicBezTo>
                      <a:pt x="973" y="41976"/>
                      <a:pt x="6961" y="62493"/>
                      <a:pt x="6961" y="62493"/>
                    </a:cubicBezTo>
                    <a:lnTo>
                      <a:pt x="784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9"/>
              <p:cNvSpPr/>
              <p:nvPr/>
            </p:nvSpPr>
            <p:spPr>
              <a:xfrm flipH="1">
                <a:off x="5513315" y="2718546"/>
                <a:ext cx="542941" cy="2087555"/>
              </a:xfrm>
              <a:custGeom>
                <a:avLst/>
                <a:gdLst/>
                <a:ahLst/>
                <a:cxnLst/>
                <a:rect l="l" t="t" r="r" b="b"/>
                <a:pathLst>
                  <a:path w="17479" h="67205" extrusionOk="0">
                    <a:moveTo>
                      <a:pt x="2888" y="0"/>
                    </a:moveTo>
                    <a:lnTo>
                      <a:pt x="1" y="33618"/>
                    </a:lnTo>
                    <a:lnTo>
                      <a:pt x="1733" y="67205"/>
                    </a:lnTo>
                    <a:lnTo>
                      <a:pt x="7539" y="67083"/>
                    </a:lnTo>
                    <a:cubicBezTo>
                      <a:pt x="7539" y="67083"/>
                      <a:pt x="10214" y="39575"/>
                      <a:pt x="10366" y="33435"/>
                    </a:cubicBezTo>
                    <a:cubicBezTo>
                      <a:pt x="10396" y="31459"/>
                      <a:pt x="13405" y="22736"/>
                      <a:pt x="16323" y="15350"/>
                    </a:cubicBezTo>
                    <a:cubicBezTo>
                      <a:pt x="16901" y="13952"/>
                      <a:pt x="17266" y="12432"/>
                      <a:pt x="17418" y="10912"/>
                    </a:cubicBezTo>
                    <a:cubicBezTo>
                      <a:pt x="17448" y="10486"/>
                      <a:pt x="17478" y="10061"/>
                      <a:pt x="17448" y="9635"/>
                    </a:cubicBezTo>
                    <a:cubicBezTo>
                      <a:pt x="17327" y="5315"/>
                      <a:pt x="13932" y="273"/>
                      <a:pt x="13713" y="273"/>
                    </a:cubicBezTo>
                    <a:cubicBezTo>
                      <a:pt x="13712" y="273"/>
                      <a:pt x="13710" y="273"/>
                      <a:pt x="13709" y="274"/>
                    </a:cubicBezTo>
                    <a:lnTo>
                      <a:pt x="28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69"/>
              <p:cNvSpPr/>
              <p:nvPr/>
            </p:nvSpPr>
            <p:spPr>
              <a:xfrm flipH="1">
                <a:off x="6029815" y="2082308"/>
                <a:ext cx="1004623" cy="472274"/>
              </a:xfrm>
              <a:custGeom>
                <a:avLst/>
                <a:gdLst/>
                <a:ahLst/>
                <a:cxnLst/>
                <a:rect l="l" t="t" r="r" b="b"/>
                <a:pathLst>
                  <a:path w="32342" h="15204" extrusionOk="0">
                    <a:moveTo>
                      <a:pt x="8323" y="0"/>
                    </a:moveTo>
                    <a:cubicBezTo>
                      <a:pt x="8243" y="0"/>
                      <a:pt x="8161" y="27"/>
                      <a:pt x="8086" y="87"/>
                    </a:cubicBezTo>
                    <a:cubicBezTo>
                      <a:pt x="7813" y="330"/>
                      <a:pt x="7509" y="1454"/>
                      <a:pt x="7782" y="2761"/>
                    </a:cubicBezTo>
                    <a:cubicBezTo>
                      <a:pt x="7858" y="3168"/>
                      <a:pt x="7754" y="3319"/>
                      <a:pt x="7557" y="3319"/>
                    </a:cubicBezTo>
                    <a:cubicBezTo>
                      <a:pt x="7120" y="3319"/>
                      <a:pt x="6225" y="2580"/>
                      <a:pt x="5806" y="2245"/>
                    </a:cubicBezTo>
                    <a:cubicBezTo>
                      <a:pt x="5241" y="1769"/>
                      <a:pt x="3367" y="449"/>
                      <a:pt x="3030" y="449"/>
                    </a:cubicBezTo>
                    <a:cubicBezTo>
                      <a:pt x="3023" y="449"/>
                      <a:pt x="3016" y="450"/>
                      <a:pt x="3010" y="451"/>
                    </a:cubicBezTo>
                    <a:cubicBezTo>
                      <a:pt x="2585" y="543"/>
                      <a:pt x="2615" y="1029"/>
                      <a:pt x="3223" y="1485"/>
                    </a:cubicBezTo>
                    <a:cubicBezTo>
                      <a:pt x="3831" y="1971"/>
                      <a:pt x="5563" y="3491"/>
                      <a:pt x="5290" y="3764"/>
                    </a:cubicBezTo>
                    <a:cubicBezTo>
                      <a:pt x="5274" y="3782"/>
                      <a:pt x="5249" y="3790"/>
                      <a:pt x="5215" y="3790"/>
                    </a:cubicBezTo>
                    <a:cubicBezTo>
                      <a:pt x="4676" y="3790"/>
                      <a:pt x="2007" y="1606"/>
                      <a:pt x="2007" y="1606"/>
                    </a:cubicBezTo>
                    <a:cubicBezTo>
                      <a:pt x="2007" y="1606"/>
                      <a:pt x="1663" y="1206"/>
                      <a:pt x="1354" y="1206"/>
                    </a:cubicBezTo>
                    <a:cubicBezTo>
                      <a:pt x="1273" y="1206"/>
                      <a:pt x="1195" y="1233"/>
                      <a:pt x="1126" y="1302"/>
                    </a:cubicBezTo>
                    <a:cubicBezTo>
                      <a:pt x="548" y="1941"/>
                      <a:pt x="3952" y="4312"/>
                      <a:pt x="4287" y="4524"/>
                    </a:cubicBezTo>
                    <a:cubicBezTo>
                      <a:pt x="4459" y="4647"/>
                      <a:pt x="4313" y="4909"/>
                      <a:pt x="4123" y="4909"/>
                    </a:cubicBezTo>
                    <a:cubicBezTo>
                      <a:pt x="4077" y="4909"/>
                      <a:pt x="4029" y="4894"/>
                      <a:pt x="3983" y="4859"/>
                    </a:cubicBezTo>
                    <a:cubicBezTo>
                      <a:pt x="3767" y="4697"/>
                      <a:pt x="1621" y="2843"/>
                      <a:pt x="732" y="2843"/>
                    </a:cubicBezTo>
                    <a:cubicBezTo>
                      <a:pt x="617" y="2843"/>
                      <a:pt x="523" y="2874"/>
                      <a:pt x="457" y="2944"/>
                    </a:cubicBezTo>
                    <a:cubicBezTo>
                      <a:pt x="1" y="3430"/>
                      <a:pt x="3223" y="4919"/>
                      <a:pt x="3496" y="5710"/>
                    </a:cubicBezTo>
                    <a:cubicBezTo>
                      <a:pt x="3544" y="5833"/>
                      <a:pt x="3520" y="5883"/>
                      <a:pt x="3444" y="5883"/>
                    </a:cubicBezTo>
                    <a:cubicBezTo>
                      <a:pt x="3079" y="5883"/>
                      <a:pt x="1515" y="4704"/>
                      <a:pt x="932" y="4704"/>
                    </a:cubicBezTo>
                    <a:cubicBezTo>
                      <a:pt x="857" y="4704"/>
                      <a:pt x="799" y="4724"/>
                      <a:pt x="761" y="4767"/>
                    </a:cubicBezTo>
                    <a:cubicBezTo>
                      <a:pt x="578" y="4950"/>
                      <a:pt x="487" y="5102"/>
                      <a:pt x="2189" y="6166"/>
                    </a:cubicBezTo>
                    <a:cubicBezTo>
                      <a:pt x="3436" y="6865"/>
                      <a:pt x="4743" y="7473"/>
                      <a:pt x="6050" y="8050"/>
                    </a:cubicBezTo>
                    <a:lnTo>
                      <a:pt x="6050" y="8081"/>
                    </a:lnTo>
                    <a:cubicBezTo>
                      <a:pt x="6050" y="8081"/>
                      <a:pt x="15898" y="15203"/>
                      <a:pt x="22979" y="15203"/>
                    </a:cubicBezTo>
                    <a:cubicBezTo>
                      <a:pt x="25056" y="15203"/>
                      <a:pt x="26895" y="14590"/>
                      <a:pt x="28178" y="13005"/>
                    </a:cubicBezTo>
                    <a:cubicBezTo>
                      <a:pt x="32342" y="7898"/>
                      <a:pt x="32281" y="7503"/>
                      <a:pt x="32281" y="7503"/>
                    </a:cubicBezTo>
                    <a:lnTo>
                      <a:pt x="26506" y="2792"/>
                    </a:lnTo>
                    <a:cubicBezTo>
                      <a:pt x="26506" y="2792"/>
                      <a:pt x="22874" y="8508"/>
                      <a:pt x="21885" y="8508"/>
                    </a:cubicBezTo>
                    <a:cubicBezTo>
                      <a:pt x="21875" y="8508"/>
                      <a:pt x="21865" y="8507"/>
                      <a:pt x="21855" y="8506"/>
                    </a:cubicBezTo>
                    <a:cubicBezTo>
                      <a:pt x="16536" y="7898"/>
                      <a:pt x="11338" y="5011"/>
                      <a:pt x="9515" y="3916"/>
                    </a:cubicBezTo>
                    <a:cubicBezTo>
                      <a:pt x="9363" y="3643"/>
                      <a:pt x="9211" y="3339"/>
                      <a:pt x="9028" y="2944"/>
                    </a:cubicBezTo>
                    <a:cubicBezTo>
                      <a:pt x="8876" y="2609"/>
                      <a:pt x="8755" y="2275"/>
                      <a:pt x="8724" y="1910"/>
                    </a:cubicBezTo>
                    <a:cubicBezTo>
                      <a:pt x="8664" y="1454"/>
                      <a:pt x="8664" y="998"/>
                      <a:pt x="8724" y="573"/>
                    </a:cubicBezTo>
                    <a:cubicBezTo>
                      <a:pt x="8793" y="252"/>
                      <a:pt x="8568" y="0"/>
                      <a:pt x="83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69"/>
              <p:cNvSpPr/>
              <p:nvPr/>
            </p:nvSpPr>
            <p:spPr>
              <a:xfrm flipH="1">
                <a:off x="5412305" y="2771509"/>
                <a:ext cx="878106" cy="844962"/>
              </a:xfrm>
              <a:custGeom>
                <a:avLst/>
                <a:gdLst/>
                <a:ahLst/>
                <a:cxnLst/>
                <a:rect l="l" t="t" r="r" b="b"/>
                <a:pathLst>
                  <a:path w="28269" h="27202" extrusionOk="0">
                    <a:moveTo>
                      <a:pt x="20527" y="1"/>
                    </a:moveTo>
                    <a:cubicBezTo>
                      <a:pt x="14491" y="1"/>
                      <a:pt x="5046" y="2003"/>
                      <a:pt x="5046" y="2003"/>
                    </a:cubicBezTo>
                    <a:cubicBezTo>
                      <a:pt x="5046" y="2003"/>
                      <a:pt x="1" y="25013"/>
                      <a:pt x="213" y="25195"/>
                    </a:cubicBezTo>
                    <a:cubicBezTo>
                      <a:pt x="1885" y="26654"/>
                      <a:pt x="27144" y="27201"/>
                      <a:pt x="27144" y="27201"/>
                    </a:cubicBezTo>
                    <a:cubicBezTo>
                      <a:pt x="27144" y="27201"/>
                      <a:pt x="28269" y="2824"/>
                      <a:pt x="24773" y="696"/>
                    </a:cubicBezTo>
                    <a:cubicBezTo>
                      <a:pt x="23939" y="193"/>
                      <a:pt x="22397" y="1"/>
                      <a:pt x="205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69"/>
              <p:cNvSpPr/>
              <p:nvPr/>
            </p:nvSpPr>
            <p:spPr>
              <a:xfrm flipH="1">
                <a:off x="5444376" y="3539921"/>
                <a:ext cx="181312" cy="11027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355" extrusionOk="0">
                    <a:moveTo>
                      <a:pt x="1034" y="1"/>
                    </a:moveTo>
                    <a:cubicBezTo>
                      <a:pt x="689" y="1"/>
                      <a:pt x="345" y="11"/>
                      <a:pt x="0" y="33"/>
                    </a:cubicBezTo>
                    <a:cubicBezTo>
                      <a:pt x="943" y="185"/>
                      <a:pt x="1946" y="276"/>
                      <a:pt x="2918" y="276"/>
                    </a:cubicBezTo>
                    <a:cubicBezTo>
                      <a:pt x="3535" y="334"/>
                      <a:pt x="4152" y="355"/>
                      <a:pt x="4768" y="355"/>
                    </a:cubicBezTo>
                    <a:cubicBezTo>
                      <a:pt x="5124" y="355"/>
                      <a:pt x="5480" y="348"/>
                      <a:pt x="5836" y="337"/>
                    </a:cubicBezTo>
                    <a:cubicBezTo>
                      <a:pt x="4864" y="185"/>
                      <a:pt x="3891" y="93"/>
                      <a:pt x="2918" y="93"/>
                    </a:cubicBezTo>
                    <a:cubicBezTo>
                      <a:pt x="2290" y="34"/>
                      <a:pt x="1662" y="1"/>
                      <a:pt x="10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69"/>
              <p:cNvSpPr/>
              <p:nvPr/>
            </p:nvSpPr>
            <p:spPr>
              <a:xfrm flipH="1">
                <a:off x="5493483" y="3554148"/>
                <a:ext cx="9474" cy="62342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007" extrusionOk="0">
                    <a:moveTo>
                      <a:pt x="213" y="0"/>
                    </a:moveTo>
                    <a:cubicBezTo>
                      <a:pt x="92" y="304"/>
                      <a:pt x="31" y="669"/>
                      <a:pt x="62" y="1003"/>
                    </a:cubicBezTo>
                    <a:cubicBezTo>
                      <a:pt x="1" y="1337"/>
                      <a:pt x="1" y="1672"/>
                      <a:pt x="92" y="2006"/>
                    </a:cubicBezTo>
                    <a:cubicBezTo>
                      <a:pt x="213" y="1672"/>
                      <a:pt x="274" y="1337"/>
                      <a:pt x="244" y="1003"/>
                    </a:cubicBezTo>
                    <a:cubicBezTo>
                      <a:pt x="305" y="669"/>
                      <a:pt x="274" y="334"/>
                      <a:pt x="2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69"/>
              <p:cNvSpPr/>
              <p:nvPr/>
            </p:nvSpPr>
            <p:spPr>
              <a:xfrm flipH="1">
                <a:off x="5590742" y="3545637"/>
                <a:ext cx="10406" cy="70854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281" extrusionOk="0">
                    <a:moveTo>
                      <a:pt x="92" y="1"/>
                    </a:moveTo>
                    <a:cubicBezTo>
                      <a:pt x="1" y="365"/>
                      <a:pt x="1" y="760"/>
                      <a:pt x="92" y="1125"/>
                    </a:cubicBezTo>
                    <a:cubicBezTo>
                      <a:pt x="92" y="1520"/>
                      <a:pt x="153" y="1915"/>
                      <a:pt x="274" y="2280"/>
                    </a:cubicBezTo>
                    <a:cubicBezTo>
                      <a:pt x="335" y="1885"/>
                      <a:pt x="335" y="1520"/>
                      <a:pt x="274" y="1125"/>
                    </a:cubicBezTo>
                    <a:cubicBezTo>
                      <a:pt x="274" y="730"/>
                      <a:pt x="213" y="365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69"/>
              <p:cNvSpPr/>
              <p:nvPr/>
            </p:nvSpPr>
            <p:spPr>
              <a:xfrm flipH="1">
                <a:off x="5820184" y="4796679"/>
                <a:ext cx="343707" cy="79644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2564" extrusionOk="0">
                    <a:moveTo>
                      <a:pt x="11065" y="1"/>
                    </a:moveTo>
                    <a:lnTo>
                      <a:pt x="5077" y="122"/>
                    </a:lnTo>
                    <a:lnTo>
                      <a:pt x="5077" y="882"/>
                    </a:lnTo>
                    <a:cubicBezTo>
                      <a:pt x="5077" y="882"/>
                      <a:pt x="1" y="2037"/>
                      <a:pt x="1186" y="2402"/>
                    </a:cubicBezTo>
                    <a:cubicBezTo>
                      <a:pt x="1589" y="2522"/>
                      <a:pt x="2716" y="2564"/>
                      <a:pt x="4070" y="2564"/>
                    </a:cubicBezTo>
                    <a:cubicBezTo>
                      <a:pt x="6493" y="2564"/>
                      <a:pt x="9647" y="2430"/>
                      <a:pt x="10700" y="2372"/>
                    </a:cubicBezTo>
                    <a:lnTo>
                      <a:pt x="11065" y="2341"/>
                    </a:lnTo>
                    <a:lnTo>
                      <a:pt x="110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69"/>
              <p:cNvSpPr/>
              <p:nvPr/>
            </p:nvSpPr>
            <p:spPr>
              <a:xfrm flipH="1">
                <a:off x="5819214" y="4817336"/>
                <a:ext cx="67064" cy="53024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07" extrusionOk="0">
                    <a:moveTo>
                      <a:pt x="2029" y="1"/>
                    </a:moveTo>
                    <a:cubicBezTo>
                      <a:pt x="1560" y="1"/>
                      <a:pt x="1122" y="151"/>
                      <a:pt x="760" y="430"/>
                    </a:cubicBezTo>
                    <a:cubicBezTo>
                      <a:pt x="365" y="764"/>
                      <a:pt x="91" y="1220"/>
                      <a:pt x="0" y="1707"/>
                    </a:cubicBezTo>
                    <a:lnTo>
                      <a:pt x="2158" y="1676"/>
                    </a:lnTo>
                    <a:lnTo>
                      <a:pt x="2158" y="4"/>
                    </a:lnTo>
                    <a:cubicBezTo>
                      <a:pt x="2115" y="2"/>
                      <a:pt x="2072" y="1"/>
                      <a:pt x="20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69"/>
              <p:cNvSpPr/>
              <p:nvPr/>
            </p:nvSpPr>
            <p:spPr>
              <a:xfrm flipH="1">
                <a:off x="5819220" y="4843896"/>
                <a:ext cx="319167" cy="31901"/>
              </a:xfrm>
              <a:custGeom>
                <a:avLst/>
                <a:gdLst/>
                <a:ahLst/>
                <a:cxnLst/>
                <a:rect l="l" t="t" r="r" b="b"/>
                <a:pathLst>
                  <a:path w="10275" h="1027" extrusionOk="0">
                    <a:moveTo>
                      <a:pt x="1794" y="0"/>
                    </a:moveTo>
                    <a:cubicBezTo>
                      <a:pt x="1794" y="0"/>
                      <a:pt x="0" y="517"/>
                      <a:pt x="213" y="821"/>
                    </a:cubicBezTo>
                    <a:cubicBezTo>
                      <a:pt x="335" y="958"/>
                      <a:pt x="2098" y="1026"/>
                      <a:pt x="4206" y="1026"/>
                    </a:cubicBezTo>
                    <a:cubicBezTo>
                      <a:pt x="6315" y="1026"/>
                      <a:pt x="8770" y="958"/>
                      <a:pt x="10274" y="821"/>
                    </a:cubicBezTo>
                    <a:lnTo>
                      <a:pt x="10274" y="669"/>
                    </a:lnTo>
                    <a:lnTo>
                      <a:pt x="2310" y="760"/>
                    </a:lnTo>
                    <a:cubicBezTo>
                      <a:pt x="2310" y="760"/>
                      <a:pt x="2158" y="0"/>
                      <a:pt x="17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69"/>
              <p:cNvSpPr/>
              <p:nvPr/>
            </p:nvSpPr>
            <p:spPr>
              <a:xfrm flipH="1">
                <a:off x="5818288" y="4863962"/>
                <a:ext cx="311619" cy="4504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145" extrusionOk="0">
                    <a:moveTo>
                      <a:pt x="9986" y="0"/>
                    </a:moveTo>
                    <a:cubicBezTo>
                      <a:pt x="9971" y="0"/>
                      <a:pt x="9956" y="8"/>
                      <a:pt x="9940" y="23"/>
                    </a:cubicBezTo>
                    <a:lnTo>
                      <a:pt x="10032" y="23"/>
                    </a:lnTo>
                    <a:cubicBezTo>
                      <a:pt x="10016" y="8"/>
                      <a:pt x="10001" y="0"/>
                      <a:pt x="9986" y="0"/>
                    </a:cubicBezTo>
                    <a:close/>
                    <a:moveTo>
                      <a:pt x="1" y="23"/>
                    </a:moveTo>
                    <a:lnTo>
                      <a:pt x="305" y="54"/>
                    </a:lnTo>
                    <a:lnTo>
                      <a:pt x="1369" y="84"/>
                    </a:lnTo>
                    <a:cubicBezTo>
                      <a:pt x="2311" y="114"/>
                      <a:pt x="3557" y="145"/>
                      <a:pt x="4986" y="145"/>
                    </a:cubicBezTo>
                    <a:cubicBezTo>
                      <a:pt x="6384" y="145"/>
                      <a:pt x="7630" y="114"/>
                      <a:pt x="8573" y="84"/>
                    </a:cubicBezTo>
                    <a:lnTo>
                      <a:pt x="9636" y="23"/>
                    </a:lnTo>
                    <a:lnTo>
                      <a:pt x="8573" y="23"/>
                    </a:lnTo>
                    <a:cubicBezTo>
                      <a:pt x="7630" y="54"/>
                      <a:pt x="6384" y="84"/>
                      <a:pt x="4986" y="84"/>
                    </a:cubicBezTo>
                    <a:cubicBezTo>
                      <a:pt x="3557" y="84"/>
                      <a:pt x="2311" y="54"/>
                      <a:pt x="1369" y="54"/>
                    </a:cubicBezTo>
                    <a:lnTo>
                      <a:pt x="305" y="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69"/>
              <p:cNvSpPr/>
              <p:nvPr/>
            </p:nvSpPr>
            <p:spPr>
              <a:xfrm flipH="1">
                <a:off x="6065669" y="4842001"/>
                <a:ext cx="18917" cy="29292"/>
              </a:xfrm>
              <a:custGeom>
                <a:avLst/>
                <a:gdLst/>
                <a:ahLst/>
                <a:cxnLst/>
                <a:rect l="l" t="t" r="r" b="b"/>
                <a:pathLst>
                  <a:path w="609" h="943" extrusionOk="0">
                    <a:moveTo>
                      <a:pt x="1" y="1"/>
                    </a:moveTo>
                    <a:cubicBezTo>
                      <a:pt x="153" y="122"/>
                      <a:pt x="275" y="274"/>
                      <a:pt x="366" y="426"/>
                    </a:cubicBezTo>
                    <a:cubicBezTo>
                      <a:pt x="457" y="578"/>
                      <a:pt x="518" y="761"/>
                      <a:pt x="578" y="943"/>
                    </a:cubicBezTo>
                    <a:cubicBezTo>
                      <a:pt x="609" y="761"/>
                      <a:pt x="548" y="548"/>
                      <a:pt x="426" y="396"/>
                    </a:cubicBezTo>
                    <a:cubicBezTo>
                      <a:pt x="335" y="213"/>
                      <a:pt x="183" y="92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69"/>
              <p:cNvSpPr/>
              <p:nvPr/>
            </p:nvSpPr>
            <p:spPr>
              <a:xfrm flipH="1">
                <a:off x="6008077" y="4824077"/>
                <a:ext cx="10406" cy="15127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87" extrusionOk="0">
                    <a:moveTo>
                      <a:pt x="1" y="0"/>
                    </a:moveTo>
                    <a:cubicBezTo>
                      <a:pt x="31" y="91"/>
                      <a:pt x="92" y="183"/>
                      <a:pt x="153" y="243"/>
                    </a:cubicBezTo>
                    <a:cubicBezTo>
                      <a:pt x="244" y="395"/>
                      <a:pt x="335" y="486"/>
                      <a:pt x="335" y="486"/>
                    </a:cubicBezTo>
                    <a:cubicBezTo>
                      <a:pt x="335" y="486"/>
                      <a:pt x="305" y="365"/>
                      <a:pt x="213" y="213"/>
                    </a:cubicBezTo>
                    <a:cubicBezTo>
                      <a:pt x="122" y="9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69"/>
              <p:cNvSpPr/>
              <p:nvPr/>
            </p:nvSpPr>
            <p:spPr>
              <a:xfrm flipH="1">
                <a:off x="5992949" y="4821002"/>
                <a:ext cx="12301" cy="1065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43" extrusionOk="0">
                    <a:moveTo>
                      <a:pt x="22" y="0"/>
                    </a:moveTo>
                    <a:cubicBezTo>
                      <a:pt x="13" y="0"/>
                      <a:pt x="6" y="3"/>
                      <a:pt x="0" y="8"/>
                    </a:cubicBezTo>
                    <a:cubicBezTo>
                      <a:pt x="0" y="8"/>
                      <a:pt x="61" y="99"/>
                      <a:pt x="183" y="190"/>
                    </a:cubicBezTo>
                    <a:cubicBezTo>
                      <a:pt x="274" y="282"/>
                      <a:pt x="395" y="342"/>
                      <a:pt x="395" y="342"/>
                    </a:cubicBezTo>
                    <a:cubicBezTo>
                      <a:pt x="395" y="312"/>
                      <a:pt x="335" y="221"/>
                      <a:pt x="213" y="130"/>
                    </a:cubicBezTo>
                    <a:cubicBezTo>
                      <a:pt x="138" y="55"/>
                      <a:pt x="63" y="0"/>
                      <a:pt x="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69"/>
              <p:cNvSpPr/>
              <p:nvPr/>
            </p:nvSpPr>
            <p:spPr>
              <a:xfrm flipH="1">
                <a:off x="5983506" y="4812335"/>
                <a:ext cx="19880" cy="2702"/>
              </a:xfrm>
              <a:custGeom>
                <a:avLst/>
                <a:gdLst/>
                <a:ahLst/>
                <a:cxnLst/>
                <a:rect l="l" t="t" r="r" b="b"/>
                <a:pathLst>
                  <a:path w="640" h="87" extrusionOk="0">
                    <a:moveTo>
                      <a:pt x="416" y="1"/>
                    </a:moveTo>
                    <a:cubicBezTo>
                      <a:pt x="389" y="1"/>
                      <a:pt x="362" y="4"/>
                      <a:pt x="335" y="13"/>
                    </a:cubicBezTo>
                    <a:cubicBezTo>
                      <a:pt x="214" y="13"/>
                      <a:pt x="92" y="13"/>
                      <a:pt x="1" y="44"/>
                    </a:cubicBezTo>
                    <a:cubicBezTo>
                      <a:pt x="65" y="65"/>
                      <a:pt x="145" y="87"/>
                      <a:pt x="229" y="87"/>
                    </a:cubicBezTo>
                    <a:cubicBezTo>
                      <a:pt x="264" y="87"/>
                      <a:pt x="300" y="83"/>
                      <a:pt x="335" y="74"/>
                    </a:cubicBezTo>
                    <a:cubicBezTo>
                      <a:pt x="362" y="83"/>
                      <a:pt x="389" y="87"/>
                      <a:pt x="416" y="87"/>
                    </a:cubicBezTo>
                    <a:cubicBezTo>
                      <a:pt x="483" y="87"/>
                      <a:pt x="553" y="65"/>
                      <a:pt x="639" y="44"/>
                    </a:cubicBezTo>
                    <a:cubicBezTo>
                      <a:pt x="553" y="22"/>
                      <a:pt x="483" y="1"/>
                      <a:pt x="4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69"/>
              <p:cNvSpPr/>
              <p:nvPr/>
            </p:nvSpPr>
            <p:spPr>
              <a:xfrm flipH="1">
                <a:off x="5980680" y="4801401"/>
                <a:ext cx="22707" cy="3262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05" extrusionOk="0">
                    <a:moveTo>
                      <a:pt x="730" y="1"/>
                    </a:moveTo>
                    <a:cubicBezTo>
                      <a:pt x="609" y="1"/>
                      <a:pt x="487" y="1"/>
                      <a:pt x="366" y="31"/>
                    </a:cubicBezTo>
                    <a:cubicBezTo>
                      <a:pt x="244" y="31"/>
                      <a:pt x="123" y="31"/>
                      <a:pt x="1" y="61"/>
                    </a:cubicBezTo>
                    <a:cubicBezTo>
                      <a:pt x="87" y="83"/>
                      <a:pt x="188" y="104"/>
                      <a:pt x="283" y="104"/>
                    </a:cubicBezTo>
                    <a:cubicBezTo>
                      <a:pt x="322" y="104"/>
                      <a:pt x="361" y="101"/>
                      <a:pt x="396" y="92"/>
                    </a:cubicBezTo>
                    <a:cubicBezTo>
                      <a:pt x="518" y="92"/>
                      <a:pt x="639" y="61"/>
                      <a:pt x="7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69"/>
              <p:cNvSpPr/>
              <p:nvPr/>
            </p:nvSpPr>
            <p:spPr>
              <a:xfrm flipH="1">
                <a:off x="6014663" y="4806651"/>
                <a:ext cx="34976" cy="19321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622" extrusionOk="0">
                    <a:moveTo>
                      <a:pt x="381" y="57"/>
                    </a:moveTo>
                    <a:cubicBezTo>
                      <a:pt x="436" y="57"/>
                      <a:pt x="492" y="64"/>
                      <a:pt x="548" y="75"/>
                    </a:cubicBezTo>
                    <a:cubicBezTo>
                      <a:pt x="700" y="136"/>
                      <a:pt x="791" y="196"/>
                      <a:pt x="882" y="288"/>
                    </a:cubicBezTo>
                    <a:cubicBezTo>
                      <a:pt x="941" y="366"/>
                      <a:pt x="987" y="431"/>
                      <a:pt x="1020" y="501"/>
                    </a:cubicBezTo>
                    <a:lnTo>
                      <a:pt x="1020" y="501"/>
                    </a:lnTo>
                    <a:cubicBezTo>
                      <a:pt x="952" y="493"/>
                      <a:pt x="853" y="485"/>
                      <a:pt x="730" y="470"/>
                    </a:cubicBezTo>
                    <a:cubicBezTo>
                      <a:pt x="609" y="440"/>
                      <a:pt x="487" y="409"/>
                      <a:pt x="335" y="379"/>
                    </a:cubicBezTo>
                    <a:cubicBezTo>
                      <a:pt x="274" y="348"/>
                      <a:pt x="213" y="318"/>
                      <a:pt x="122" y="288"/>
                    </a:cubicBezTo>
                    <a:cubicBezTo>
                      <a:pt x="61" y="227"/>
                      <a:pt x="31" y="166"/>
                      <a:pt x="92" y="136"/>
                    </a:cubicBezTo>
                    <a:cubicBezTo>
                      <a:pt x="188" y="78"/>
                      <a:pt x="284" y="57"/>
                      <a:pt x="381" y="57"/>
                    </a:cubicBezTo>
                    <a:close/>
                    <a:moveTo>
                      <a:pt x="378" y="1"/>
                    </a:moveTo>
                    <a:cubicBezTo>
                      <a:pt x="271" y="1"/>
                      <a:pt x="163" y="24"/>
                      <a:pt x="61" y="75"/>
                    </a:cubicBezTo>
                    <a:cubicBezTo>
                      <a:pt x="31" y="105"/>
                      <a:pt x="1" y="166"/>
                      <a:pt x="1" y="227"/>
                    </a:cubicBezTo>
                    <a:cubicBezTo>
                      <a:pt x="31" y="257"/>
                      <a:pt x="61" y="318"/>
                      <a:pt x="92" y="348"/>
                    </a:cubicBezTo>
                    <a:cubicBezTo>
                      <a:pt x="183" y="379"/>
                      <a:pt x="244" y="409"/>
                      <a:pt x="335" y="440"/>
                    </a:cubicBezTo>
                    <a:cubicBezTo>
                      <a:pt x="487" y="470"/>
                      <a:pt x="609" y="500"/>
                      <a:pt x="760" y="531"/>
                    </a:cubicBezTo>
                    <a:lnTo>
                      <a:pt x="1034" y="531"/>
                    </a:lnTo>
                    <a:cubicBezTo>
                      <a:pt x="1046" y="560"/>
                      <a:pt x="1056" y="590"/>
                      <a:pt x="1064" y="622"/>
                    </a:cubicBezTo>
                    <a:cubicBezTo>
                      <a:pt x="1064" y="592"/>
                      <a:pt x="1064" y="561"/>
                      <a:pt x="1064" y="531"/>
                    </a:cubicBezTo>
                    <a:lnTo>
                      <a:pt x="1125" y="531"/>
                    </a:lnTo>
                    <a:cubicBezTo>
                      <a:pt x="1125" y="519"/>
                      <a:pt x="1101" y="511"/>
                      <a:pt x="1056" y="505"/>
                    </a:cubicBezTo>
                    <a:lnTo>
                      <a:pt x="1056" y="505"/>
                    </a:lnTo>
                    <a:cubicBezTo>
                      <a:pt x="1028" y="422"/>
                      <a:pt x="998" y="340"/>
                      <a:pt x="943" y="257"/>
                    </a:cubicBezTo>
                    <a:cubicBezTo>
                      <a:pt x="801" y="95"/>
                      <a:pt x="592" y="1"/>
                      <a:pt x="3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69"/>
              <p:cNvSpPr/>
              <p:nvPr/>
            </p:nvSpPr>
            <p:spPr>
              <a:xfrm flipH="1">
                <a:off x="6001461" y="4800469"/>
                <a:ext cx="17954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578" h="730" extrusionOk="0">
                    <a:moveTo>
                      <a:pt x="426" y="0"/>
                    </a:moveTo>
                    <a:cubicBezTo>
                      <a:pt x="304" y="0"/>
                      <a:pt x="183" y="91"/>
                      <a:pt x="122" y="183"/>
                    </a:cubicBezTo>
                    <a:cubicBezTo>
                      <a:pt x="61" y="274"/>
                      <a:pt x="31" y="365"/>
                      <a:pt x="0" y="487"/>
                    </a:cubicBezTo>
                    <a:cubicBezTo>
                      <a:pt x="0" y="578"/>
                      <a:pt x="0" y="669"/>
                      <a:pt x="61" y="730"/>
                    </a:cubicBezTo>
                    <a:cubicBezTo>
                      <a:pt x="61" y="669"/>
                      <a:pt x="61" y="578"/>
                      <a:pt x="61" y="487"/>
                    </a:cubicBezTo>
                    <a:cubicBezTo>
                      <a:pt x="91" y="395"/>
                      <a:pt x="122" y="304"/>
                      <a:pt x="183" y="243"/>
                    </a:cubicBezTo>
                    <a:cubicBezTo>
                      <a:pt x="243" y="152"/>
                      <a:pt x="335" y="61"/>
                      <a:pt x="426" y="61"/>
                    </a:cubicBezTo>
                    <a:cubicBezTo>
                      <a:pt x="517" y="91"/>
                      <a:pt x="487" y="243"/>
                      <a:pt x="426" y="304"/>
                    </a:cubicBezTo>
                    <a:cubicBezTo>
                      <a:pt x="395" y="395"/>
                      <a:pt x="335" y="487"/>
                      <a:pt x="274" y="547"/>
                    </a:cubicBezTo>
                    <a:cubicBezTo>
                      <a:pt x="152" y="669"/>
                      <a:pt x="91" y="730"/>
                      <a:pt x="91" y="730"/>
                    </a:cubicBezTo>
                    <a:cubicBezTo>
                      <a:pt x="183" y="699"/>
                      <a:pt x="243" y="639"/>
                      <a:pt x="304" y="578"/>
                    </a:cubicBezTo>
                    <a:cubicBezTo>
                      <a:pt x="365" y="517"/>
                      <a:pt x="426" y="426"/>
                      <a:pt x="487" y="335"/>
                    </a:cubicBezTo>
                    <a:cubicBezTo>
                      <a:pt x="517" y="304"/>
                      <a:pt x="547" y="243"/>
                      <a:pt x="547" y="183"/>
                    </a:cubicBezTo>
                    <a:cubicBezTo>
                      <a:pt x="578" y="91"/>
                      <a:pt x="517" y="0"/>
                      <a:pt x="4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69"/>
              <p:cNvSpPr/>
              <p:nvPr/>
            </p:nvSpPr>
            <p:spPr>
              <a:xfrm flipH="1">
                <a:off x="5816387" y="4815566"/>
                <a:ext cx="66132" cy="53862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734" extrusionOk="0">
                    <a:moveTo>
                      <a:pt x="1672" y="1"/>
                    </a:moveTo>
                    <a:cubicBezTo>
                      <a:pt x="913" y="61"/>
                      <a:pt x="274" y="548"/>
                      <a:pt x="61" y="1277"/>
                    </a:cubicBezTo>
                    <a:cubicBezTo>
                      <a:pt x="31" y="1399"/>
                      <a:pt x="1" y="1490"/>
                      <a:pt x="1" y="1612"/>
                    </a:cubicBezTo>
                    <a:lnTo>
                      <a:pt x="1" y="1733"/>
                    </a:lnTo>
                    <a:cubicBezTo>
                      <a:pt x="31" y="1581"/>
                      <a:pt x="61" y="1429"/>
                      <a:pt x="122" y="1308"/>
                    </a:cubicBezTo>
                    <a:cubicBezTo>
                      <a:pt x="244" y="973"/>
                      <a:pt x="426" y="669"/>
                      <a:pt x="700" y="457"/>
                    </a:cubicBezTo>
                    <a:cubicBezTo>
                      <a:pt x="1004" y="244"/>
                      <a:pt x="1338" y="92"/>
                      <a:pt x="1672" y="61"/>
                    </a:cubicBezTo>
                    <a:lnTo>
                      <a:pt x="2128" y="61"/>
                    </a:lnTo>
                    <a:cubicBezTo>
                      <a:pt x="2068" y="31"/>
                      <a:pt x="2037" y="1"/>
                      <a:pt x="2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69"/>
              <p:cNvSpPr/>
              <p:nvPr/>
            </p:nvSpPr>
            <p:spPr>
              <a:xfrm flipH="1">
                <a:off x="5906098" y="4846319"/>
                <a:ext cx="54794" cy="270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87" extrusionOk="0">
                    <a:moveTo>
                      <a:pt x="1643" y="0"/>
                    </a:moveTo>
                    <a:cubicBezTo>
                      <a:pt x="1490" y="0"/>
                      <a:pt x="1206" y="14"/>
                      <a:pt x="882" y="14"/>
                    </a:cubicBezTo>
                    <a:lnTo>
                      <a:pt x="1" y="14"/>
                    </a:lnTo>
                    <a:cubicBezTo>
                      <a:pt x="201" y="58"/>
                      <a:pt x="418" y="86"/>
                      <a:pt x="639" y="86"/>
                    </a:cubicBezTo>
                    <a:cubicBezTo>
                      <a:pt x="719" y="86"/>
                      <a:pt x="801" y="83"/>
                      <a:pt x="882" y="74"/>
                    </a:cubicBezTo>
                    <a:cubicBezTo>
                      <a:pt x="956" y="83"/>
                      <a:pt x="1031" y="86"/>
                      <a:pt x="1108" y="86"/>
                    </a:cubicBezTo>
                    <a:cubicBezTo>
                      <a:pt x="1319" y="86"/>
                      <a:pt x="1541" y="58"/>
                      <a:pt x="1764" y="14"/>
                    </a:cubicBezTo>
                    <a:cubicBezTo>
                      <a:pt x="1764" y="4"/>
                      <a:pt x="1720" y="0"/>
                      <a:pt x="16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69"/>
              <p:cNvSpPr/>
              <p:nvPr/>
            </p:nvSpPr>
            <p:spPr>
              <a:xfrm flipH="1">
                <a:off x="5870218" y="4845790"/>
                <a:ext cx="5684" cy="1133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365" extrusionOk="0">
                    <a:moveTo>
                      <a:pt x="183" y="0"/>
                    </a:moveTo>
                    <a:lnTo>
                      <a:pt x="183" y="0"/>
                    </a:lnTo>
                    <a:cubicBezTo>
                      <a:pt x="183" y="0"/>
                      <a:pt x="61" y="61"/>
                      <a:pt x="31" y="152"/>
                    </a:cubicBezTo>
                    <a:cubicBezTo>
                      <a:pt x="0" y="274"/>
                      <a:pt x="31" y="365"/>
                      <a:pt x="31" y="365"/>
                    </a:cubicBezTo>
                    <a:cubicBezTo>
                      <a:pt x="61" y="365"/>
                      <a:pt x="92" y="274"/>
                      <a:pt x="122" y="183"/>
                    </a:cubicBezTo>
                    <a:cubicBezTo>
                      <a:pt x="152" y="91"/>
                      <a:pt x="183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69"/>
              <p:cNvSpPr/>
              <p:nvPr/>
            </p:nvSpPr>
            <p:spPr>
              <a:xfrm flipH="1">
                <a:off x="5856053" y="4828799"/>
                <a:ext cx="7579" cy="757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4" extrusionOk="0">
                    <a:moveTo>
                      <a:pt x="244" y="0"/>
                    </a:moveTo>
                    <a:cubicBezTo>
                      <a:pt x="244" y="0"/>
                      <a:pt x="153" y="31"/>
                      <a:pt x="92" y="91"/>
                    </a:cubicBezTo>
                    <a:cubicBezTo>
                      <a:pt x="31" y="152"/>
                      <a:pt x="1" y="213"/>
                      <a:pt x="1" y="243"/>
                    </a:cubicBezTo>
                    <a:cubicBezTo>
                      <a:pt x="31" y="243"/>
                      <a:pt x="92" y="213"/>
                      <a:pt x="153" y="152"/>
                    </a:cubicBezTo>
                    <a:cubicBezTo>
                      <a:pt x="213" y="91"/>
                      <a:pt x="244" y="0"/>
                      <a:pt x="2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69"/>
              <p:cNvSpPr/>
              <p:nvPr/>
            </p:nvSpPr>
            <p:spPr>
              <a:xfrm flipH="1">
                <a:off x="5835583" y="4820381"/>
                <a:ext cx="11990" cy="4659"/>
              </a:xfrm>
              <a:custGeom>
                <a:avLst/>
                <a:gdLst/>
                <a:ahLst/>
                <a:cxnLst/>
                <a:rect l="l" t="t" r="r" b="b"/>
                <a:pathLst>
                  <a:path w="386" h="150" extrusionOk="0">
                    <a:moveTo>
                      <a:pt x="268" y="1"/>
                    </a:moveTo>
                    <a:cubicBezTo>
                      <a:pt x="233" y="1"/>
                      <a:pt x="193" y="8"/>
                      <a:pt x="152" y="28"/>
                    </a:cubicBezTo>
                    <a:cubicBezTo>
                      <a:pt x="61" y="58"/>
                      <a:pt x="0" y="150"/>
                      <a:pt x="31" y="150"/>
                    </a:cubicBezTo>
                    <a:cubicBezTo>
                      <a:pt x="31" y="150"/>
                      <a:pt x="91" y="119"/>
                      <a:pt x="183" y="89"/>
                    </a:cubicBezTo>
                    <a:cubicBezTo>
                      <a:pt x="274" y="58"/>
                      <a:pt x="365" y="58"/>
                      <a:pt x="365" y="28"/>
                    </a:cubicBezTo>
                    <a:cubicBezTo>
                      <a:pt x="385" y="28"/>
                      <a:pt x="338" y="1"/>
                      <a:pt x="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69"/>
              <p:cNvSpPr/>
              <p:nvPr/>
            </p:nvSpPr>
            <p:spPr>
              <a:xfrm flipH="1">
                <a:off x="5822070" y="4817461"/>
                <a:ext cx="5684" cy="233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75" extrusionOk="0">
                    <a:moveTo>
                      <a:pt x="61" y="0"/>
                    </a:moveTo>
                    <a:cubicBezTo>
                      <a:pt x="31" y="31"/>
                      <a:pt x="1" y="61"/>
                      <a:pt x="1" y="61"/>
                    </a:cubicBezTo>
                    <a:cubicBezTo>
                      <a:pt x="1" y="61"/>
                      <a:pt x="14" y="75"/>
                      <a:pt x="41" y="75"/>
                    </a:cubicBezTo>
                    <a:cubicBezTo>
                      <a:pt x="55" y="75"/>
                      <a:pt x="72" y="71"/>
                      <a:pt x="92" y="61"/>
                    </a:cubicBezTo>
                    <a:cubicBezTo>
                      <a:pt x="153" y="61"/>
                      <a:pt x="183" y="31"/>
                      <a:pt x="1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69"/>
              <p:cNvSpPr/>
              <p:nvPr/>
            </p:nvSpPr>
            <p:spPr>
              <a:xfrm flipH="1">
                <a:off x="5461385" y="1971909"/>
                <a:ext cx="862078" cy="870309"/>
              </a:xfrm>
              <a:custGeom>
                <a:avLst/>
                <a:gdLst/>
                <a:ahLst/>
                <a:cxnLst/>
                <a:rect l="l" t="t" r="r" b="b"/>
                <a:pathLst>
                  <a:path w="27753" h="28018" extrusionOk="0">
                    <a:moveTo>
                      <a:pt x="19193" y="0"/>
                    </a:moveTo>
                    <a:cubicBezTo>
                      <a:pt x="18988" y="0"/>
                      <a:pt x="18781" y="8"/>
                      <a:pt x="18573" y="24"/>
                    </a:cubicBezTo>
                    <a:lnTo>
                      <a:pt x="11977" y="449"/>
                    </a:lnTo>
                    <a:cubicBezTo>
                      <a:pt x="11977" y="449"/>
                      <a:pt x="11629" y="379"/>
                      <a:pt x="11051" y="379"/>
                    </a:cubicBezTo>
                    <a:cubicBezTo>
                      <a:pt x="9376" y="379"/>
                      <a:pt x="5768" y="967"/>
                      <a:pt x="3101" y="5555"/>
                    </a:cubicBezTo>
                    <a:lnTo>
                      <a:pt x="1" y="11361"/>
                    </a:lnTo>
                    <a:lnTo>
                      <a:pt x="6688" y="15100"/>
                    </a:lnTo>
                    <a:lnTo>
                      <a:pt x="7144" y="14644"/>
                    </a:lnTo>
                    <a:lnTo>
                      <a:pt x="7630" y="15556"/>
                    </a:lnTo>
                    <a:lnTo>
                      <a:pt x="7174" y="28018"/>
                    </a:lnTo>
                    <a:lnTo>
                      <a:pt x="25320" y="24614"/>
                    </a:lnTo>
                    <a:lnTo>
                      <a:pt x="23861" y="22486"/>
                    </a:lnTo>
                    <a:cubicBezTo>
                      <a:pt x="22433" y="20510"/>
                      <a:pt x="22737" y="17744"/>
                      <a:pt x="23314" y="15404"/>
                    </a:cubicBezTo>
                    <a:lnTo>
                      <a:pt x="23527" y="14583"/>
                    </a:lnTo>
                    <a:lnTo>
                      <a:pt x="27357" y="14644"/>
                    </a:lnTo>
                    <a:cubicBezTo>
                      <a:pt x="27357" y="14644"/>
                      <a:pt x="27752" y="12486"/>
                      <a:pt x="27357" y="7683"/>
                    </a:cubicBezTo>
                    <a:lnTo>
                      <a:pt x="27357" y="7470"/>
                    </a:lnTo>
                    <a:cubicBezTo>
                      <a:pt x="26951" y="3210"/>
                      <a:pt x="23396" y="0"/>
                      <a:pt x="19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69"/>
              <p:cNvSpPr/>
              <p:nvPr/>
            </p:nvSpPr>
            <p:spPr>
              <a:xfrm flipH="1">
                <a:off x="6073218" y="2261543"/>
                <a:ext cx="40630" cy="193581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6232" extrusionOk="0">
                    <a:moveTo>
                      <a:pt x="1308" y="1"/>
                    </a:moveTo>
                    <a:lnTo>
                      <a:pt x="1308" y="1"/>
                    </a:lnTo>
                    <a:cubicBezTo>
                      <a:pt x="1156" y="274"/>
                      <a:pt x="1034" y="578"/>
                      <a:pt x="913" y="882"/>
                    </a:cubicBezTo>
                    <a:cubicBezTo>
                      <a:pt x="730" y="1460"/>
                      <a:pt x="426" y="2219"/>
                      <a:pt x="153" y="3101"/>
                    </a:cubicBezTo>
                    <a:cubicBezTo>
                      <a:pt x="31" y="3526"/>
                      <a:pt x="1" y="3952"/>
                      <a:pt x="31" y="4408"/>
                    </a:cubicBezTo>
                    <a:cubicBezTo>
                      <a:pt x="92" y="4773"/>
                      <a:pt x="183" y="5107"/>
                      <a:pt x="365" y="5411"/>
                    </a:cubicBezTo>
                    <a:cubicBezTo>
                      <a:pt x="487" y="5715"/>
                      <a:pt x="669" y="5988"/>
                      <a:pt x="882" y="6232"/>
                    </a:cubicBezTo>
                    <a:cubicBezTo>
                      <a:pt x="761" y="5958"/>
                      <a:pt x="639" y="5654"/>
                      <a:pt x="487" y="5381"/>
                    </a:cubicBezTo>
                    <a:cubicBezTo>
                      <a:pt x="153" y="4681"/>
                      <a:pt x="122" y="3891"/>
                      <a:pt x="365" y="3162"/>
                    </a:cubicBezTo>
                    <a:cubicBezTo>
                      <a:pt x="639" y="2341"/>
                      <a:pt x="882" y="1581"/>
                      <a:pt x="1065" y="943"/>
                    </a:cubicBezTo>
                    <a:cubicBezTo>
                      <a:pt x="1186" y="639"/>
                      <a:pt x="1247" y="335"/>
                      <a:pt x="1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69"/>
              <p:cNvSpPr/>
              <p:nvPr/>
            </p:nvSpPr>
            <p:spPr>
              <a:xfrm flipH="1">
                <a:off x="5473670" y="2224733"/>
                <a:ext cx="233217" cy="198054"/>
              </a:xfrm>
              <a:custGeom>
                <a:avLst/>
                <a:gdLst/>
                <a:ahLst/>
                <a:cxnLst/>
                <a:rect l="l" t="t" r="r" b="b"/>
                <a:pathLst>
                  <a:path w="7508" h="6376" extrusionOk="0">
                    <a:moveTo>
                      <a:pt x="304" y="0"/>
                    </a:moveTo>
                    <a:cubicBezTo>
                      <a:pt x="274" y="152"/>
                      <a:pt x="243" y="304"/>
                      <a:pt x="243" y="456"/>
                    </a:cubicBezTo>
                    <a:cubicBezTo>
                      <a:pt x="213" y="730"/>
                      <a:pt x="183" y="1155"/>
                      <a:pt x="152" y="1641"/>
                    </a:cubicBezTo>
                    <a:cubicBezTo>
                      <a:pt x="91" y="2675"/>
                      <a:pt x="91" y="4104"/>
                      <a:pt x="0" y="5714"/>
                    </a:cubicBezTo>
                    <a:lnTo>
                      <a:pt x="0" y="5806"/>
                    </a:lnTo>
                    <a:lnTo>
                      <a:pt x="91" y="5806"/>
                    </a:lnTo>
                    <a:lnTo>
                      <a:pt x="943" y="5866"/>
                    </a:lnTo>
                    <a:cubicBezTo>
                      <a:pt x="2766" y="6049"/>
                      <a:pt x="4408" y="6170"/>
                      <a:pt x="5593" y="6262"/>
                    </a:cubicBezTo>
                    <a:lnTo>
                      <a:pt x="6991" y="6353"/>
                    </a:lnTo>
                    <a:cubicBezTo>
                      <a:pt x="7082" y="6368"/>
                      <a:pt x="7166" y="6376"/>
                      <a:pt x="7250" y="6376"/>
                    </a:cubicBezTo>
                    <a:cubicBezTo>
                      <a:pt x="7333" y="6376"/>
                      <a:pt x="7417" y="6368"/>
                      <a:pt x="7508" y="6353"/>
                    </a:cubicBezTo>
                    <a:cubicBezTo>
                      <a:pt x="7356" y="6322"/>
                      <a:pt x="7174" y="6292"/>
                      <a:pt x="6991" y="6292"/>
                    </a:cubicBezTo>
                    <a:lnTo>
                      <a:pt x="5593" y="6140"/>
                    </a:lnTo>
                    <a:cubicBezTo>
                      <a:pt x="4408" y="6018"/>
                      <a:pt x="2766" y="5866"/>
                      <a:pt x="943" y="5714"/>
                    </a:cubicBezTo>
                    <a:lnTo>
                      <a:pt x="189" y="5634"/>
                    </a:lnTo>
                    <a:lnTo>
                      <a:pt x="189" y="5634"/>
                    </a:lnTo>
                    <a:cubicBezTo>
                      <a:pt x="272" y="4039"/>
                      <a:pt x="244" y="2652"/>
                      <a:pt x="274" y="1641"/>
                    </a:cubicBezTo>
                    <a:cubicBezTo>
                      <a:pt x="304" y="1186"/>
                      <a:pt x="304" y="760"/>
                      <a:pt x="304" y="456"/>
                    </a:cubicBezTo>
                    <a:cubicBezTo>
                      <a:pt x="335" y="304"/>
                      <a:pt x="335" y="152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69"/>
              <p:cNvSpPr/>
              <p:nvPr/>
            </p:nvSpPr>
            <p:spPr>
              <a:xfrm flipH="1">
                <a:off x="5476510" y="2151983"/>
                <a:ext cx="761963" cy="99214"/>
              </a:xfrm>
              <a:custGeom>
                <a:avLst/>
                <a:gdLst/>
                <a:ahLst/>
                <a:cxnLst/>
                <a:rect l="l" t="t" r="r" b="b"/>
                <a:pathLst>
                  <a:path w="24530" h="3194" extrusionOk="0">
                    <a:moveTo>
                      <a:pt x="1879" y="1"/>
                    </a:moveTo>
                    <a:cubicBezTo>
                      <a:pt x="1566" y="1"/>
                      <a:pt x="1253" y="31"/>
                      <a:pt x="943" y="93"/>
                    </a:cubicBezTo>
                    <a:cubicBezTo>
                      <a:pt x="608" y="154"/>
                      <a:pt x="304" y="275"/>
                      <a:pt x="0" y="458"/>
                    </a:cubicBezTo>
                    <a:cubicBezTo>
                      <a:pt x="304" y="336"/>
                      <a:pt x="639" y="245"/>
                      <a:pt x="973" y="154"/>
                    </a:cubicBezTo>
                    <a:cubicBezTo>
                      <a:pt x="1220" y="120"/>
                      <a:pt x="1469" y="102"/>
                      <a:pt x="1719" y="102"/>
                    </a:cubicBezTo>
                    <a:cubicBezTo>
                      <a:pt x="2361" y="102"/>
                      <a:pt x="3005" y="217"/>
                      <a:pt x="3618" y="458"/>
                    </a:cubicBezTo>
                    <a:cubicBezTo>
                      <a:pt x="4712" y="822"/>
                      <a:pt x="5867" y="1582"/>
                      <a:pt x="7235" y="2281"/>
                    </a:cubicBezTo>
                    <a:cubicBezTo>
                      <a:pt x="7964" y="2676"/>
                      <a:pt x="8724" y="2950"/>
                      <a:pt x="9514" y="3102"/>
                    </a:cubicBezTo>
                    <a:cubicBezTo>
                      <a:pt x="9940" y="3193"/>
                      <a:pt x="10365" y="3193"/>
                      <a:pt x="10821" y="3193"/>
                    </a:cubicBezTo>
                    <a:cubicBezTo>
                      <a:pt x="11247" y="3163"/>
                      <a:pt x="11703" y="3102"/>
                      <a:pt x="12128" y="2980"/>
                    </a:cubicBezTo>
                    <a:cubicBezTo>
                      <a:pt x="13861" y="2555"/>
                      <a:pt x="15381" y="1765"/>
                      <a:pt x="16840" y="1309"/>
                    </a:cubicBezTo>
                    <a:cubicBezTo>
                      <a:pt x="17508" y="1096"/>
                      <a:pt x="18238" y="944"/>
                      <a:pt x="18937" y="883"/>
                    </a:cubicBezTo>
                    <a:cubicBezTo>
                      <a:pt x="19256" y="853"/>
                      <a:pt x="19575" y="838"/>
                      <a:pt x="19894" y="838"/>
                    </a:cubicBezTo>
                    <a:cubicBezTo>
                      <a:pt x="20214" y="838"/>
                      <a:pt x="20533" y="853"/>
                      <a:pt x="20852" y="883"/>
                    </a:cubicBezTo>
                    <a:cubicBezTo>
                      <a:pt x="21764" y="974"/>
                      <a:pt x="22645" y="1126"/>
                      <a:pt x="23557" y="1339"/>
                    </a:cubicBezTo>
                    <a:lnTo>
                      <a:pt x="24287" y="1521"/>
                    </a:lnTo>
                    <a:cubicBezTo>
                      <a:pt x="24347" y="1521"/>
                      <a:pt x="24439" y="1552"/>
                      <a:pt x="24530" y="1552"/>
                    </a:cubicBezTo>
                    <a:cubicBezTo>
                      <a:pt x="24439" y="1521"/>
                      <a:pt x="24347" y="1491"/>
                      <a:pt x="24287" y="1491"/>
                    </a:cubicBezTo>
                    <a:lnTo>
                      <a:pt x="23557" y="1278"/>
                    </a:lnTo>
                    <a:cubicBezTo>
                      <a:pt x="22676" y="1035"/>
                      <a:pt x="21764" y="853"/>
                      <a:pt x="20852" y="762"/>
                    </a:cubicBezTo>
                    <a:cubicBezTo>
                      <a:pt x="20447" y="704"/>
                      <a:pt x="20043" y="683"/>
                      <a:pt x="19638" y="683"/>
                    </a:cubicBezTo>
                    <a:cubicBezTo>
                      <a:pt x="19404" y="683"/>
                      <a:pt x="19171" y="690"/>
                      <a:pt x="18937" y="701"/>
                    </a:cubicBezTo>
                    <a:cubicBezTo>
                      <a:pt x="18207" y="762"/>
                      <a:pt x="17508" y="914"/>
                      <a:pt x="16809" y="1157"/>
                    </a:cubicBezTo>
                    <a:cubicBezTo>
                      <a:pt x="15320" y="1613"/>
                      <a:pt x="13800" y="2373"/>
                      <a:pt x="12098" y="2798"/>
                    </a:cubicBezTo>
                    <a:cubicBezTo>
                      <a:pt x="11593" y="2929"/>
                      <a:pt x="11077" y="2991"/>
                      <a:pt x="10557" y="2991"/>
                    </a:cubicBezTo>
                    <a:cubicBezTo>
                      <a:pt x="10231" y="2991"/>
                      <a:pt x="9903" y="2966"/>
                      <a:pt x="9575" y="2920"/>
                    </a:cubicBezTo>
                    <a:cubicBezTo>
                      <a:pt x="8785" y="2768"/>
                      <a:pt x="8025" y="2494"/>
                      <a:pt x="7326" y="2129"/>
                    </a:cubicBezTo>
                    <a:cubicBezTo>
                      <a:pt x="5988" y="1430"/>
                      <a:pt x="4833" y="670"/>
                      <a:pt x="3678" y="336"/>
                    </a:cubicBezTo>
                    <a:cubicBezTo>
                      <a:pt x="3096" y="115"/>
                      <a:pt x="2488" y="1"/>
                      <a:pt x="18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69"/>
              <p:cNvSpPr/>
              <p:nvPr/>
            </p:nvSpPr>
            <p:spPr>
              <a:xfrm flipH="1">
                <a:off x="5716309" y="2508931"/>
                <a:ext cx="364487" cy="66815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2151" extrusionOk="0">
                    <a:moveTo>
                      <a:pt x="31" y="0"/>
                    </a:moveTo>
                    <a:cubicBezTo>
                      <a:pt x="1" y="0"/>
                      <a:pt x="31" y="31"/>
                      <a:pt x="61" y="122"/>
                    </a:cubicBezTo>
                    <a:cubicBezTo>
                      <a:pt x="92" y="243"/>
                      <a:pt x="153" y="365"/>
                      <a:pt x="213" y="456"/>
                    </a:cubicBezTo>
                    <a:cubicBezTo>
                      <a:pt x="456" y="851"/>
                      <a:pt x="791" y="1186"/>
                      <a:pt x="1186" y="1429"/>
                    </a:cubicBezTo>
                    <a:cubicBezTo>
                      <a:pt x="1763" y="1824"/>
                      <a:pt x="2432" y="2037"/>
                      <a:pt x="3101" y="2128"/>
                    </a:cubicBezTo>
                    <a:cubicBezTo>
                      <a:pt x="3307" y="2143"/>
                      <a:pt x="3512" y="2150"/>
                      <a:pt x="3715" y="2150"/>
                    </a:cubicBezTo>
                    <a:cubicBezTo>
                      <a:pt x="4350" y="2150"/>
                      <a:pt x="4972" y="2076"/>
                      <a:pt x="5593" y="1915"/>
                    </a:cubicBezTo>
                    <a:cubicBezTo>
                      <a:pt x="6444" y="1702"/>
                      <a:pt x="7235" y="1398"/>
                      <a:pt x="7964" y="1155"/>
                    </a:cubicBezTo>
                    <a:cubicBezTo>
                      <a:pt x="8603" y="912"/>
                      <a:pt x="9241" y="730"/>
                      <a:pt x="9879" y="578"/>
                    </a:cubicBezTo>
                    <a:cubicBezTo>
                      <a:pt x="10335" y="487"/>
                      <a:pt x="10761" y="395"/>
                      <a:pt x="11217" y="395"/>
                    </a:cubicBezTo>
                    <a:cubicBezTo>
                      <a:pt x="11399" y="395"/>
                      <a:pt x="11551" y="365"/>
                      <a:pt x="11733" y="365"/>
                    </a:cubicBezTo>
                    <a:cubicBezTo>
                      <a:pt x="11551" y="304"/>
                      <a:pt x="11399" y="304"/>
                      <a:pt x="11217" y="304"/>
                    </a:cubicBezTo>
                    <a:cubicBezTo>
                      <a:pt x="10761" y="304"/>
                      <a:pt x="10305" y="365"/>
                      <a:pt x="9849" y="456"/>
                    </a:cubicBezTo>
                    <a:cubicBezTo>
                      <a:pt x="9180" y="578"/>
                      <a:pt x="8542" y="760"/>
                      <a:pt x="7903" y="973"/>
                    </a:cubicBezTo>
                    <a:cubicBezTo>
                      <a:pt x="7174" y="1216"/>
                      <a:pt x="6384" y="1520"/>
                      <a:pt x="5533" y="1702"/>
                    </a:cubicBezTo>
                    <a:cubicBezTo>
                      <a:pt x="4929" y="1888"/>
                      <a:pt x="4325" y="1967"/>
                      <a:pt x="3708" y="1967"/>
                    </a:cubicBezTo>
                    <a:cubicBezTo>
                      <a:pt x="3517" y="1967"/>
                      <a:pt x="3325" y="1960"/>
                      <a:pt x="3131" y="1946"/>
                    </a:cubicBezTo>
                    <a:cubicBezTo>
                      <a:pt x="2463" y="1885"/>
                      <a:pt x="1824" y="1672"/>
                      <a:pt x="1247" y="1338"/>
                    </a:cubicBezTo>
                    <a:cubicBezTo>
                      <a:pt x="882" y="1094"/>
                      <a:pt x="548" y="790"/>
                      <a:pt x="274" y="426"/>
                    </a:cubicBezTo>
                    <a:cubicBezTo>
                      <a:pt x="92" y="152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69"/>
              <p:cNvSpPr/>
              <p:nvPr/>
            </p:nvSpPr>
            <p:spPr>
              <a:xfrm flipH="1">
                <a:off x="5698383" y="2232282"/>
                <a:ext cx="293665" cy="478704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15411" extrusionOk="0">
                    <a:moveTo>
                      <a:pt x="9423" y="0"/>
                    </a:moveTo>
                    <a:cubicBezTo>
                      <a:pt x="8603" y="2037"/>
                      <a:pt x="8512" y="4256"/>
                      <a:pt x="8238" y="6414"/>
                    </a:cubicBezTo>
                    <a:cubicBezTo>
                      <a:pt x="7934" y="8572"/>
                      <a:pt x="7417" y="10821"/>
                      <a:pt x="5958" y="12432"/>
                    </a:cubicBezTo>
                    <a:cubicBezTo>
                      <a:pt x="4469" y="14013"/>
                      <a:pt x="2159" y="14773"/>
                      <a:pt x="1" y="15411"/>
                    </a:cubicBezTo>
                    <a:lnTo>
                      <a:pt x="9454" y="14560"/>
                    </a:lnTo>
                    <a:lnTo>
                      <a:pt x="94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69"/>
              <p:cNvSpPr/>
              <p:nvPr/>
            </p:nvSpPr>
            <p:spPr>
              <a:xfrm flipH="1">
                <a:off x="5421748" y="2727958"/>
                <a:ext cx="852604" cy="1188731"/>
              </a:xfrm>
              <a:custGeom>
                <a:avLst/>
                <a:gdLst/>
                <a:ahLst/>
                <a:cxnLst/>
                <a:rect l="l" t="t" r="r" b="b"/>
                <a:pathLst>
                  <a:path w="27448" h="38269" extrusionOk="0">
                    <a:moveTo>
                      <a:pt x="23101" y="1"/>
                    </a:moveTo>
                    <a:lnTo>
                      <a:pt x="5928" y="2007"/>
                    </a:lnTo>
                    <a:lnTo>
                      <a:pt x="2614" y="14712"/>
                    </a:lnTo>
                    <a:cubicBezTo>
                      <a:pt x="2614" y="14712"/>
                      <a:pt x="0" y="28269"/>
                      <a:pt x="1034" y="38269"/>
                    </a:cubicBezTo>
                    <a:lnTo>
                      <a:pt x="17995" y="37752"/>
                    </a:lnTo>
                    <a:cubicBezTo>
                      <a:pt x="17995" y="37752"/>
                      <a:pt x="21399" y="23314"/>
                      <a:pt x="24408" y="14530"/>
                    </a:cubicBezTo>
                    <a:cubicBezTo>
                      <a:pt x="27448" y="5624"/>
                      <a:pt x="23101" y="1"/>
                      <a:pt x="23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69"/>
              <p:cNvSpPr/>
              <p:nvPr/>
            </p:nvSpPr>
            <p:spPr>
              <a:xfrm flipH="1">
                <a:off x="5561465" y="3150015"/>
                <a:ext cx="616591" cy="132233"/>
              </a:xfrm>
              <a:custGeom>
                <a:avLst/>
                <a:gdLst/>
                <a:ahLst/>
                <a:cxnLst/>
                <a:rect l="l" t="t" r="r" b="b"/>
                <a:pathLst>
                  <a:path w="19850" h="4257" extrusionOk="0">
                    <a:moveTo>
                      <a:pt x="31" y="1"/>
                    </a:moveTo>
                    <a:cubicBezTo>
                      <a:pt x="1" y="31"/>
                      <a:pt x="305" y="92"/>
                      <a:pt x="791" y="335"/>
                    </a:cubicBezTo>
                    <a:cubicBezTo>
                      <a:pt x="1490" y="639"/>
                      <a:pt x="2159" y="1004"/>
                      <a:pt x="2828" y="1429"/>
                    </a:cubicBezTo>
                    <a:cubicBezTo>
                      <a:pt x="3800" y="2037"/>
                      <a:pt x="4864" y="2493"/>
                      <a:pt x="6019" y="2706"/>
                    </a:cubicBezTo>
                    <a:cubicBezTo>
                      <a:pt x="6456" y="2753"/>
                      <a:pt x="6893" y="2777"/>
                      <a:pt x="7329" y="2777"/>
                    </a:cubicBezTo>
                    <a:cubicBezTo>
                      <a:pt x="8288" y="2777"/>
                      <a:pt x="9243" y="2662"/>
                      <a:pt x="10183" y="2432"/>
                    </a:cubicBezTo>
                    <a:cubicBezTo>
                      <a:pt x="11521" y="2068"/>
                      <a:pt x="12919" y="1825"/>
                      <a:pt x="14287" y="1673"/>
                    </a:cubicBezTo>
                    <a:cubicBezTo>
                      <a:pt x="14534" y="1646"/>
                      <a:pt x="14782" y="1632"/>
                      <a:pt x="15030" y="1632"/>
                    </a:cubicBezTo>
                    <a:cubicBezTo>
                      <a:pt x="15913" y="1632"/>
                      <a:pt x="16793" y="1803"/>
                      <a:pt x="17600" y="2159"/>
                    </a:cubicBezTo>
                    <a:cubicBezTo>
                      <a:pt x="18299" y="2463"/>
                      <a:pt x="18907" y="2919"/>
                      <a:pt x="19393" y="3527"/>
                    </a:cubicBezTo>
                    <a:cubicBezTo>
                      <a:pt x="19545" y="3770"/>
                      <a:pt x="19697" y="3983"/>
                      <a:pt x="19849" y="4256"/>
                    </a:cubicBezTo>
                    <a:cubicBezTo>
                      <a:pt x="19819" y="4165"/>
                      <a:pt x="19819" y="4104"/>
                      <a:pt x="19788" y="4043"/>
                    </a:cubicBezTo>
                    <a:cubicBezTo>
                      <a:pt x="19758" y="3952"/>
                      <a:pt x="19697" y="3891"/>
                      <a:pt x="19667" y="3800"/>
                    </a:cubicBezTo>
                    <a:cubicBezTo>
                      <a:pt x="19606" y="3679"/>
                      <a:pt x="19545" y="3587"/>
                      <a:pt x="19484" y="3496"/>
                    </a:cubicBezTo>
                    <a:cubicBezTo>
                      <a:pt x="18998" y="2858"/>
                      <a:pt x="18390" y="2372"/>
                      <a:pt x="17691" y="2037"/>
                    </a:cubicBezTo>
                    <a:cubicBezTo>
                      <a:pt x="16826" y="1666"/>
                      <a:pt x="15880" y="1456"/>
                      <a:pt x="14935" y="1456"/>
                    </a:cubicBezTo>
                    <a:cubicBezTo>
                      <a:pt x="14719" y="1456"/>
                      <a:pt x="14502" y="1467"/>
                      <a:pt x="14287" y="1490"/>
                    </a:cubicBezTo>
                    <a:cubicBezTo>
                      <a:pt x="12889" y="1642"/>
                      <a:pt x="11521" y="1885"/>
                      <a:pt x="10153" y="2220"/>
                    </a:cubicBezTo>
                    <a:cubicBezTo>
                      <a:pt x="9199" y="2458"/>
                      <a:pt x="8215" y="2588"/>
                      <a:pt x="7221" y="2588"/>
                    </a:cubicBezTo>
                    <a:cubicBezTo>
                      <a:pt x="6821" y="2588"/>
                      <a:pt x="6420" y="2567"/>
                      <a:pt x="6019" y="2524"/>
                    </a:cubicBezTo>
                    <a:cubicBezTo>
                      <a:pt x="4925" y="2311"/>
                      <a:pt x="3861" y="1885"/>
                      <a:pt x="2888" y="1308"/>
                    </a:cubicBezTo>
                    <a:cubicBezTo>
                      <a:pt x="2220" y="913"/>
                      <a:pt x="1551" y="548"/>
                      <a:pt x="821" y="244"/>
                    </a:cubicBezTo>
                    <a:cubicBezTo>
                      <a:pt x="639" y="183"/>
                      <a:pt x="426" y="92"/>
                      <a:pt x="244" y="62"/>
                    </a:cubicBezTo>
                    <a:cubicBezTo>
                      <a:pt x="153" y="31"/>
                      <a:pt x="92" y="1"/>
                      <a:pt x="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69"/>
              <p:cNvSpPr/>
              <p:nvPr/>
            </p:nvSpPr>
            <p:spPr>
              <a:xfrm flipH="1">
                <a:off x="5687052" y="3668368"/>
                <a:ext cx="560864" cy="92442"/>
              </a:xfrm>
              <a:custGeom>
                <a:avLst/>
                <a:gdLst/>
                <a:ahLst/>
                <a:cxnLst/>
                <a:rect l="l" t="t" r="r" b="b"/>
                <a:pathLst>
                  <a:path w="18056" h="29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1" y="62"/>
                      <a:pt x="92" y="92"/>
                      <a:pt x="122" y="153"/>
                    </a:cubicBezTo>
                    <a:cubicBezTo>
                      <a:pt x="244" y="305"/>
                      <a:pt x="365" y="457"/>
                      <a:pt x="517" y="609"/>
                    </a:cubicBezTo>
                    <a:cubicBezTo>
                      <a:pt x="1004" y="1095"/>
                      <a:pt x="1581" y="1551"/>
                      <a:pt x="2189" y="1885"/>
                    </a:cubicBezTo>
                    <a:cubicBezTo>
                      <a:pt x="3101" y="2433"/>
                      <a:pt x="4134" y="2767"/>
                      <a:pt x="5168" y="2919"/>
                    </a:cubicBezTo>
                    <a:cubicBezTo>
                      <a:pt x="5491" y="2956"/>
                      <a:pt x="5813" y="2975"/>
                      <a:pt x="6135" y="2975"/>
                    </a:cubicBezTo>
                    <a:cubicBezTo>
                      <a:pt x="7115" y="2975"/>
                      <a:pt x="8082" y="2799"/>
                      <a:pt x="8998" y="2433"/>
                    </a:cubicBezTo>
                    <a:cubicBezTo>
                      <a:pt x="10305" y="1977"/>
                      <a:pt x="11460" y="1369"/>
                      <a:pt x="12584" y="974"/>
                    </a:cubicBezTo>
                    <a:cubicBezTo>
                      <a:pt x="13261" y="712"/>
                      <a:pt x="14000" y="575"/>
                      <a:pt x="14745" y="575"/>
                    </a:cubicBezTo>
                    <a:cubicBezTo>
                      <a:pt x="15038" y="575"/>
                      <a:pt x="15332" y="596"/>
                      <a:pt x="15624" y="639"/>
                    </a:cubicBezTo>
                    <a:cubicBezTo>
                      <a:pt x="16293" y="730"/>
                      <a:pt x="16961" y="1004"/>
                      <a:pt x="17508" y="1460"/>
                    </a:cubicBezTo>
                    <a:cubicBezTo>
                      <a:pt x="17691" y="1642"/>
                      <a:pt x="17873" y="1825"/>
                      <a:pt x="18025" y="2037"/>
                    </a:cubicBezTo>
                    <a:cubicBezTo>
                      <a:pt x="18056" y="2037"/>
                      <a:pt x="18025" y="1977"/>
                      <a:pt x="17934" y="1855"/>
                    </a:cubicBezTo>
                    <a:cubicBezTo>
                      <a:pt x="17812" y="1673"/>
                      <a:pt x="17691" y="1551"/>
                      <a:pt x="17539" y="1399"/>
                    </a:cubicBezTo>
                    <a:cubicBezTo>
                      <a:pt x="17022" y="943"/>
                      <a:pt x="16353" y="609"/>
                      <a:pt x="15654" y="487"/>
                    </a:cubicBezTo>
                    <a:cubicBezTo>
                      <a:pt x="15334" y="442"/>
                      <a:pt x="15011" y="418"/>
                      <a:pt x="14689" y="418"/>
                    </a:cubicBezTo>
                    <a:cubicBezTo>
                      <a:pt x="13942" y="418"/>
                      <a:pt x="13203" y="545"/>
                      <a:pt x="12524" y="822"/>
                    </a:cubicBezTo>
                    <a:cubicBezTo>
                      <a:pt x="11368" y="1186"/>
                      <a:pt x="10213" y="1794"/>
                      <a:pt x="8937" y="2250"/>
                    </a:cubicBezTo>
                    <a:cubicBezTo>
                      <a:pt x="8012" y="2606"/>
                      <a:pt x="7031" y="2777"/>
                      <a:pt x="6038" y="2777"/>
                    </a:cubicBezTo>
                    <a:cubicBezTo>
                      <a:pt x="5759" y="2777"/>
                      <a:pt x="5478" y="2763"/>
                      <a:pt x="5198" y="2737"/>
                    </a:cubicBezTo>
                    <a:cubicBezTo>
                      <a:pt x="4165" y="2585"/>
                      <a:pt x="3162" y="2281"/>
                      <a:pt x="2250" y="1764"/>
                    </a:cubicBezTo>
                    <a:cubicBezTo>
                      <a:pt x="1642" y="1430"/>
                      <a:pt x="1064" y="1034"/>
                      <a:pt x="578" y="548"/>
                    </a:cubicBezTo>
                    <a:cubicBezTo>
                      <a:pt x="213" y="18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69"/>
              <p:cNvSpPr/>
              <p:nvPr/>
            </p:nvSpPr>
            <p:spPr>
              <a:xfrm flipH="1">
                <a:off x="5491605" y="2861810"/>
                <a:ext cx="672286" cy="780818"/>
              </a:xfrm>
              <a:custGeom>
                <a:avLst/>
                <a:gdLst/>
                <a:ahLst/>
                <a:cxnLst/>
                <a:rect l="l" t="t" r="r" b="b"/>
                <a:pathLst>
                  <a:path w="21643" h="25137" extrusionOk="0">
                    <a:moveTo>
                      <a:pt x="19409" y="0"/>
                    </a:moveTo>
                    <a:cubicBezTo>
                      <a:pt x="17990" y="0"/>
                      <a:pt x="16560" y="226"/>
                      <a:pt x="15168" y="464"/>
                    </a:cubicBezTo>
                    <a:cubicBezTo>
                      <a:pt x="12797" y="920"/>
                      <a:pt x="10457" y="1437"/>
                      <a:pt x="8116" y="2014"/>
                    </a:cubicBezTo>
                    <a:cubicBezTo>
                      <a:pt x="7508" y="2136"/>
                      <a:pt x="6961" y="2379"/>
                      <a:pt x="6475" y="2774"/>
                    </a:cubicBezTo>
                    <a:cubicBezTo>
                      <a:pt x="6080" y="3260"/>
                      <a:pt x="5837" y="3838"/>
                      <a:pt x="5715" y="4476"/>
                    </a:cubicBezTo>
                    <a:cubicBezTo>
                      <a:pt x="4438" y="9370"/>
                      <a:pt x="2524" y="14051"/>
                      <a:pt x="1" y="18458"/>
                    </a:cubicBezTo>
                    <a:lnTo>
                      <a:pt x="305" y="18002"/>
                    </a:lnTo>
                    <a:lnTo>
                      <a:pt x="305" y="18002"/>
                    </a:lnTo>
                    <a:cubicBezTo>
                      <a:pt x="92" y="18701"/>
                      <a:pt x="62" y="19401"/>
                      <a:pt x="183" y="20100"/>
                    </a:cubicBezTo>
                    <a:cubicBezTo>
                      <a:pt x="335" y="20799"/>
                      <a:pt x="943" y="21407"/>
                      <a:pt x="1642" y="21407"/>
                    </a:cubicBezTo>
                    <a:cubicBezTo>
                      <a:pt x="1885" y="21407"/>
                      <a:pt x="2142" y="21326"/>
                      <a:pt x="2385" y="21326"/>
                    </a:cubicBezTo>
                    <a:cubicBezTo>
                      <a:pt x="2507" y="21326"/>
                      <a:pt x="2625" y="21346"/>
                      <a:pt x="2736" y="21407"/>
                    </a:cubicBezTo>
                    <a:cubicBezTo>
                      <a:pt x="2949" y="21589"/>
                      <a:pt x="3101" y="21893"/>
                      <a:pt x="3131" y="22197"/>
                    </a:cubicBezTo>
                    <a:cubicBezTo>
                      <a:pt x="3657" y="24083"/>
                      <a:pt x="5320" y="25136"/>
                      <a:pt x="7014" y="25136"/>
                    </a:cubicBezTo>
                    <a:cubicBezTo>
                      <a:pt x="8159" y="25136"/>
                      <a:pt x="9319" y="24655"/>
                      <a:pt x="10153" y="23625"/>
                    </a:cubicBezTo>
                    <a:cubicBezTo>
                      <a:pt x="11065" y="22440"/>
                      <a:pt x="11278" y="20829"/>
                      <a:pt x="11095" y="19340"/>
                    </a:cubicBezTo>
                    <a:cubicBezTo>
                      <a:pt x="10882" y="17850"/>
                      <a:pt x="10305" y="16483"/>
                      <a:pt x="9819" y="15084"/>
                    </a:cubicBezTo>
                    <a:cubicBezTo>
                      <a:pt x="8815" y="12166"/>
                      <a:pt x="8086" y="9157"/>
                      <a:pt x="7600" y="6118"/>
                    </a:cubicBezTo>
                    <a:cubicBezTo>
                      <a:pt x="7448" y="5510"/>
                      <a:pt x="7448" y="4871"/>
                      <a:pt x="7660" y="4294"/>
                    </a:cubicBezTo>
                    <a:cubicBezTo>
                      <a:pt x="8086" y="3382"/>
                      <a:pt x="9271" y="3108"/>
                      <a:pt x="10274" y="2926"/>
                    </a:cubicBezTo>
                    <a:cubicBezTo>
                      <a:pt x="14104" y="2257"/>
                      <a:pt x="17904" y="1346"/>
                      <a:pt x="21642" y="221"/>
                    </a:cubicBezTo>
                    <a:cubicBezTo>
                      <a:pt x="20906" y="63"/>
                      <a:pt x="20159" y="0"/>
                      <a:pt x="19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69"/>
              <p:cNvSpPr/>
              <p:nvPr/>
            </p:nvSpPr>
            <p:spPr>
              <a:xfrm flipH="1">
                <a:off x="5482158" y="2724510"/>
                <a:ext cx="531604" cy="21781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7012" extrusionOk="0">
                    <a:moveTo>
                      <a:pt x="14249" y="0"/>
                    </a:moveTo>
                    <a:cubicBezTo>
                      <a:pt x="11699" y="0"/>
                      <a:pt x="1" y="5188"/>
                      <a:pt x="1" y="5188"/>
                    </a:cubicBezTo>
                    <a:lnTo>
                      <a:pt x="669" y="7012"/>
                    </a:lnTo>
                    <a:lnTo>
                      <a:pt x="17113" y="4337"/>
                    </a:lnTo>
                    <a:cubicBezTo>
                      <a:pt x="16901" y="3547"/>
                      <a:pt x="16657" y="2787"/>
                      <a:pt x="16354" y="2027"/>
                    </a:cubicBezTo>
                    <a:cubicBezTo>
                      <a:pt x="16019" y="1176"/>
                      <a:pt x="15107" y="538"/>
                      <a:pt x="14682" y="112"/>
                    </a:cubicBezTo>
                    <a:cubicBezTo>
                      <a:pt x="14608" y="36"/>
                      <a:pt x="14460" y="0"/>
                      <a:pt x="14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69"/>
              <p:cNvSpPr/>
              <p:nvPr/>
            </p:nvSpPr>
            <p:spPr>
              <a:xfrm flipH="1">
                <a:off x="5975030" y="2778964"/>
                <a:ext cx="158636" cy="163358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5259" extrusionOk="0">
                    <a:moveTo>
                      <a:pt x="669" y="0"/>
                    </a:moveTo>
                    <a:lnTo>
                      <a:pt x="0" y="3739"/>
                    </a:lnTo>
                    <a:lnTo>
                      <a:pt x="4529" y="5259"/>
                    </a:lnTo>
                    <a:lnTo>
                      <a:pt x="5107" y="3465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69"/>
              <p:cNvSpPr/>
              <p:nvPr/>
            </p:nvSpPr>
            <p:spPr>
              <a:xfrm flipH="1">
                <a:off x="5822510" y="2924371"/>
                <a:ext cx="207311" cy="632992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20378" extrusionOk="0">
                    <a:moveTo>
                      <a:pt x="2706" y="0"/>
                    </a:moveTo>
                    <a:lnTo>
                      <a:pt x="1247" y="578"/>
                    </a:lnTo>
                    <a:cubicBezTo>
                      <a:pt x="1247" y="578"/>
                      <a:pt x="1" y="5076"/>
                      <a:pt x="31" y="8085"/>
                    </a:cubicBezTo>
                    <a:cubicBezTo>
                      <a:pt x="62" y="11064"/>
                      <a:pt x="183" y="17326"/>
                      <a:pt x="609" y="19514"/>
                    </a:cubicBezTo>
                    <a:cubicBezTo>
                      <a:pt x="718" y="20126"/>
                      <a:pt x="1251" y="20377"/>
                      <a:pt x="1943" y="20377"/>
                    </a:cubicBezTo>
                    <a:cubicBezTo>
                      <a:pt x="3762" y="20377"/>
                      <a:pt x="6674" y="18641"/>
                      <a:pt x="5837" y="17143"/>
                    </a:cubicBezTo>
                    <a:cubicBezTo>
                      <a:pt x="4682" y="15107"/>
                      <a:pt x="2645" y="7751"/>
                      <a:pt x="2585" y="6049"/>
                    </a:cubicBezTo>
                    <a:cubicBezTo>
                      <a:pt x="2524" y="4316"/>
                      <a:pt x="2706" y="0"/>
                      <a:pt x="2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69"/>
              <p:cNvSpPr/>
              <p:nvPr/>
            </p:nvSpPr>
            <p:spPr>
              <a:xfrm flipH="1">
                <a:off x="5858884" y="3437941"/>
                <a:ext cx="150156" cy="81912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2637" extrusionOk="0">
                    <a:moveTo>
                      <a:pt x="4823" y="0"/>
                    </a:moveTo>
                    <a:cubicBezTo>
                      <a:pt x="4754" y="0"/>
                      <a:pt x="4573" y="266"/>
                      <a:pt x="4256" y="641"/>
                    </a:cubicBezTo>
                    <a:cubicBezTo>
                      <a:pt x="3800" y="1127"/>
                      <a:pt x="3283" y="1522"/>
                      <a:pt x="2706" y="1857"/>
                    </a:cubicBezTo>
                    <a:cubicBezTo>
                      <a:pt x="2098" y="2161"/>
                      <a:pt x="1490" y="2373"/>
                      <a:pt x="821" y="2464"/>
                    </a:cubicBezTo>
                    <a:cubicBezTo>
                      <a:pt x="548" y="2495"/>
                      <a:pt x="274" y="2525"/>
                      <a:pt x="1" y="2586"/>
                    </a:cubicBezTo>
                    <a:cubicBezTo>
                      <a:pt x="161" y="2622"/>
                      <a:pt x="332" y="2636"/>
                      <a:pt x="500" y="2636"/>
                    </a:cubicBezTo>
                    <a:cubicBezTo>
                      <a:pt x="620" y="2636"/>
                      <a:pt x="738" y="2629"/>
                      <a:pt x="852" y="2616"/>
                    </a:cubicBezTo>
                    <a:cubicBezTo>
                      <a:pt x="2220" y="2464"/>
                      <a:pt x="3496" y="1796"/>
                      <a:pt x="4378" y="702"/>
                    </a:cubicBezTo>
                    <a:cubicBezTo>
                      <a:pt x="4560" y="519"/>
                      <a:pt x="4712" y="276"/>
                      <a:pt x="4834" y="2"/>
                    </a:cubicBezTo>
                    <a:cubicBezTo>
                      <a:pt x="4830" y="1"/>
                      <a:pt x="4827" y="0"/>
                      <a:pt x="48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69"/>
              <p:cNvSpPr/>
              <p:nvPr/>
            </p:nvSpPr>
            <p:spPr>
              <a:xfrm flipH="1">
                <a:off x="5957071" y="3517245"/>
                <a:ext cx="18917" cy="40692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310" extrusionOk="0">
                    <a:moveTo>
                      <a:pt x="71" y="0"/>
                    </a:moveTo>
                    <a:cubicBezTo>
                      <a:pt x="68" y="0"/>
                      <a:pt x="64" y="1"/>
                      <a:pt x="61" y="3"/>
                    </a:cubicBezTo>
                    <a:cubicBezTo>
                      <a:pt x="0" y="3"/>
                      <a:pt x="92" y="307"/>
                      <a:pt x="213" y="671"/>
                    </a:cubicBezTo>
                    <a:cubicBezTo>
                      <a:pt x="365" y="1036"/>
                      <a:pt x="517" y="1310"/>
                      <a:pt x="548" y="1310"/>
                    </a:cubicBezTo>
                    <a:cubicBezTo>
                      <a:pt x="608" y="1279"/>
                      <a:pt x="548" y="975"/>
                      <a:pt x="396" y="611"/>
                    </a:cubicBezTo>
                    <a:cubicBezTo>
                      <a:pt x="280" y="264"/>
                      <a:pt x="137" y="0"/>
                      <a:pt x="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9"/>
              <p:cNvSpPr/>
              <p:nvPr/>
            </p:nvSpPr>
            <p:spPr>
              <a:xfrm flipH="1">
                <a:off x="5899480" y="3496464"/>
                <a:ext cx="22676" cy="3889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252" extrusionOk="0">
                    <a:moveTo>
                      <a:pt x="67" y="1"/>
                    </a:moveTo>
                    <a:cubicBezTo>
                      <a:pt x="64" y="1"/>
                      <a:pt x="62" y="1"/>
                      <a:pt x="61" y="3"/>
                    </a:cubicBezTo>
                    <a:cubicBezTo>
                      <a:pt x="0" y="33"/>
                      <a:pt x="122" y="337"/>
                      <a:pt x="274" y="672"/>
                    </a:cubicBezTo>
                    <a:cubicBezTo>
                      <a:pt x="446" y="1016"/>
                      <a:pt x="618" y="1252"/>
                      <a:pt x="688" y="1252"/>
                    </a:cubicBezTo>
                    <a:cubicBezTo>
                      <a:pt x="692" y="1252"/>
                      <a:pt x="696" y="1251"/>
                      <a:pt x="699" y="1249"/>
                    </a:cubicBezTo>
                    <a:cubicBezTo>
                      <a:pt x="730" y="1249"/>
                      <a:pt x="638" y="945"/>
                      <a:pt x="456" y="580"/>
                    </a:cubicBezTo>
                    <a:cubicBezTo>
                      <a:pt x="283" y="263"/>
                      <a:pt x="110" y="1"/>
                      <a:pt x="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69"/>
              <p:cNvSpPr/>
              <p:nvPr/>
            </p:nvSpPr>
            <p:spPr>
              <a:xfrm flipH="1">
                <a:off x="5851332" y="3460586"/>
                <a:ext cx="24570" cy="3889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252" extrusionOk="0">
                    <a:moveTo>
                      <a:pt x="42" y="0"/>
                    </a:moveTo>
                    <a:cubicBezTo>
                      <a:pt x="38" y="0"/>
                      <a:pt x="34" y="1"/>
                      <a:pt x="31" y="3"/>
                    </a:cubicBezTo>
                    <a:cubicBezTo>
                      <a:pt x="0" y="33"/>
                      <a:pt x="122" y="337"/>
                      <a:pt x="304" y="672"/>
                    </a:cubicBezTo>
                    <a:cubicBezTo>
                      <a:pt x="506" y="989"/>
                      <a:pt x="681" y="1251"/>
                      <a:pt x="750" y="1251"/>
                    </a:cubicBezTo>
                    <a:cubicBezTo>
                      <a:pt x="754" y="1251"/>
                      <a:pt x="757" y="1251"/>
                      <a:pt x="760" y="1249"/>
                    </a:cubicBezTo>
                    <a:cubicBezTo>
                      <a:pt x="791" y="1219"/>
                      <a:pt x="669" y="915"/>
                      <a:pt x="487" y="580"/>
                    </a:cubicBezTo>
                    <a:cubicBezTo>
                      <a:pt x="286" y="236"/>
                      <a:pt x="112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69"/>
              <p:cNvSpPr/>
              <p:nvPr/>
            </p:nvSpPr>
            <p:spPr>
              <a:xfrm flipH="1">
                <a:off x="5948597" y="2899366"/>
                <a:ext cx="243623" cy="526075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16936" extrusionOk="0">
                    <a:moveTo>
                      <a:pt x="6448" y="1"/>
                    </a:moveTo>
                    <a:cubicBezTo>
                      <a:pt x="6195" y="1"/>
                      <a:pt x="5958" y="97"/>
                      <a:pt x="5806" y="319"/>
                    </a:cubicBezTo>
                    <a:lnTo>
                      <a:pt x="5411" y="532"/>
                    </a:lnTo>
                    <a:cubicBezTo>
                      <a:pt x="3831" y="3419"/>
                      <a:pt x="4499" y="7219"/>
                      <a:pt x="2645" y="9924"/>
                    </a:cubicBezTo>
                    <a:cubicBezTo>
                      <a:pt x="1916" y="11018"/>
                      <a:pt x="791" y="11869"/>
                      <a:pt x="366" y="13115"/>
                    </a:cubicBezTo>
                    <a:cubicBezTo>
                      <a:pt x="1" y="14119"/>
                      <a:pt x="214" y="15243"/>
                      <a:pt x="882" y="16064"/>
                    </a:cubicBezTo>
                    <a:cubicBezTo>
                      <a:pt x="1375" y="16620"/>
                      <a:pt x="2093" y="16936"/>
                      <a:pt x="2825" y="16936"/>
                    </a:cubicBezTo>
                    <a:cubicBezTo>
                      <a:pt x="3133" y="16936"/>
                      <a:pt x="3443" y="16880"/>
                      <a:pt x="3740" y="16763"/>
                    </a:cubicBezTo>
                    <a:cubicBezTo>
                      <a:pt x="4439" y="16429"/>
                      <a:pt x="4986" y="15851"/>
                      <a:pt x="5290" y="15122"/>
                    </a:cubicBezTo>
                    <a:cubicBezTo>
                      <a:pt x="5594" y="14392"/>
                      <a:pt x="5776" y="13632"/>
                      <a:pt x="5867" y="12842"/>
                    </a:cubicBezTo>
                    <a:cubicBezTo>
                      <a:pt x="6475" y="9438"/>
                      <a:pt x="7053" y="6033"/>
                      <a:pt x="7630" y="2629"/>
                    </a:cubicBezTo>
                    <a:cubicBezTo>
                      <a:pt x="7752" y="1960"/>
                      <a:pt x="7843" y="1231"/>
                      <a:pt x="7509" y="623"/>
                    </a:cubicBezTo>
                    <a:cubicBezTo>
                      <a:pt x="7303" y="248"/>
                      <a:pt x="6855" y="1"/>
                      <a:pt x="64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69"/>
              <p:cNvSpPr/>
              <p:nvPr/>
            </p:nvSpPr>
            <p:spPr>
              <a:xfrm flipH="1">
                <a:off x="6012768" y="2930988"/>
                <a:ext cx="22707" cy="48435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5593" extrusionOk="0">
                    <a:moveTo>
                      <a:pt x="700" y="0"/>
                    </a:moveTo>
                    <a:lnTo>
                      <a:pt x="700" y="0"/>
                    </a:lnTo>
                    <a:cubicBezTo>
                      <a:pt x="669" y="213"/>
                      <a:pt x="608" y="426"/>
                      <a:pt x="608" y="608"/>
                    </a:cubicBezTo>
                    <a:cubicBezTo>
                      <a:pt x="548" y="1003"/>
                      <a:pt x="487" y="1581"/>
                      <a:pt x="396" y="2280"/>
                    </a:cubicBezTo>
                    <a:cubicBezTo>
                      <a:pt x="244" y="3678"/>
                      <a:pt x="122" y="5623"/>
                      <a:pt x="61" y="7781"/>
                    </a:cubicBezTo>
                    <a:cubicBezTo>
                      <a:pt x="1" y="9939"/>
                      <a:pt x="61" y="11885"/>
                      <a:pt x="153" y="13313"/>
                    </a:cubicBezTo>
                    <a:cubicBezTo>
                      <a:pt x="183" y="14012"/>
                      <a:pt x="244" y="14590"/>
                      <a:pt x="274" y="14985"/>
                    </a:cubicBezTo>
                    <a:cubicBezTo>
                      <a:pt x="274" y="15167"/>
                      <a:pt x="304" y="15380"/>
                      <a:pt x="365" y="15593"/>
                    </a:cubicBezTo>
                    <a:cubicBezTo>
                      <a:pt x="365" y="15380"/>
                      <a:pt x="365" y="15167"/>
                      <a:pt x="335" y="14955"/>
                    </a:cubicBezTo>
                    <a:cubicBezTo>
                      <a:pt x="335" y="14529"/>
                      <a:pt x="304" y="13982"/>
                      <a:pt x="304" y="13283"/>
                    </a:cubicBezTo>
                    <a:cubicBezTo>
                      <a:pt x="274" y="11885"/>
                      <a:pt x="213" y="9939"/>
                      <a:pt x="274" y="7781"/>
                    </a:cubicBezTo>
                    <a:cubicBezTo>
                      <a:pt x="304" y="5654"/>
                      <a:pt x="426" y="3708"/>
                      <a:pt x="548" y="2280"/>
                    </a:cubicBezTo>
                    <a:cubicBezTo>
                      <a:pt x="608" y="1611"/>
                      <a:pt x="639" y="1064"/>
                      <a:pt x="669" y="638"/>
                    </a:cubicBezTo>
                    <a:cubicBezTo>
                      <a:pt x="700" y="426"/>
                      <a:pt x="730" y="213"/>
                      <a:pt x="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69"/>
              <p:cNvSpPr/>
              <p:nvPr/>
            </p:nvSpPr>
            <p:spPr>
              <a:xfrm flipH="1">
                <a:off x="6057160" y="3316204"/>
                <a:ext cx="123722" cy="89118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28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1" y="244"/>
                      <a:pt x="153" y="487"/>
                      <a:pt x="305" y="700"/>
                    </a:cubicBezTo>
                    <a:cubicBezTo>
                      <a:pt x="973" y="1733"/>
                      <a:pt x="2007" y="2462"/>
                      <a:pt x="3223" y="2766"/>
                    </a:cubicBezTo>
                    <a:cubicBezTo>
                      <a:pt x="3405" y="2835"/>
                      <a:pt x="3587" y="2869"/>
                      <a:pt x="3782" y="2869"/>
                    </a:cubicBezTo>
                    <a:cubicBezTo>
                      <a:pt x="3848" y="2869"/>
                      <a:pt x="3914" y="2865"/>
                      <a:pt x="3982" y="2858"/>
                    </a:cubicBezTo>
                    <a:lnTo>
                      <a:pt x="3952" y="2858"/>
                    </a:lnTo>
                    <a:cubicBezTo>
                      <a:pt x="2311" y="2493"/>
                      <a:pt x="852" y="145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69"/>
              <p:cNvSpPr/>
              <p:nvPr/>
            </p:nvSpPr>
            <p:spPr>
              <a:xfrm flipH="1">
                <a:off x="6116644" y="3384077"/>
                <a:ext cx="34976" cy="25999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837" extrusionOk="0">
                    <a:moveTo>
                      <a:pt x="1082" y="0"/>
                    </a:moveTo>
                    <a:cubicBezTo>
                      <a:pt x="1018" y="0"/>
                      <a:pt x="768" y="144"/>
                      <a:pt x="518" y="338"/>
                    </a:cubicBezTo>
                    <a:cubicBezTo>
                      <a:pt x="214" y="551"/>
                      <a:pt x="1" y="764"/>
                      <a:pt x="31" y="825"/>
                    </a:cubicBezTo>
                    <a:cubicBezTo>
                      <a:pt x="35" y="833"/>
                      <a:pt x="44" y="836"/>
                      <a:pt x="56" y="836"/>
                    </a:cubicBezTo>
                    <a:cubicBezTo>
                      <a:pt x="135" y="836"/>
                      <a:pt x="376" y="675"/>
                      <a:pt x="639" y="490"/>
                    </a:cubicBezTo>
                    <a:cubicBezTo>
                      <a:pt x="913" y="277"/>
                      <a:pt x="1126" y="65"/>
                      <a:pt x="1095" y="4"/>
                    </a:cubicBezTo>
                    <a:cubicBezTo>
                      <a:pt x="1093" y="1"/>
                      <a:pt x="1088" y="0"/>
                      <a:pt x="10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69"/>
              <p:cNvSpPr/>
              <p:nvPr/>
            </p:nvSpPr>
            <p:spPr>
              <a:xfrm flipH="1">
                <a:off x="6162897" y="3347609"/>
                <a:ext cx="19880" cy="19725"/>
              </a:xfrm>
              <a:custGeom>
                <a:avLst/>
                <a:gdLst/>
                <a:ahLst/>
                <a:cxnLst/>
                <a:rect l="l" t="t" r="r" b="b"/>
                <a:pathLst>
                  <a:path w="640" h="635" extrusionOk="0">
                    <a:moveTo>
                      <a:pt x="556" y="0"/>
                    </a:moveTo>
                    <a:cubicBezTo>
                      <a:pt x="476" y="0"/>
                      <a:pt x="328" y="68"/>
                      <a:pt x="214" y="205"/>
                    </a:cubicBezTo>
                    <a:cubicBezTo>
                      <a:pt x="62" y="418"/>
                      <a:pt x="1" y="631"/>
                      <a:pt x="62" y="631"/>
                    </a:cubicBezTo>
                    <a:cubicBezTo>
                      <a:pt x="64" y="633"/>
                      <a:pt x="68" y="635"/>
                      <a:pt x="72" y="635"/>
                    </a:cubicBezTo>
                    <a:cubicBezTo>
                      <a:pt x="113" y="635"/>
                      <a:pt x="227" y="496"/>
                      <a:pt x="366" y="357"/>
                    </a:cubicBezTo>
                    <a:cubicBezTo>
                      <a:pt x="518" y="175"/>
                      <a:pt x="639" y="53"/>
                      <a:pt x="609" y="23"/>
                    </a:cubicBezTo>
                    <a:cubicBezTo>
                      <a:pt x="601" y="8"/>
                      <a:pt x="582" y="0"/>
                      <a:pt x="5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69"/>
              <p:cNvSpPr/>
              <p:nvPr/>
            </p:nvSpPr>
            <p:spPr>
              <a:xfrm flipH="1">
                <a:off x="5935360" y="2872434"/>
                <a:ext cx="107663" cy="76507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2463" extrusionOk="0">
                    <a:moveTo>
                      <a:pt x="213" y="0"/>
                    </a:moveTo>
                    <a:cubicBezTo>
                      <a:pt x="152" y="92"/>
                      <a:pt x="122" y="152"/>
                      <a:pt x="92" y="244"/>
                    </a:cubicBezTo>
                    <a:cubicBezTo>
                      <a:pt x="31" y="487"/>
                      <a:pt x="0" y="730"/>
                      <a:pt x="31" y="973"/>
                    </a:cubicBezTo>
                    <a:cubicBezTo>
                      <a:pt x="92" y="1338"/>
                      <a:pt x="244" y="1703"/>
                      <a:pt x="487" y="1946"/>
                    </a:cubicBezTo>
                    <a:cubicBezTo>
                      <a:pt x="844" y="2288"/>
                      <a:pt x="1305" y="2463"/>
                      <a:pt x="1759" y="2463"/>
                    </a:cubicBezTo>
                    <a:cubicBezTo>
                      <a:pt x="2194" y="2463"/>
                      <a:pt x="2622" y="2303"/>
                      <a:pt x="2949" y="1976"/>
                    </a:cubicBezTo>
                    <a:cubicBezTo>
                      <a:pt x="3222" y="1703"/>
                      <a:pt x="3374" y="1368"/>
                      <a:pt x="3435" y="1004"/>
                    </a:cubicBezTo>
                    <a:cubicBezTo>
                      <a:pt x="3465" y="760"/>
                      <a:pt x="3435" y="517"/>
                      <a:pt x="3374" y="274"/>
                    </a:cubicBezTo>
                    <a:cubicBezTo>
                      <a:pt x="3314" y="122"/>
                      <a:pt x="3253" y="31"/>
                      <a:pt x="3253" y="31"/>
                    </a:cubicBezTo>
                    <a:lnTo>
                      <a:pt x="3253" y="31"/>
                    </a:lnTo>
                    <a:cubicBezTo>
                      <a:pt x="3314" y="335"/>
                      <a:pt x="3344" y="669"/>
                      <a:pt x="3283" y="973"/>
                    </a:cubicBezTo>
                    <a:cubicBezTo>
                      <a:pt x="3222" y="1277"/>
                      <a:pt x="3070" y="1581"/>
                      <a:pt x="2827" y="1824"/>
                    </a:cubicBezTo>
                    <a:cubicBezTo>
                      <a:pt x="2508" y="2113"/>
                      <a:pt x="2113" y="2257"/>
                      <a:pt x="1722" y="2257"/>
                    </a:cubicBezTo>
                    <a:cubicBezTo>
                      <a:pt x="1330" y="2257"/>
                      <a:pt x="943" y="2113"/>
                      <a:pt x="639" y="1824"/>
                    </a:cubicBezTo>
                    <a:cubicBezTo>
                      <a:pt x="396" y="1581"/>
                      <a:pt x="244" y="1277"/>
                      <a:pt x="183" y="943"/>
                    </a:cubicBezTo>
                    <a:cubicBezTo>
                      <a:pt x="122" y="639"/>
                      <a:pt x="152" y="335"/>
                      <a:pt x="2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69"/>
              <p:cNvSpPr/>
              <p:nvPr/>
            </p:nvSpPr>
            <p:spPr>
              <a:xfrm flipH="1">
                <a:off x="5965583" y="2875260"/>
                <a:ext cx="37803" cy="65169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209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75" y="305"/>
                      <a:pt x="487" y="609"/>
                      <a:pt x="700" y="973"/>
                    </a:cubicBezTo>
                    <a:cubicBezTo>
                      <a:pt x="852" y="1338"/>
                      <a:pt x="1004" y="1703"/>
                      <a:pt x="1095" y="2098"/>
                    </a:cubicBezTo>
                    <a:cubicBezTo>
                      <a:pt x="1217" y="1216"/>
                      <a:pt x="791" y="39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69"/>
              <p:cNvSpPr/>
              <p:nvPr/>
            </p:nvSpPr>
            <p:spPr>
              <a:xfrm flipH="1">
                <a:off x="5473688" y="2404124"/>
                <a:ext cx="928116" cy="481562"/>
              </a:xfrm>
              <a:custGeom>
                <a:avLst/>
                <a:gdLst/>
                <a:ahLst/>
                <a:cxnLst/>
                <a:rect l="l" t="t" r="r" b="b"/>
                <a:pathLst>
                  <a:path w="29879" h="15503" extrusionOk="0">
                    <a:moveTo>
                      <a:pt x="22493" y="0"/>
                    </a:moveTo>
                    <a:cubicBezTo>
                      <a:pt x="22493" y="0"/>
                      <a:pt x="22432" y="6627"/>
                      <a:pt x="21551" y="7052"/>
                    </a:cubicBezTo>
                    <a:cubicBezTo>
                      <a:pt x="16748" y="9332"/>
                      <a:pt x="10790" y="9666"/>
                      <a:pt x="8663" y="9696"/>
                    </a:cubicBezTo>
                    <a:cubicBezTo>
                      <a:pt x="8389" y="9544"/>
                      <a:pt x="8085" y="9393"/>
                      <a:pt x="7721" y="9149"/>
                    </a:cubicBezTo>
                    <a:cubicBezTo>
                      <a:pt x="7417" y="8967"/>
                      <a:pt x="7143" y="8724"/>
                      <a:pt x="6930" y="8420"/>
                    </a:cubicBezTo>
                    <a:cubicBezTo>
                      <a:pt x="6626" y="8086"/>
                      <a:pt x="6383" y="7690"/>
                      <a:pt x="6201" y="7295"/>
                    </a:cubicBezTo>
                    <a:cubicBezTo>
                      <a:pt x="6152" y="7086"/>
                      <a:pt x="5985" y="6979"/>
                      <a:pt x="5810" y="6979"/>
                    </a:cubicBezTo>
                    <a:cubicBezTo>
                      <a:pt x="5656" y="6979"/>
                      <a:pt x="5496" y="7063"/>
                      <a:pt x="5410" y="7234"/>
                    </a:cubicBezTo>
                    <a:cubicBezTo>
                      <a:pt x="5319" y="7599"/>
                      <a:pt x="5654" y="8663"/>
                      <a:pt x="6565" y="9636"/>
                    </a:cubicBezTo>
                    <a:cubicBezTo>
                      <a:pt x="7103" y="10209"/>
                      <a:pt x="6606" y="10349"/>
                      <a:pt x="5951" y="10349"/>
                    </a:cubicBezTo>
                    <a:cubicBezTo>
                      <a:pt x="5495" y="10349"/>
                      <a:pt x="4963" y="10281"/>
                      <a:pt x="4651" y="10244"/>
                    </a:cubicBezTo>
                    <a:cubicBezTo>
                      <a:pt x="4182" y="10206"/>
                      <a:pt x="3102" y="10134"/>
                      <a:pt x="2292" y="10134"/>
                    </a:cubicBezTo>
                    <a:cubicBezTo>
                      <a:pt x="1788" y="10134"/>
                      <a:pt x="1389" y="10162"/>
                      <a:pt x="1307" y="10244"/>
                    </a:cubicBezTo>
                    <a:cubicBezTo>
                      <a:pt x="1003" y="10517"/>
                      <a:pt x="1277" y="10912"/>
                      <a:pt x="2037" y="11003"/>
                    </a:cubicBezTo>
                    <a:cubicBezTo>
                      <a:pt x="2796" y="11064"/>
                      <a:pt x="5076" y="11429"/>
                      <a:pt x="4985" y="11824"/>
                    </a:cubicBezTo>
                    <a:cubicBezTo>
                      <a:pt x="4967" y="11938"/>
                      <a:pt x="4633" y="11979"/>
                      <a:pt x="4166" y="11979"/>
                    </a:cubicBezTo>
                    <a:cubicBezTo>
                      <a:pt x="3016" y="11979"/>
                      <a:pt x="1064" y="11733"/>
                      <a:pt x="1064" y="11733"/>
                    </a:cubicBezTo>
                    <a:cubicBezTo>
                      <a:pt x="1064" y="11733"/>
                      <a:pt x="853" y="11668"/>
                      <a:pt x="637" y="11668"/>
                    </a:cubicBezTo>
                    <a:cubicBezTo>
                      <a:pt x="434" y="11668"/>
                      <a:pt x="227" y="11725"/>
                      <a:pt x="182" y="11946"/>
                    </a:cubicBezTo>
                    <a:cubicBezTo>
                      <a:pt x="0" y="12766"/>
                      <a:pt x="4164" y="13010"/>
                      <a:pt x="4559" y="13010"/>
                    </a:cubicBezTo>
                    <a:cubicBezTo>
                      <a:pt x="4833" y="13010"/>
                      <a:pt x="4772" y="13435"/>
                      <a:pt x="4468" y="13435"/>
                    </a:cubicBezTo>
                    <a:cubicBezTo>
                      <a:pt x="4292" y="13417"/>
                      <a:pt x="3030" y="13216"/>
                      <a:pt x="1967" y="13216"/>
                    </a:cubicBezTo>
                    <a:cubicBezTo>
                      <a:pt x="1198" y="13216"/>
                      <a:pt x="532" y="13321"/>
                      <a:pt x="456" y="13678"/>
                    </a:cubicBezTo>
                    <a:cubicBezTo>
                      <a:pt x="334" y="14317"/>
                      <a:pt x="3860" y="13921"/>
                      <a:pt x="4529" y="14438"/>
                    </a:cubicBezTo>
                    <a:cubicBezTo>
                      <a:pt x="5228" y="14985"/>
                      <a:pt x="1824" y="14499"/>
                      <a:pt x="1733" y="15137"/>
                    </a:cubicBezTo>
                    <a:cubicBezTo>
                      <a:pt x="1672" y="15350"/>
                      <a:pt x="1702" y="15502"/>
                      <a:pt x="3678" y="15502"/>
                    </a:cubicBezTo>
                    <a:cubicBezTo>
                      <a:pt x="5106" y="15441"/>
                      <a:pt x="6535" y="15289"/>
                      <a:pt x="7933" y="15076"/>
                    </a:cubicBezTo>
                    <a:cubicBezTo>
                      <a:pt x="7933" y="15076"/>
                      <a:pt x="9020" y="15148"/>
                      <a:pt x="10703" y="15148"/>
                    </a:cubicBezTo>
                    <a:cubicBezTo>
                      <a:pt x="16309" y="15148"/>
                      <a:pt x="28537" y="14357"/>
                      <a:pt x="29332" y="7508"/>
                    </a:cubicBezTo>
                    <a:cubicBezTo>
                      <a:pt x="29879" y="2554"/>
                      <a:pt x="29879" y="669"/>
                      <a:pt x="29879" y="669"/>
                    </a:cubicBezTo>
                    <a:lnTo>
                      <a:pt x="224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69"/>
              <p:cNvSpPr/>
              <p:nvPr/>
            </p:nvSpPr>
            <p:spPr>
              <a:xfrm flipH="1">
                <a:off x="6074151" y="2263438"/>
                <a:ext cx="103904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5746" extrusionOk="0">
                    <a:moveTo>
                      <a:pt x="3344" y="0"/>
                    </a:moveTo>
                    <a:lnTo>
                      <a:pt x="3344" y="0"/>
                    </a:lnTo>
                    <a:cubicBezTo>
                      <a:pt x="2524" y="1763"/>
                      <a:pt x="1399" y="3374"/>
                      <a:pt x="1" y="4712"/>
                    </a:cubicBezTo>
                    <a:lnTo>
                      <a:pt x="31" y="4742"/>
                    </a:lnTo>
                    <a:cubicBezTo>
                      <a:pt x="761" y="4955"/>
                      <a:pt x="1429" y="5320"/>
                      <a:pt x="2037" y="5745"/>
                    </a:cubicBezTo>
                    <a:cubicBezTo>
                      <a:pt x="2372" y="5441"/>
                      <a:pt x="2311" y="4924"/>
                      <a:pt x="2311" y="4468"/>
                    </a:cubicBezTo>
                    <a:cubicBezTo>
                      <a:pt x="2280" y="2918"/>
                      <a:pt x="2828" y="1429"/>
                      <a:pt x="3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69"/>
              <p:cNvSpPr/>
              <p:nvPr/>
            </p:nvSpPr>
            <p:spPr>
              <a:xfrm flipH="1">
                <a:off x="5725750" y="1529289"/>
                <a:ext cx="302176" cy="586149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8870" extrusionOk="0">
                    <a:moveTo>
                      <a:pt x="3326" y="0"/>
                    </a:moveTo>
                    <a:cubicBezTo>
                      <a:pt x="1697" y="0"/>
                      <a:pt x="297" y="1280"/>
                      <a:pt x="183" y="2935"/>
                    </a:cubicBezTo>
                    <a:cubicBezTo>
                      <a:pt x="61" y="4911"/>
                      <a:pt x="1" y="7342"/>
                      <a:pt x="244" y="8801"/>
                    </a:cubicBezTo>
                    <a:cubicBezTo>
                      <a:pt x="700" y="11750"/>
                      <a:pt x="2979" y="12145"/>
                      <a:pt x="2979" y="12145"/>
                    </a:cubicBezTo>
                    <a:cubicBezTo>
                      <a:pt x="2979" y="12145"/>
                      <a:pt x="3010" y="13999"/>
                      <a:pt x="3010" y="15762"/>
                    </a:cubicBezTo>
                    <a:cubicBezTo>
                      <a:pt x="3010" y="17434"/>
                      <a:pt x="4469" y="18832"/>
                      <a:pt x="6262" y="18862"/>
                    </a:cubicBezTo>
                    <a:cubicBezTo>
                      <a:pt x="6336" y="18867"/>
                      <a:pt x="6408" y="18870"/>
                      <a:pt x="6481" y="18870"/>
                    </a:cubicBezTo>
                    <a:cubicBezTo>
                      <a:pt x="8116" y="18870"/>
                      <a:pt x="9456" y="17574"/>
                      <a:pt x="9515" y="15944"/>
                    </a:cubicBezTo>
                    <a:lnTo>
                      <a:pt x="9727" y="1628"/>
                    </a:lnTo>
                    <a:lnTo>
                      <a:pt x="9727" y="686"/>
                    </a:lnTo>
                    <a:lnTo>
                      <a:pt x="3648" y="17"/>
                    </a:lnTo>
                    <a:cubicBezTo>
                      <a:pt x="3540" y="6"/>
                      <a:pt x="3433" y="0"/>
                      <a:pt x="33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69"/>
              <p:cNvSpPr/>
              <p:nvPr/>
            </p:nvSpPr>
            <p:spPr>
              <a:xfrm flipH="1">
                <a:off x="5976890" y="1666713"/>
                <a:ext cx="23639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30" extrusionOk="0">
                    <a:moveTo>
                      <a:pt x="365" y="0"/>
                    </a:moveTo>
                    <a:cubicBezTo>
                      <a:pt x="183" y="0"/>
                      <a:pt x="0" y="152"/>
                      <a:pt x="0" y="365"/>
                    </a:cubicBezTo>
                    <a:cubicBezTo>
                      <a:pt x="0" y="547"/>
                      <a:pt x="152" y="730"/>
                      <a:pt x="365" y="730"/>
                    </a:cubicBezTo>
                    <a:cubicBezTo>
                      <a:pt x="547" y="730"/>
                      <a:pt x="730" y="578"/>
                      <a:pt x="760" y="395"/>
                    </a:cubicBezTo>
                    <a:cubicBezTo>
                      <a:pt x="760" y="183"/>
                      <a:pt x="578" y="0"/>
                      <a:pt x="3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69"/>
              <p:cNvSpPr/>
              <p:nvPr/>
            </p:nvSpPr>
            <p:spPr>
              <a:xfrm flipH="1">
                <a:off x="5957072" y="1646894"/>
                <a:ext cx="49141" cy="13326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429" extrusionOk="0">
                    <a:moveTo>
                      <a:pt x="791" y="0"/>
                    </a:moveTo>
                    <a:cubicBezTo>
                      <a:pt x="548" y="0"/>
                      <a:pt x="366" y="91"/>
                      <a:pt x="183" y="213"/>
                    </a:cubicBezTo>
                    <a:cubicBezTo>
                      <a:pt x="31" y="304"/>
                      <a:pt x="1" y="395"/>
                      <a:pt x="31" y="426"/>
                    </a:cubicBezTo>
                    <a:cubicBezTo>
                      <a:pt x="33" y="428"/>
                      <a:pt x="36" y="429"/>
                      <a:pt x="41" y="429"/>
                    </a:cubicBezTo>
                    <a:cubicBezTo>
                      <a:pt x="103" y="429"/>
                      <a:pt x="394" y="243"/>
                      <a:pt x="791" y="243"/>
                    </a:cubicBezTo>
                    <a:cubicBezTo>
                      <a:pt x="1163" y="243"/>
                      <a:pt x="1419" y="406"/>
                      <a:pt x="1518" y="406"/>
                    </a:cubicBezTo>
                    <a:cubicBezTo>
                      <a:pt x="1532" y="406"/>
                      <a:pt x="1543" y="403"/>
                      <a:pt x="1551" y="395"/>
                    </a:cubicBezTo>
                    <a:cubicBezTo>
                      <a:pt x="1581" y="365"/>
                      <a:pt x="1521" y="304"/>
                      <a:pt x="1369" y="213"/>
                    </a:cubicBezTo>
                    <a:cubicBezTo>
                      <a:pt x="1217" y="61"/>
                      <a:pt x="1004" y="0"/>
                      <a:pt x="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69"/>
              <p:cNvSpPr/>
              <p:nvPr/>
            </p:nvSpPr>
            <p:spPr>
              <a:xfrm flipH="1">
                <a:off x="5856986" y="1666713"/>
                <a:ext cx="23639" cy="22676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30" extrusionOk="0">
                    <a:moveTo>
                      <a:pt x="365" y="0"/>
                    </a:moveTo>
                    <a:cubicBezTo>
                      <a:pt x="183" y="0"/>
                      <a:pt x="0" y="152"/>
                      <a:pt x="0" y="365"/>
                    </a:cubicBezTo>
                    <a:cubicBezTo>
                      <a:pt x="0" y="547"/>
                      <a:pt x="152" y="730"/>
                      <a:pt x="365" y="730"/>
                    </a:cubicBezTo>
                    <a:cubicBezTo>
                      <a:pt x="548" y="730"/>
                      <a:pt x="730" y="578"/>
                      <a:pt x="760" y="395"/>
                    </a:cubicBezTo>
                    <a:cubicBezTo>
                      <a:pt x="760" y="183"/>
                      <a:pt x="578" y="0"/>
                      <a:pt x="3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69"/>
              <p:cNvSpPr/>
              <p:nvPr/>
            </p:nvSpPr>
            <p:spPr>
              <a:xfrm flipH="1">
                <a:off x="5832446" y="1649721"/>
                <a:ext cx="49110" cy="12642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407" extrusionOk="0">
                    <a:moveTo>
                      <a:pt x="790" y="0"/>
                    </a:moveTo>
                    <a:cubicBezTo>
                      <a:pt x="578" y="0"/>
                      <a:pt x="365" y="61"/>
                      <a:pt x="182" y="183"/>
                    </a:cubicBezTo>
                    <a:cubicBezTo>
                      <a:pt x="30" y="274"/>
                      <a:pt x="0" y="365"/>
                      <a:pt x="30" y="395"/>
                    </a:cubicBezTo>
                    <a:cubicBezTo>
                      <a:pt x="34" y="403"/>
                      <a:pt x="42" y="406"/>
                      <a:pt x="54" y="406"/>
                    </a:cubicBezTo>
                    <a:cubicBezTo>
                      <a:pt x="139" y="406"/>
                      <a:pt x="418" y="243"/>
                      <a:pt x="790" y="243"/>
                    </a:cubicBezTo>
                    <a:cubicBezTo>
                      <a:pt x="1163" y="243"/>
                      <a:pt x="1419" y="406"/>
                      <a:pt x="1518" y="406"/>
                    </a:cubicBezTo>
                    <a:cubicBezTo>
                      <a:pt x="1532" y="406"/>
                      <a:pt x="1543" y="403"/>
                      <a:pt x="1550" y="395"/>
                    </a:cubicBezTo>
                    <a:cubicBezTo>
                      <a:pt x="1581" y="335"/>
                      <a:pt x="1520" y="274"/>
                      <a:pt x="1398" y="183"/>
                    </a:cubicBezTo>
                    <a:cubicBezTo>
                      <a:pt x="1216" y="61"/>
                      <a:pt x="1003" y="0"/>
                      <a:pt x="7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69"/>
              <p:cNvSpPr/>
              <p:nvPr/>
            </p:nvSpPr>
            <p:spPr>
              <a:xfrm flipH="1">
                <a:off x="5921194" y="1650653"/>
                <a:ext cx="38735" cy="10648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3428" extrusionOk="0">
                    <a:moveTo>
                      <a:pt x="1246" y="1"/>
                    </a:moveTo>
                    <a:lnTo>
                      <a:pt x="1246" y="1"/>
                    </a:lnTo>
                    <a:cubicBezTo>
                      <a:pt x="912" y="639"/>
                      <a:pt x="608" y="1308"/>
                      <a:pt x="395" y="2007"/>
                    </a:cubicBezTo>
                    <a:cubicBezTo>
                      <a:pt x="274" y="2280"/>
                      <a:pt x="183" y="2554"/>
                      <a:pt x="91" y="2797"/>
                    </a:cubicBezTo>
                    <a:cubicBezTo>
                      <a:pt x="31" y="2919"/>
                      <a:pt x="0" y="3071"/>
                      <a:pt x="31" y="3223"/>
                    </a:cubicBezTo>
                    <a:cubicBezTo>
                      <a:pt x="61" y="3283"/>
                      <a:pt x="122" y="3344"/>
                      <a:pt x="213" y="3375"/>
                    </a:cubicBezTo>
                    <a:cubicBezTo>
                      <a:pt x="274" y="3375"/>
                      <a:pt x="335" y="3405"/>
                      <a:pt x="395" y="3405"/>
                    </a:cubicBezTo>
                    <a:cubicBezTo>
                      <a:pt x="502" y="3420"/>
                      <a:pt x="616" y="3428"/>
                      <a:pt x="730" y="3428"/>
                    </a:cubicBezTo>
                    <a:cubicBezTo>
                      <a:pt x="844" y="3428"/>
                      <a:pt x="958" y="3420"/>
                      <a:pt x="1064" y="3405"/>
                    </a:cubicBezTo>
                    <a:cubicBezTo>
                      <a:pt x="851" y="3344"/>
                      <a:pt x="639" y="3283"/>
                      <a:pt x="395" y="3283"/>
                    </a:cubicBezTo>
                    <a:cubicBezTo>
                      <a:pt x="304" y="3283"/>
                      <a:pt x="183" y="3253"/>
                      <a:pt x="183" y="3192"/>
                    </a:cubicBezTo>
                    <a:cubicBezTo>
                      <a:pt x="183" y="3071"/>
                      <a:pt x="183" y="2949"/>
                      <a:pt x="243" y="2858"/>
                    </a:cubicBezTo>
                    <a:cubicBezTo>
                      <a:pt x="335" y="2615"/>
                      <a:pt x="456" y="2341"/>
                      <a:pt x="547" y="2068"/>
                    </a:cubicBezTo>
                    <a:cubicBezTo>
                      <a:pt x="851" y="1399"/>
                      <a:pt x="1064" y="700"/>
                      <a:pt x="1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69"/>
              <p:cNvSpPr/>
              <p:nvPr/>
            </p:nvSpPr>
            <p:spPr>
              <a:xfrm flipH="1">
                <a:off x="5811667" y="1873470"/>
                <a:ext cx="123722" cy="55602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1790" extrusionOk="0">
                    <a:moveTo>
                      <a:pt x="3982" y="1"/>
                    </a:moveTo>
                    <a:lnTo>
                      <a:pt x="3982" y="1"/>
                    </a:lnTo>
                    <a:cubicBezTo>
                      <a:pt x="2813" y="702"/>
                      <a:pt x="1504" y="1067"/>
                      <a:pt x="162" y="1067"/>
                    </a:cubicBezTo>
                    <a:cubicBezTo>
                      <a:pt x="108" y="1067"/>
                      <a:pt x="54" y="1066"/>
                      <a:pt x="0" y="1065"/>
                    </a:cubicBezTo>
                    <a:lnTo>
                      <a:pt x="0" y="1065"/>
                    </a:lnTo>
                    <a:lnTo>
                      <a:pt x="31" y="1764"/>
                    </a:lnTo>
                    <a:cubicBezTo>
                      <a:pt x="218" y="1781"/>
                      <a:pt x="398" y="1789"/>
                      <a:pt x="570" y="1789"/>
                    </a:cubicBezTo>
                    <a:cubicBezTo>
                      <a:pt x="3128" y="1789"/>
                      <a:pt x="3982" y="1"/>
                      <a:pt x="39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69"/>
              <p:cNvSpPr/>
              <p:nvPr/>
            </p:nvSpPr>
            <p:spPr>
              <a:xfrm flipH="1">
                <a:off x="5882489" y="1777981"/>
                <a:ext cx="40630" cy="28298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911" extrusionOk="0">
                    <a:moveTo>
                      <a:pt x="625" y="0"/>
                    </a:moveTo>
                    <a:cubicBezTo>
                      <a:pt x="407" y="0"/>
                      <a:pt x="198" y="115"/>
                      <a:pt x="61" y="279"/>
                    </a:cubicBezTo>
                    <a:lnTo>
                      <a:pt x="31" y="309"/>
                    </a:lnTo>
                    <a:cubicBezTo>
                      <a:pt x="1" y="339"/>
                      <a:pt x="1" y="400"/>
                      <a:pt x="31" y="461"/>
                    </a:cubicBezTo>
                    <a:cubicBezTo>
                      <a:pt x="61" y="491"/>
                      <a:pt x="92" y="522"/>
                      <a:pt x="153" y="583"/>
                    </a:cubicBezTo>
                    <a:cubicBezTo>
                      <a:pt x="305" y="704"/>
                      <a:pt x="487" y="826"/>
                      <a:pt x="669" y="886"/>
                    </a:cubicBezTo>
                    <a:cubicBezTo>
                      <a:pt x="718" y="903"/>
                      <a:pt x="769" y="910"/>
                      <a:pt x="821" y="910"/>
                    </a:cubicBezTo>
                    <a:cubicBezTo>
                      <a:pt x="961" y="910"/>
                      <a:pt x="1105" y="854"/>
                      <a:pt x="1216" y="765"/>
                    </a:cubicBezTo>
                    <a:cubicBezTo>
                      <a:pt x="1308" y="583"/>
                      <a:pt x="1277" y="400"/>
                      <a:pt x="1186" y="248"/>
                    </a:cubicBezTo>
                    <a:cubicBezTo>
                      <a:pt x="1064" y="127"/>
                      <a:pt x="882" y="35"/>
                      <a:pt x="700" y="5"/>
                    </a:cubicBezTo>
                    <a:cubicBezTo>
                      <a:pt x="675" y="2"/>
                      <a:pt x="650" y="0"/>
                      <a:pt x="6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69"/>
              <p:cNvSpPr/>
              <p:nvPr/>
            </p:nvSpPr>
            <p:spPr>
              <a:xfrm flipH="1">
                <a:off x="5887211" y="1764904"/>
                <a:ext cx="42525" cy="3684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86" extrusionOk="0">
                    <a:moveTo>
                      <a:pt x="1308" y="0"/>
                    </a:moveTo>
                    <a:cubicBezTo>
                      <a:pt x="1217" y="0"/>
                      <a:pt x="1217" y="456"/>
                      <a:pt x="852" y="760"/>
                    </a:cubicBezTo>
                    <a:cubicBezTo>
                      <a:pt x="457" y="1095"/>
                      <a:pt x="1" y="1034"/>
                      <a:pt x="1" y="1095"/>
                    </a:cubicBezTo>
                    <a:cubicBezTo>
                      <a:pt x="1" y="1156"/>
                      <a:pt x="92" y="1186"/>
                      <a:pt x="305" y="1186"/>
                    </a:cubicBezTo>
                    <a:cubicBezTo>
                      <a:pt x="548" y="1186"/>
                      <a:pt x="791" y="1095"/>
                      <a:pt x="1004" y="943"/>
                    </a:cubicBezTo>
                    <a:cubicBezTo>
                      <a:pt x="1217" y="791"/>
                      <a:pt x="1338" y="548"/>
                      <a:pt x="1369" y="304"/>
                    </a:cubicBezTo>
                    <a:cubicBezTo>
                      <a:pt x="1369" y="122"/>
                      <a:pt x="1338" y="0"/>
                      <a:pt x="1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69"/>
              <p:cNvSpPr/>
              <p:nvPr/>
            </p:nvSpPr>
            <p:spPr>
              <a:xfrm flipH="1">
                <a:off x="5686110" y="1506861"/>
                <a:ext cx="177522" cy="4648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4965" extrusionOk="0">
                    <a:moveTo>
                      <a:pt x="1737" y="1"/>
                    </a:moveTo>
                    <a:cubicBezTo>
                      <a:pt x="1624" y="1"/>
                      <a:pt x="1511" y="4"/>
                      <a:pt x="1399" y="9"/>
                    </a:cubicBezTo>
                    <a:cubicBezTo>
                      <a:pt x="882" y="70"/>
                      <a:pt x="335" y="192"/>
                      <a:pt x="122" y="648"/>
                    </a:cubicBezTo>
                    <a:cubicBezTo>
                      <a:pt x="1" y="1043"/>
                      <a:pt x="61" y="1468"/>
                      <a:pt x="274" y="1833"/>
                    </a:cubicBezTo>
                    <a:cubicBezTo>
                      <a:pt x="548" y="2320"/>
                      <a:pt x="882" y="2806"/>
                      <a:pt x="1308" y="3201"/>
                    </a:cubicBezTo>
                    <a:cubicBezTo>
                      <a:pt x="1520" y="3353"/>
                      <a:pt x="1703" y="3566"/>
                      <a:pt x="1824" y="3809"/>
                    </a:cubicBezTo>
                    <a:cubicBezTo>
                      <a:pt x="1885" y="4204"/>
                      <a:pt x="1824" y="4599"/>
                      <a:pt x="1642" y="4934"/>
                    </a:cubicBezTo>
                    <a:cubicBezTo>
                      <a:pt x="1368" y="5572"/>
                      <a:pt x="1247" y="6271"/>
                      <a:pt x="1247" y="6970"/>
                    </a:cubicBezTo>
                    <a:cubicBezTo>
                      <a:pt x="1277" y="7700"/>
                      <a:pt x="1581" y="8368"/>
                      <a:pt x="2098" y="8855"/>
                    </a:cubicBezTo>
                    <a:cubicBezTo>
                      <a:pt x="2341" y="9037"/>
                      <a:pt x="2584" y="9250"/>
                      <a:pt x="2736" y="9523"/>
                    </a:cubicBezTo>
                    <a:cubicBezTo>
                      <a:pt x="2919" y="9888"/>
                      <a:pt x="2767" y="10344"/>
                      <a:pt x="2645" y="10770"/>
                    </a:cubicBezTo>
                    <a:cubicBezTo>
                      <a:pt x="2371" y="11651"/>
                      <a:pt x="2402" y="12624"/>
                      <a:pt x="2706" y="13505"/>
                    </a:cubicBezTo>
                    <a:cubicBezTo>
                      <a:pt x="3040" y="14356"/>
                      <a:pt x="4074" y="14660"/>
                      <a:pt x="4955" y="14964"/>
                    </a:cubicBezTo>
                    <a:lnTo>
                      <a:pt x="5137" y="14052"/>
                    </a:lnTo>
                    <a:cubicBezTo>
                      <a:pt x="5715" y="10770"/>
                      <a:pt x="5563" y="7426"/>
                      <a:pt x="5411" y="4113"/>
                    </a:cubicBezTo>
                    <a:cubicBezTo>
                      <a:pt x="5381" y="3049"/>
                      <a:pt x="5289" y="1924"/>
                      <a:pt x="4621" y="1104"/>
                    </a:cubicBezTo>
                    <a:cubicBezTo>
                      <a:pt x="3933" y="278"/>
                      <a:pt x="2821" y="1"/>
                      <a:pt x="17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69"/>
              <p:cNvSpPr/>
              <p:nvPr/>
            </p:nvSpPr>
            <p:spPr>
              <a:xfrm flipH="1">
                <a:off x="5829624" y="1499219"/>
                <a:ext cx="233217" cy="112508"/>
              </a:xfrm>
              <a:custGeom>
                <a:avLst/>
                <a:gdLst/>
                <a:ahLst/>
                <a:cxnLst/>
                <a:rect l="l" t="t" r="r" b="b"/>
                <a:pathLst>
                  <a:path w="7508" h="3622" extrusionOk="0">
                    <a:moveTo>
                      <a:pt x="1637" y="0"/>
                    </a:moveTo>
                    <a:cubicBezTo>
                      <a:pt x="1559" y="0"/>
                      <a:pt x="1480" y="4"/>
                      <a:pt x="1398" y="12"/>
                    </a:cubicBezTo>
                    <a:cubicBezTo>
                      <a:pt x="912" y="43"/>
                      <a:pt x="456" y="255"/>
                      <a:pt x="182" y="651"/>
                    </a:cubicBezTo>
                    <a:cubicBezTo>
                      <a:pt x="0" y="833"/>
                      <a:pt x="0" y="1137"/>
                      <a:pt x="182" y="1319"/>
                    </a:cubicBezTo>
                    <a:cubicBezTo>
                      <a:pt x="365" y="1411"/>
                      <a:pt x="517" y="1502"/>
                      <a:pt x="699" y="1593"/>
                    </a:cubicBezTo>
                    <a:cubicBezTo>
                      <a:pt x="851" y="1684"/>
                      <a:pt x="1003" y="1836"/>
                      <a:pt x="1125" y="1958"/>
                    </a:cubicBezTo>
                    <a:cubicBezTo>
                      <a:pt x="1216" y="2049"/>
                      <a:pt x="1277" y="2110"/>
                      <a:pt x="1368" y="2201"/>
                    </a:cubicBezTo>
                    <a:cubicBezTo>
                      <a:pt x="1368" y="2231"/>
                      <a:pt x="1398" y="2262"/>
                      <a:pt x="1429" y="2262"/>
                    </a:cubicBezTo>
                    <a:lnTo>
                      <a:pt x="1489" y="2353"/>
                    </a:lnTo>
                    <a:lnTo>
                      <a:pt x="1702" y="2535"/>
                    </a:lnTo>
                    <a:cubicBezTo>
                      <a:pt x="1915" y="2718"/>
                      <a:pt x="2128" y="2900"/>
                      <a:pt x="2341" y="3052"/>
                    </a:cubicBezTo>
                    <a:cubicBezTo>
                      <a:pt x="2905" y="3428"/>
                      <a:pt x="3555" y="3621"/>
                      <a:pt x="4206" y="3621"/>
                    </a:cubicBezTo>
                    <a:cubicBezTo>
                      <a:pt x="4712" y="3621"/>
                      <a:pt x="5218" y="3504"/>
                      <a:pt x="5684" y="3265"/>
                    </a:cubicBezTo>
                    <a:cubicBezTo>
                      <a:pt x="6170" y="3021"/>
                      <a:pt x="6596" y="2687"/>
                      <a:pt x="6930" y="2262"/>
                    </a:cubicBezTo>
                    <a:cubicBezTo>
                      <a:pt x="7417" y="1593"/>
                      <a:pt x="7508" y="1046"/>
                      <a:pt x="7265" y="742"/>
                    </a:cubicBezTo>
                    <a:cubicBezTo>
                      <a:pt x="7155" y="585"/>
                      <a:pt x="6939" y="525"/>
                      <a:pt x="6668" y="525"/>
                    </a:cubicBezTo>
                    <a:cubicBezTo>
                      <a:pt x="6415" y="525"/>
                      <a:pt x="6114" y="577"/>
                      <a:pt x="5806" y="651"/>
                    </a:cubicBezTo>
                    <a:cubicBezTo>
                      <a:pt x="5471" y="742"/>
                      <a:pt x="5167" y="803"/>
                      <a:pt x="4833" y="833"/>
                    </a:cubicBezTo>
                    <a:cubicBezTo>
                      <a:pt x="4730" y="859"/>
                      <a:pt x="4622" y="868"/>
                      <a:pt x="4513" y="868"/>
                    </a:cubicBezTo>
                    <a:cubicBezTo>
                      <a:pt x="4364" y="868"/>
                      <a:pt x="4213" y="851"/>
                      <a:pt x="4073" y="833"/>
                    </a:cubicBezTo>
                    <a:cubicBezTo>
                      <a:pt x="3952" y="803"/>
                      <a:pt x="3830" y="742"/>
                      <a:pt x="3708" y="681"/>
                    </a:cubicBezTo>
                    <a:cubicBezTo>
                      <a:pt x="3556" y="620"/>
                      <a:pt x="3344" y="499"/>
                      <a:pt x="3100" y="407"/>
                    </a:cubicBezTo>
                    <a:cubicBezTo>
                      <a:pt x="2979" y="347"/>
                      <a:pt x="2857" y="286"/>
                      <a:pt x="2705" y="225"/>
                    </a:cubicBezTo>
                    <a:lnTo>
                      <a:pt x="2523" y="164"/>
                    </a:lnTo>
                    <a:lnTo>
                      <a:pt x="2280" y="73"/>
                    </a:lnTo>
                    <a:cubicBezTo>
                      <a:pt x="2057" y="29"/>
                      <a:pt x="1851" y="0"/>
                      <a:pt x="16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69"/>
              <p:cNvSpPr/>
              <p:nvPr/>
            </p:nvSpPr>
            <p:spPr>
              <a:xfrm flipH="1">
                <a:off x="5824898" y="1603064"/>
                <a:ext cx="59516" cy="165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532" extrusionOk="0">
                    <a:moveTo>
                      <a:pt x="778" y="1"/>
                    </a:moveTo>
                    <a:cubicBezTo>
                      <a:pt x="600" y="1"/>
                      <a:pt x="422" y="29"/>
                      <a:pt x="244" y="74"/>
                    </a:cubicBezTo>
                    <a:cubicBezTo>
                      <a:pt x="92" y="165"/>
                      <a:pt x="1" y="256"/>
                      <a:pt x="1" y="286"/>
                    </a:cubicBezTo>
                    <a:cubicBezTo>
                      <a:pt x="62" y="408"/>
                      <a:pt x="457" y="347"/>
                      <a:pt x="943" y="408"/>
                    </a:cubicBezTo>
                    <a:cubicBezTo>
                      <a:pt x="1305" y="453"/>
                      <a:pt x="1599" y="532"/>
                      <a:pt x="1751" y="532"/>
                    </a:cubicBezTo>
                    <a:cubicBezTo>
                      <a:pt x="1804" y="532"/>
                      <a:pt x="1839" y="523"/>
                      <a:pt x="1855" y="499"/>
                    </a:cubicBezTo>
                    <a:cubicBezTo>
                      <a:pt x="1916" y="408"/>
                      <a:pt x="1825" y="347"/>
                      <a:pt x="1673" y="256"/>
                    </a:cubicBezTo>
                    <a:cubicBezTo>
                      <a:pt x="1460" y="104"/>
                      <a:pt x="1217" y="13"/>
                      <a:pt x="974" y="13"/>
                    </a:cubicBezTo>
                    <a:cubicBezTo>
                      <a:pt x="908" y="5"/>
                      <a:pt x="843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69"/>
              <p:cNvSpPr/>
              <p:nvPr/>
            </p:nvSpPr>
            <p:spPr>
              <a:xfrm flipH="1">
                <a:off x="5956140" y="1609929"/>
                <a:ext cx="46283" cy="1463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71" extrusionOk="0">
                    <a:moveTo>
                      <a:pt x="749" y="1"/>
                    </a:moveTo>
                    <a:cubicBezTo>
                      <a:pt x="553" y="1"/>
                      <a:pt x="356" y="61"/>
                      <a:pt x="183" y="187"/>
                    </a:cubicBezTo>
                    <a:cubicBezTo>
                      <a:pt x="61" y="278"/>
                      <a:pt x="0" y="369"/>
                      <a:pt x="61" y="430"/>
                    </a:cubicBezTo>
                    <a:cubicBezTo>
                      <a:pt x="81" y="461"/>
                      <a:pt x="125" y="471"/>
                      <a:pt x="187" y="471"/>
                    </a:cubicBezTo>
                    <a:cubicBezTo>
                      <a:pt x="311" y="471"/>
                      <a:pt x="507" y="430"/>
                      <a:pt x="730" y="430"/>
                    </a:cubicBezTo>
                    <a:cubicBezTo>
                      <a:pt x="921" y="430"/>
                      <a:pt x="1102" y="450"/>
                      <a:pt x="1234" y="450"/>
                    </a:cubicBezTo>
                    <a:cubicBezTo>
                      <a:pt x="1332" y="450"/>
                      <a:pt x="1403" y="439"/>
                      <a:pt x="1429" y="400"/>
                    </a:cubicBezTo>
                    <a:cubicBezTo>
                      <a:pt x="1490" y="278"/>
                      <a:pt x="1429" y="248"/>
                      <a:pt x="1277" y="157"/>
                    </a:cubicBezTo>
                    <a:cubicBezTo>
                      <a:pt x="1115" y="54"/>
                      <a:pt x="933" y="1"/>
                      <a:pt x="7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1" name="Google Shape;2231;p69"/>
            <p:cNvSpPr/>
            <p:nvPr/>
          </p:nvSpPr>
          <p:spPr>
            <a:xfrm>
              <a:off x="6680268" y="1828148"/>
              <a:ext cx="459849" cy="452301"/>
            </a:xfrm>
            <a:custGeom>
              <a:avLst/>
              <a:gdLst/>
              <a:ahLst/>
              <a:cxnLst/>
              <a:rect l="l" t="t" r="r" b="b"/>
              <a:pathLst>
                <a:path w="14804" h="14561" extrusionOk="0">
                  <a:moveTo>
                    <a:pt x="3435" y="1"/>
                  </a:moveTo>
                  <a:cubicBezTo>
                    <a:pt x="3222" y="2463"/>
                    <a:pt x="0" y="11187"/>
                    <a:pt x="0" y="11187"/>
                  </a:cubicBezTo>
                  <a:lnTo>
                    <a:pt x="11277" y="14560"/>
                  </a:lnTo>
                  <a:cubicBezTo>
                    <a:pt x="12432" y="11916"/>
                    <a:pt x="14803" y="2828"/>
                    <a:pt x="14803" y="2828"/>
                  </a:cubicBezTo>
                  <a:lnTo>
                    <a:pt x="34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9"/>
            <p:cNvSpPr/>
            <p:nvPr/>
          </p:nvSpPr>
          <p:spPr>
            <a:xfrm>
              <a:off x="6811510" y="1960354"/>
              <a:ext cx="234180" cy="73711"/>
            </a:xfrm>
            <a:custGeom>
              <a:avLst/>
              <a:gdLst/>
              <a:ahLst/>
              <a:cxnLst/>
              <a:rect l="l" t="t" r="r" b="b"/>
              <a:pathLst>
                <a:path w="7539" h="2373" extrusionOk="0">
                  <a:moveTo>
                    <a:pt x="0" y="0"/>
                  </a:moveTo>
                  <a:cubicBezTo>
                    <a:pt x="1216" y="487"/>
                    <a:pt x="2462" y="912"/>
                    <a:pt x="3739" y="1277"/>
                  </a:cubicBezTo>
                  <a:cubicBezTo>
                    <a:pt x="5745" y="1896"/>
                    <a:pt x="7435" y="2373"/>
                    <a:pt x="7534" y="2373"/>
                  </a:cubicBezTo>
                  <a:cubicBezTo>
                    <a:pt x="7537" y="2373"/>
                    <a:pt x="7539" y="2372"/>
                    <a:pt x="7539" y="2371"/>
                  </a:cubicBezTo>
                  <a:cubicBezTo>
                    <a:pt x="6292" y="1854"/>
                    <a:pt x="5046" y="1429"/>
                    <a:pt x="3800" y="1064"/>
                  </a:cubicBezTo>
                  <a:cubicBezTo>
                    <a:pt x="2523" y="639"/>
                    <a:pt x="1277" y="27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9"/>
            <p:cNvSpPr/>
            <p:nvPr/>
          </p:nvSpPr>
          <p:spPr>
            <a:xfrm>
              <a:off x="6795450" y="2019685"/>
              <a:ext cx="235143" cy="73991"/>
            </a:xfrm>
            <a:custGeom>
              <a:avLst/>
              <a:gdLst/>
              <a:ahLst/>
              <a:cxnLst/>
              <a:rect l="l" t="t" r="r" b="b"/>
              <a:pathLst>
                <a:path w="7570" h="2382" extrusionOk="0">
                  <a:moveTo>
                    <a:pt x="47" y="0"/>
                  </a:moveTo>
                  <a:cubicBezTo>
                    <a:pt x="37" y="0"/>
                    <a:pt x="31" y="2"/>
                    <a:pt x="31" y="5"/>
                  </a:cubicBezTo>
                  <a:cubicBezTo>
                    <a:pt x="1" y="66"/>
                    <a:pt x="1672" y="644"/>
                    <a:pt x="3770" y="1282"/>
                  </a:cubicBezTo>
                  <a:cubicBezTo>
                    <a:pt x="5720" y="1913"/>
                    <a:pt x="7345" y="2381"/>
                    <a:pt x="7548" y="2381"/>
                  </a:cubicBezTo>
                  <a:cubicBezTo>
                    <a:pt x="7560" y="2381"/>
                    <a:pt x="7567" y="2380"/>
                    <a:pt x="7569" y="2376"/>
                  </a:cubicBezTo>
                  <a:cubicBezTo>
                    <a:pt x="7569" y="2346"/>
                    <a:pt x="5897" y="1768"/>
                    <a:pt x="3831" y="1100"/>
                  </a:cubicBezTo>
                  <a:cubicBezTo>
                    <a:pt x="1852" y="469"/>
                    <a:pt x="225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9"/>
            <p:cNvSpPr/>
            <p:nvPr/>
          </p:nvSpPr>
          <p:spPr>
            <a:xfrm>
              <a:off x="6841734" y="2093491"/>
              <a:ext cx="133134" cy="41562"/>
            </a:xfrm>
            <a:custGeom>
              <a:avLst/>
              <a:gdLst/>
              <a:ahLst/>
              <a:cxnLst/>
              <a:rect l="l" t="t" r="r" b="b"/>
              <a:pathLst>
                <a:path w="4286" h="1338" extrusionOk="0">
                  <a:moveTo>
                    <a:pt x="0" y="0"/>
                  </a:moveTo>
                  <a:cubicBezTo>
                    <a:pt x="669" y="304"/>
                    <a:pt x="1368" y="578"/>
                    <a:pt x="2097" y="760"/>
                  </a:cubicBezTo>
                  <a:cubicBezTo>
                    <a:pt x="2827" y="1034"/>
                    <a:pt x="3556" y="1216"/>
                    <a:pt x="4286" y="1338"/>
                  </a:cubicBezTo>
                  <a:cubicBezTo>
                    <a:pt x="3617" y="1034"/>
                    <a:pt x="2888" y="790"/>
                    <a:pt x="2158" y="578"/>
                  </a:cubicBezTo>
                  <a:cubicBezTo>
                    <a:pt x="1459" y="334"/>
                    <a:pt x="730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9"/>
            <p:cNvSpPr/>
            <p:nvPr/>
          </p:nvSpPr>
          <p:spPr>
            <a:xfrm>
              <a:off x="5190911" y="4872533"/>
              <a:ext cx="4631577" cy="5355"/>
            </a:xfrm>
            <a:custGeom>
              <a:avLst/>
              <a:gdLst/>
              <a:ahLst/>
              <a:cxnLst/>
              <a:rect l="l" t="t" r="r" b="b"/>
              <a:pathLst>
                <a:path w="173858" h="201" extrusionOk="0">
                  <a:moveTo>
                    <a:pt x="86929" y="0"/>
                  </a:moveTo>
                  <a:cubicBezTo>
                    <a:pt x="38895" y="0"/>
                    <a:pt x="0" y="34"/>
                    <a:pt x="0" y="101"/>
                  </a:cubicBezTo>
                  <a:cubicBezTo>
                    <a:pt x="0" y="167"/>
                    <a:pt x="38928" y="201"/>
                    <a:pt x="86929" y="201"/>
                  </a:cubicBezTo>
                  <a:cubicBezTo>
                    <a:pt x="134930" y="201"/>
                    <a:pt x="173858" y="167"/>
                    <a:pt x="173858" y="101"/>
                  </a:cubicBezTo>
                  <a:cubicBezTo>
                    <a:pt x="173858" y="67"/>
                    <a:pt x="134963" y="0"/>
                    <a:pt x="86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69"/>
            <p:cNvGrpSpPr/>
            <p:nvPr/>
          </p:nvGrpSpPr>
          <p:grpSpPr>
            <a:xfrm>
              <a:off x="5413794" y="159818"/>
              <a:ext cx="614665" cy="613733"/>
              <a:chOff x="5483019" y="504418"/>
              <a:chExt cx="614665" cy="613733"/>
            </a:xfrm>
          </p:grpSpPr>
          <p:sp>
            <p:nvSpPr>
              <p:cNvPr id="2237" name="Google Shape;2237;p69"/>
              <p:cNvSpPr/>
              <p:nvPr/>
            </p:nvSpPr>
            <p:spPr>
              <a:xfrm>
                <a:off x="5672107" y="694125"/>
                <a:ext cx="243623" cy="229552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7390" extrusionOk="0">
                    <a:moveTo>
                      <a:pt x="3817" y="175"/>
                    </a:moveTo>
                    <a:cubicBezTo>
                      <a:pt x="4678" y="175"/>
                      <a:pt x="5522" y="483"/>
                      <a:pt x="6170" y="1086"/>
                    </a:cubicBezTo>
                    <a:cubicBezTo>
                      <a:pt x="6414" y="1299"/>
                      <a:pt x="6626" y="1542"/>
                      <a:pt x="6809" y="1846"/>
                    </a:cubicBezTo>
                    <a:cubicBezTo>
                      <a:pt x="6991" y="2119"/>
                      <a:pt x="7143" y="2454"/>
                      <a:pt x="7234" y="2818"/>
                    </a:cubicBezTo>
                    <a:cubicBezTo>
                      <a:pt x="7599" y="4277"/>
                      <a:pt x="6961" y="5827"/>
                      <a:pt x="5684" y="6618"/>
                    </a:cubicBezTo>
                    <a:cubicBezTo>
                      <a:pt x="5120" y="6985"/>
                      <a:pt x="4503" y="7168"/>
                      <a:pt x="3858" y="7168"/>
                    </a:cubicBezTo>
                    <a:cubicBezTo>
                      <a:pt x="3808" y="7168"/>
                      <a:pt x="3758" y="7167"/>
                      <a:pt x="3708" y="7165"/>
                    </a:cubicBezTo>
                    <a:cubicBezTo>
                      <a:pt x="3070" y="7134"/>
                      <a:pt x="2462" y="6952"/>
                      <a:pt x="1945" y="6618"/>
                    </a:cubicBezTo>
                    <a:cubicBezTo>
                      <a:pt x="1459" y="6344"/>
                      <a:pt x="1094" y="5949"/>
                      <a:pt x="790" y="5493"/>
                    </a:cubicBezTo>
                    <a:cubicBezTo>
                      <a:pt x="365" y="4794"/>
                      <a:pt x="213" y="4004"/>
                      <a:pt x="304" y="3213"/>
                    </a:cubicBezTo>
                    <a:cubicBezTo>
                      <a:pt x="362" y="2662"/>
                      <a:pt x="503" y="2360"/>
                      <a:pt x="489" y="2334"/>
                    </a:cubicBezTo>
                    <a:lnTo>
                      <a:pt x="489" y="2334"/>
                    </a:lnTo>
                    <a:cubicBezTo>
                      <a:pt x="490" y="2334"/>
                      <a:pt x="490" y="2334"/>
                      <a:pt x="491" y="2334"/>
                    </a:cubicBezTo>
                    <a:cubicBezTo>
                      <a:pt x="526" y="2334"/>
                      <a:pt x="623" y="2037"/>
                      <a:pt x="942" y="1602"/>
                    </a:cubicBezTo>
                    <a:cubicBezTo>
                      <a:pt x="1429" y="964"/>
                      <a:pt x="2128" y="478"/>
                      <a:pt x="2888" y="295"/>
                    </a:cubicBezTo>
                    <a:cubicBezTo>
                      <a:pt x="3194" y="215"/>
                      <a:pt x="3506" y="175"/>
                      <a:pt x="3817" y="175"/>
                    </a:cubicBezTo>
                    <a:close/>
                    <a:moveTo>
                      <a:pt x="3911" y="1"/>
                    </a:moveTo>
                    <a:cubicBezTo>
                      <a:pt x="3553" y="1"/>
                      <a:pt x="3199" y="48"/>
                      <a:pt x="2857" y="143"/>
                    </a:cubicBezTo>
                    <a:cubicBezTo>
                      <a:pt x="2067" y="356"/>
                      <a:pt x="1368" y="873"/>
                      <a:pt x="882" y="1542"/>
                    </a:cubicBezTo>
                    <a:cubicBezTo>
                      <a:pt x="699" y="1785"/>
                      <a:pt x="578" y="2058"/>
                      <a:pt x="486" y="2332"/>
                    </a:cubicBezTo>
                    <a:cubicBezTo>
                      <a:pt x="486" y="2332"/>
                      <a:pt x="486" y="2332"/>
                      <a:pt x="486" y="2332"/>
                    </a:cubicBezTo>
                    <a:lnTo>
                      <a:pt x="486" y="2332"/>
                    </a:lnTo>
                    <a:cubicBezTo>
                      <a:pt x="334" y="2606"/>
                      <a:pt x="243" y="2909"/>
                      <a:pt x="213" y="3183"/>
                    </a:cubicBezTo>
                    <a:cubicBezTo>
                      <a:pt x="0" y="4612"/>
                      <a:pt x="638" y="6010"/>
                      <a:pt x="1854" y="6800"/>
                    </a:cubicBezTo>
                    <a:cubicBezTo>
                      <a:pt x="2401" y="7165"/>
                      <a:pt x="3040" y="7347"/>
                      <a:pt x="3708" y="7378"/>
                    </a:cubicBezTo>
                    <a:cubicBezTo>
                      <a:pt x="3800" y="7385"/>
                      <a:pt x="3889" y="7389"/>
                      <a:pt x="3977" y="7389"/>
                    </a:cubicBezTo>
                    <a:cubicBezTo>
                      <a:pt x="4242" y="7389"/>
                      <a:pt x="4499" y="7355"/>
                      <a:pt x="4772" y="7286"/>
                    </a:cubicBezTo>
                    <a:cubicBezTo>
                      <a:pt x="5137" y="7195"/>
                      <a:pt x="5471" y="7043"/>
                      <a:pt x="5775" y="6831"/>
                    </a:cubicBezTo>
                    <a:cubicBezTo>
                      <a:pt x="7173" y="5979"/>
                      <a:pt x="7842" y="4338"/>
                      <a:pt x="7417" y="2757"/>
                    </a:cubicBezTo>
                    <a:cubicBezTo>
                      <a:pt x="7325" y="2393"/>
                      <a:pt x="7173" y="2058"/>
                      <a:pt x="6991" y="1754"/>
                    </a:cubicBezTo>
                    <a:cubicBezTo>
                      <a:pt x="6809" y="1450"/>
                      <a:pt x="6566" y="1177"/>
                      <a:pt x="6292" y="934"/>
                    </a:cubicBezTo>
                    <a:cubicBezTo>
                      <a:pt x="5806" y="478"/>
                      <a:pt x="5198" y="204"/>
                      <a:pt x="4559" y="52"/>
                    </a:cubicBezTo>
                    <a:cubicBezTo>
                      <a:pt x="4343" y="18"/>
                      <a:pt x="4126" y="1"/>
                      <a:pt x="39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69"/>
              <p:cNvSpPr/>
              <p:nvPr/>
            </p:nvSpPr>
            <p:spPr>
              <a:xfrm>
                <a:off x="5483019" y="504418"/>
                <a:ext cx="614665" cy="613733"/>
              </a:xfrm>
              <a:custGeom>
                <a:avLst/>
                <a:gdLst/>
                <a:ahLst/>
                <a:cxnLst/>
                <a:rect l="l" t="t" r="r" b="b"/>
                <a:pathLst>
                  <a:path w="19788" h="19758" extrusionOk="0">
                    <a:moveTo>
                      <a:pt x="9966" y="6158"/>
                    </a:moveTo>
                    <a:cubicBezTo>
                      <a:pt x="10413" y="6158"/>
                      <a:pt x="10867" y="6241"/>
                      <a:pt x="11307" y="6414"/>
                    </a:cubicBezTo>
                    <a:cubicBezTo>
                      <a:pt x="14286" y="7630"/>
                      <a:pt x="14347" y="11824"/>
                      <a:pt x="11398" y="13101"/>
                    </a:cubicBezTo>
                    <a:cubicBezTo>
                      <a:pt x="10917" y="13302"/>
                      <a:pt x="10436" y="13394"/>
                      <a:pt x="9971" y="13394"/>
                    </a:cubicBezTo>
                    <a:cubicBezTo>
                      <a:pt x="7558" y="13394"/>
                      <a:pt x="5607" y="10918"/>
                      <a:pt x="6626" y="8420"/>
                    </a:cubicBezTo>
                    <a:cubicBezTo>
                      <a:pt x="7183" y="7006"/>
                      <a:pt x="8534" y="6158"/>
                      <a:pt x="9966" y="6158"/>
                    </a:cubicBezTo>
                    <a:close/>
                    <a:moveTo>
                      <a:pt x="12067" y="0"/>
                    </a:moveTo>
                    <a:lnTo>
                      <a:pt x="10912" y="1703"/>
                    </a:lnTo>
                    <a:cubicBezTo>
                      <a:pt x="10547" y="1657"/>
                      <a:pt x="10183" y="1634"/>
                      <a:pt x="9818" y="1634"/>
                    </a:cubicBezTo>
                    <a:cubicBezTo>
                      <a:pt x="9453" y="1634"/>
                      <a:pt x="9088" y="1657"/>
                      <a:pt x="8724" y="1703"/>
                    </a:cubicBezTo>
                    <a:lnTo>
                      <a:pt x="7508" y="61"/>
                    </a:lnTo>
                    <a:lnTo>
                      <a:pt x="4407" y="1399"/>
                    </a:lnTo>
                    <a:lnTo>
                      <a:pt x="4803" y="3374"/>
                    </a:lnTo>
                    <a:cubicBezTo>
                      <a:pt x="4225" y="3830"/>
                      <a:pt x="3708" y="4377"/>
                      <a:pt x="3283" y="4955"/>
                    </a:cubicBezTo>
                    <a:lnTo>
                      <a:pt x="3283" y="4985"/>
                    </a:lnTo>
                    <a:lnTo>
                      <a:pt x="1277" y="4651"/>
                    </a:lnTo>
                    <a:lnTo>
                      <a:pt x="0" y="7782"/>
                    </a:lnTo>
                    <a:lnTo>
                      <a:pt x="1672" y="8937"/>
                    </a:lnTo>
                    <a:cubicBezTo>
                      <a:pt x="1581" y="9666"/>
                      <a:pt x="1611" y="10396"/>
                      <a:pt x="1702" y="11125"/>
                    </a:cubicBezTo>
                    <a:lnTo>
                      <a:pt x="61" y="12311"/>
                    </a:lnTo>
                    <a:lnTo>
                      <a:pt x="1398" y="15381"/>
                    </a:lnTo>
                    <a:lnTo>
                      <a:pt x="3404" y="14985"/>
                    </a:lnTo>
                    <a:cubicBezTo>
                      <a:pt x="3860" y="15563"/>
                      <a:pt x="4377" y="16080"/>
                      <a:pt x="4985" y="16505"/>
                    </a:cubicBezTo>
                    <a:lnTo>
                      <a:pt x="4651" y="18511"/>
                    </a:lnTo>
                    <a:lnTo>
                      <a:pt x="7781" y="19758"/>
                    </a:lnTo>
                    <a:lnTo>
                      <a:pt x="8906" y="18086"/>
                    </a:lnTo>
                    <a:cubicBezTo>
                      <a:pt x="9271" y="18131"/>
                      <a:pt x="9636" y="18154"/>
                      <a:pt x="10000" y="18154"/>
                    </a:cubicBezTo>
                    <a:cubicBezTo>
                      <a:pt x="10365" y="18154"/>
                      <a:pt x="10730" y="18131"/>
                      <a:pt x="11095" y="18086"/>
                    </a:cubicBezTo>
                    <a:lnTo>
                      <a:pt x="12310" y="19727"/>
                    </a:lnTo>
                    <a:lnTo>
                      <a:pt x="15380" y="18420"/>
                    </a:lnTo>
                    <a:lnTo>
                      <a:pt x="15016" y="16414"/>
                    </a:lnTo>
                    <a:cubicBezTo>
                      <a:pt x="15593" y="15958"/>
                      <a:pt x="16110" y="15411"/>
                      <a:pt x="16535" y="14833"/>
                    </a:cubicBezTo>
                    <a:lnTo>
                      <a:pt x="18541" y="15168"/>
                    </a:lnTo>
                    <a:lnTo>
                      <a:pt x="19788" y="12037"/>
                    </a:lnTo>
                    <a:lnTo>
                      <a:pt x="18116" y="10882"/>
                    </a:lnTo>
                    <a:cubicBezTo>
                      <a:pt x="18207" y="10153"/>
                      <a:pt x="18207" y="9423"/>
                      <a:pt x="18086" y="8694"/>
                    </a:cubicBezTo>
                    <a:lnTo>
                      <a:pt x="19757" y="7508"/>
                    </a:lnTo>
                    <a:lnTo>
                      <a:pt x="18420" y="4408"/>
                    </a:lnTo>
                    <a:lnTo>
                      <a:pt x="16414" y="4803"/>
                    </a:lnTo>
                    <a:cubicBezTo>
                      <a:pt x="15988" y="4225"/>
                      <a:pt x="15441" y="3709"/>
                      <a:pt x="14864" y="3283"/>
                    </a:cubicBezTo>
                    <a:lnTo>
                      <a:pt x="15198" y="1277"/>
                    </a:lnTo>
                    <a:lnTo>
                      <a:pt x="120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3" name="Google Shape;2243;p70"/>
          <p:cNvGrpSpPr/>
          <p:nvPr/>
        </p:nvGrpSpPr>
        <p:grpSpPr>
          <a:xfrm flipH="1">
            <a:off x="380125" y="1671213"/>
            <a:ext cx="1093300" cy="1431075"/>
            <a:chOff x="4304425" y="1671950"/>
            <a:chExt cx="1093300" cy="1431075"/>
          </a:xfrm>
        </p:grpSpPr>
        <p:sp>
          <p:nvSpPr>
            <p:cNvPr id="2244" name="Google Shape;2244;p70"/>
            <p:cNvSpPr/>
            <p:nvPr/>
          </p:nvSpPr>
          <p:spPr>
            <a:xfrm>
              <a:off x="4304425" y="1671950"/>
              <a:ext cx="1093300" cy="1304875"/>
            </a:xfrm>
            <a:custGeom>
              <a:avLst/>
              <a:gdLst/>
              <a:ahLst/>
              <a:cxnLst/>
              <a:rect l="l" t="t" r="r" b="b"/>
              <a:pathLst>
                <a:path w="43732" h="52195" extrusionOk="0">
                  <a:moveTo>
                    <a:pt x="38606" y="1"/>
                  </a:moveTo>
                  <a:cubicBezTo>
                    <a:pt x="36505" y="1"/>
                    <a:pt x="34571" y="1156"/>
                    <a:pt x="33091" y="2636"/>
                  </a:cubicBezTo>
                  <a:cubicBezTo>
                    <a:pt x="31590" y="4171"/>
                    <a:pt x="30523" y="6072"/>
                    <a:pt x="29422" y="7907"/>
                  </a:cubicBezTo>
                  <a:cubicBezTo>
                    <a:pt x="28321" y="9742"/>
                    <a:pt x="27187" y="11576"/>
                    <a:pt x="25552" y="12944"/>
                  </a:cubicBezTo>
                  <a:cubicBezTo>
                    <a:pt x="25186" y="13284"/>
                    <a:pt x="24716" y="13584"/>
                    <a:pt x="24257" y="13584"/>
                  </a:cubicBezTo>
                  <a:cubicBezTo>
                    <a:pt x="24131" y="13584"/>
                    <a:pt x="24006" y="13561"/>
                    <a:pt x="23884" y="13511"/>
                  </a:cubicBezTo>
                  <a:cubicBezTo>
                    <a:pt x="23317" y="13311"/>
                    <a:pt x="23084" y="12610"/>
                    <a:pt x="23084" y="12010"/>
                  </a:cubicBezTo>
                  <a:cubicBezTo>
                    <a:pt x="23151" y="11409"/>
                    <a:pt x="23184" y="10776"/>
                    <a:pt x="23151" y="10175"/>
                  </a:cubicBezTo>
                  <a:cubicBezTo>
                    <a:pt x="23005" y="8893"/>
                    <a:pt x="21687" y="8018"/>
                    <a:pt x="20422" y="8018"/>
                  </a:cubicBezTo>
                  <a:cubicBezTo>
                    <a:pt x="20240" y="8018"/>
                    <a:pt x="20058" y="8036"/>
                    <a:pt x="19882" y="8074"/>
                  </a:cubicBezTo>
                  <a:cubicBezTo>
                    <a:pt x="18447" y="8374"/>
                    <a:pt x="17346" y="9608"/>
                    <a:pt x="16779" y="10976"/>
                  </a:cubicBezTo>
                  <a:cubicBezTo>
                    <a:pt x="16212" y="12343"/>
                    <a:pt x="16146" y="13845"/>
                    <a:pt x="16046" y="15312"/>
                  </a:cubicBezTo>
                  <a:lnTo>
                    <a:pt x="15512" y="23551"/>
                  </a:lnTo>
                  <a:cubicBezTo>
                    <a:pt x="15445" y="25019"/>
                    <a:pt x="15145" y="26787"/>
                    <a:pt x="13844" y="27388"/>
                  </a:cubicBezTo>
                  <a:cubicBezTo>
                    <a:pt x="13544" y="27532"/>
                    <a:pt x="13225" y="27594"/>
                    <a:pt x="12901" y="27594"/>
                  </a:cubicBezTo>
                  <a:cubicBezTo>
                    <a:pt x="12179" y="27594"/>
                    <a:pt x="11430" y="27289"/>
                    <a:pt x="10808" y="26921"/>
                  </a:cubicBezTo>
                  <a:cubicBezTo>
                    <a:pt x="9407" y="26053"/>
                    <a:pt x="8307" y="24819"/>
                    <a:pt x="7573" y="23351"/>
                  </a:cubicBezTo>
                  <a:cubicBezTo>
                    <a:pt x="7039" y="22251"/>
                    <a:pt x="6639" y="20950"/>
                    <a:pt x="5571" y="20349"/>
                  </a:cubicBezTo>
                  <a:cubicBezTo>
                    <a:pt x="5239" y="20166"/>
                    <a:pt x="4877" y="20083"/>
                    <a:pt x="4510" y="20083"/>
                  </a:cubicBezTo>
                  <a:cubicBezTo>
                    <a:pt x="3474" y="20083"/>
                    <a:pt x="2393" y="20739"/>
                    <a:pt x="1802" y="21650"/>
                  </a:cubicBezTo>
                  <a:cubicBezTo>
                    <a:pt x="1001" y="22918"/>
                    <a:pt x="1068" y="24485"/>
                    <a:pt x="901" y="25953"/>
                  </a:cubicBezTo>
                  <a:cubicBezTo>
                    <a:pt x="1" y="34793"/>
                    <a:pt x="1068" y="44800"/>
                    <a:pt x="8307" y="50638"/>
                  </a:cubicBezTo>
                  <a:lnTo>
                    <a:pt x="8240" y="50638"/>
                  </a:lnTo>
                  <a:cubicBezTo>
                    <a:pt x="10687" y="51727"/>
                    <a:pt x="13076" y="52195"/>
                    <a:pt x="15505" y="52195"/>
                  </a:cubicBezTo>
                  <a:cubicBezTo>
                    <a:pt x="17613" y="52195"/>
                    <a:pt x="19751" y="51842"/>
                    <a:pt x="21983" y="51238"/>
                  </a:cubicBezTo>
                  <a:cubicBezTo>
                    <a:pt x="26820" y="49837"/>
                    <a:pt x="31190" y="47202"/>
                    <a:pt x="34659" y="43566"/>
                  </a:cubicBezTo>
                  <a:cubicBezTo>
                    <a:pt x="35693" y="42565"/>
                    <a:pt x="36560" y="41398"/>
                    <a:pt x="37127" y="40063"/>
                  </a:cubicBezTo>
                  <a:cubicBezTo>
                    <a:pt x="37661" y="38729"/>
                    <a:pt x="37694" y="37128"/>
                    <a:pt x="36927" y="35894"/>
                  </a:cubicBezTo>
                  <a:cubicBezTo>
                    <a:pt x="36111" y="34612"/>
                    <a:pt x="34596" y="34079"/>
                    <a:pt x="33051" y="34079"/>
                  </a:cubicBezTo>
                  <a:cubicBezTo>
                    <a:pt x="32385" y="34079"/>
                    <a:pt x="31713" y="34178"/>
                    <a:pt x="31090" y="34359"/>
                  </a:cubicBezTo>
                  <a:cubicBezTo>
                    <a:pt x="29989" y="34693"/>
                    <a:pt x="28888" y="35260"/>
                    <a:pt x="27754" y="35393"/>
                  </a:cubicBezTo>
                  <a:cubicBezTo>
                    <a:pt x="27625" y="35409"/>
                    <a:pt x="27493" y="35417"/>
                    <a:pt x="27360" y="35417"/>
                  </a:cubicBezTo>
                  <a:cubicBezTo>
                    <a:pt x="26353" y="35417"/>
                    <a:pt x="25264" y="34968"/>
                    <a:pt x="24852" y="34026"/>
                  </a:cubicBezTo>
                  <a:cubicBezTo>
                    <a:pt x="24385" y="32958"/>
                    <a:pt x="25019" y="31657"/>
                    <a:pt x="25919" y="30957"/>
                  </a:cubicBezTo>
                  <a:cubicBezTo>
                    <a:pt x="26853" y="30256"/>
                    <a:pt x="28021" y="29989"/>
                    <a:pt x="29122" y="29689"/>
                  </a:cubicBezTo>
                  <a:cubicBezTo>
                    <a:pt x="32224" y="28755"/>
                    <a:pt x="35159" y="27321"/>
                    <a:pt x="37761" y="25419"/>
                  </a:cubicBezTo>
                  <a:cubicBezTo>
                    <a:pt x="39062" y="24485"/>
                    <a:pt x="40430" y="22984"/>
                    <a:pt x="39929" y="21450"/>
                  </a:cubicBezTo>
                  <a:cubicBezTo>
                    <a:pt x="39562" y="20316"/>
                    <a:pt x="38362" y="19715"/>
                    <a:pt x="37227" y="19515"/>
                  </a:cubicBezTo>
                  <a:cubicBezTo>
                    <a:pt x="36093" y="19315"/>
                    <a:pt x="34892" y="19348"/>
                    <a:pt x="33825" y="18915"/>
                  </a:cubicBezTo>
                  <a:cubicBezTo>
                    <a:pt x="32858" y="18515"/>
                    <a:pt x="31990" y="17480"/>
                    <a:pt x="32391" y="16513"/>
                  </a:cubicBezTo>
                  <a:cubicBezTo>
                    <a:pt x="32657" y="16013"/>
                    <a:pt x="33124" y="15612"/>
                    <a:pt x="33658" y="15379"/>
                  </a:cubicBezTo>
                  <a:cubicBezTo>
                    <a:pt x="36360" y="13711"/>
                    <a:pt x="38829" y="11676"/>
                    <a:pt x="40963" y="9308"/>
                  </a:cubicBezTo>
                  <a:cubicBezTo>
                    <a:pt x="42398" y="7707"/>
                    <a:pt x="43732" y="5672"/>
                    <a:pt x="43332" y="3570"/>
                  </a:cubicBezTo>
                  <a:cubicBezTo>
                    <a:pt x="42965" y="1469"/>
                    <a:pt x="40797" y="1"/>
                    <a:pt x="38695" y="1"/>
                  </a:cubicBezTo>
                  <a:cubicBezTo>
                    <a:pt x="38665" y="1"/>
                    <a:pt x="38636" y="1"/>
                    <a:pt x="386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0"/>
            <p:cNvSpPr/>
            <p:nvPr/>
          </p:nvSpPr>
          <p:spPr>
            <a:xfrm>
              <a:off x="4497900" y="1707825"/>
              <a:ext cx="840625" cy="1395200"/>
            </a:xfrm>
            <a:custGeom>
              <a:avLst/>
              <a:gdLst/>
              <a:ahLst/>
              <a:cxnLst/>
              <a:rect l="l" t="t" r="r" b="b"/>
              <a:pathLst>
                <a:path w="33625" h="55808" extrusionOk="0">
                  <a:moveTo>
                    <a:pt x="33625" y="1"/>
                  </a:moveTo>
                  <a:cubicBezTo>
                    <a:pt x="33558" y="34"/>
                    <a:pt x="33491" y="67"/>
                    <a:pt x="33458" y="101"/>
                  </a:cubicBezTo>
                  <a:lnTo>
                    <a:pt x="32958" y="434"/>
                  </a:lnTo>
                  <a:cubicBezTo>
                    <a:pt x="32557" y="734"/>
                    <a:pt x="31923" y="1201"/>
                    <a:pt x="31156" y="1802"/>
                  </a:cubicBezTo>
                  <a:cubicBezTo>
                    <a:pt x="28988" y="3503"/>
                    <a:pt x="26920" y="5404"/>
                    <a:pt x="25052" y="7439"/>
                  </a:cubicBezTo>
                  <a:cubicBezTo>
                    <a:pt x="23851" y="8707"/>
                    <a:pt x="22583" y="10175"/>
                    <a:pt x="21282" y="11776"/>
                  </a:cubicBezTo>
                  <a:cubicBezTo>
                    <a:pt x="19948" y="13377"/>
                    <a:pt x="18581" y="15078"/>
                    <a:pt x="17180" y="16946"/>
                  </a:cubicBezTo>
                  <a:cubicBezTo>
                    <a:pt x="15712" y="18881"/>
                    <a:pt x="14344" y="20916"/>
                    <a:pt x="13077" y="23017"/>
                  </a:cubicBezTo>
                  <a:cubicBezTo>
                    <a:pt x="12443" y="24085"/>
                    <a:pt x="11842" y="25252"/>
                    <a:pt x="11242" y="26420"/>
                  </a:cubicBezTo>
                  <a:lnTo>
                    <a:pt x="9441" y="29955"/>
                  </a:lnTo>
                  <a:cubicBezTo>
                    <a:pt x="7106" y="34459"/>
                    <a:pt x="5038" y="39062"/>
                    <a:pt x="3236" y="43799"/>
                  </a:cubicBezTo>
                  <a:cubicBezTo>
                    <a:pt x="1769" y="47668"/>
                    <a:pt x="668" y="51671"/>
                    <a:pt x="1" y="55774"/>
                  </a:cubicBezTo>
                  <a:lnTo>
                    <a:pt x="167" y="55807"/>
                  </a:lnTo>
                  <a:cubicBezTo>
                    <a:pt x="868" y="51738"/>
                    <a:pt x="1969" y="47735"/>
                    <a:pt x="3436" y="43899"/>
                  </a:cubicBezTo>
                  <a:cubicBezTo>
                    <a:pt x="5271" y="39162"/>
                    <a:pt x="7339" y="34559"/>
                    <a:pt x="9641" y="30089"/>
                  </a:cubicBezTo>
                  <a:lnTo>
                    <a:pt x="11475" y="26553"/>
                  </a:lnTo>
                  <a:cubicBezTo>
                    <a:pt x="12043" y="25385"/>
                    <a:pt x="12643" y="24218"/>
                    <a:pt x="13310" y="23151"/>
                  </a:cubicBezTo>
                  <a:cubicBezTo>
                    <a:pt x="14544" y="21049"/>
                    <a:pt x="15912" y="19048"/>
                    <a:pt x="17346" y="17113"/>
                  </a:cubicBezTo>
                  <a:cubicBezTo>
                    <a:pt x="18747" y="15245"/>
                    <a:pt x="20115" y="13510"/>
                    <a:pt x="21449" y="11909"/>
                  </a:cubicBezTo>
                  <a:cubicBezTo>
                    <a:pt x="22750" y="10308"/>
                    <a:pt x="23984" y="8840"/>
                    <a:pt x="25185" y="7573"/>
                  </a:cubicBezTo>
                  <a:cubicBezTo>
                    <a:pt x="27053" y="5538"/>
                    <a:pt x="29088" y="3637"/>
                    <a:pt x="31223" y="1902"/>
                  </a:cubicBezTo>
                  <a:cubicBezTo>
                    <a:pt x="31990" y="1268"/>
                    <a:pt x="32591" y="801"/>
                    <a:pt x="32991" y="501"/>
                  </a:cubicBezTo>
                  <a:lnTo>
                    <a:pt x="33458" y="134"/>
                  </a:lnTo>
                  <a:cubicBezTo>
                    <a:pt x="33525" y="101"/>
                    <a:pt x="33558" y="34"/>
                    <a:pt x="33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0"/>
            <p:cNvSpPr/>
            <p:nvPr/>
          </p:nvSpPr>
          <p:spPr>
            <a:xfrm>
              <a:off x="4800625" y="1873775"/>
              <a:ext cx="27550" cy="408650"/>
            </a:xfrm>
            <a:custGeom>
              <a:avLst/>
              <a:gdLst/>
              <a:ahLst/>
              <a:cxnLst/>
              <a:rect l="l" t="t" r="r" b="b"/>
              <a:pathLst>
                <a:path w="1102" h="16346" extrusionOk="0">
                  <a:moveTo>
                    <a:pt x="34" y="1"/>
                  </a:moveTo>
                  <a:cubicBezTo>
                    <a:pt x="0" y="234"/>
                    <a:pt x="34" y="434"/>
                    <a:pt x="67" y="668"/>
                  </a:cubicBezTo>
                  <a:cubicBezTo>
                    <a:pt x="100" y="1068"/>
                    <a:pt x="167" y="1669"/>
                    <a:pt x="234" y="2402"/>
                  </a:cubicBezTo>
                  <a:cubicBezTo>
                    <a:pt x="334" y="3870"/>
                    <a:pt x="467" y="5938"/>
                    <a:pt x="534" y="8173"/>
                  </a:cubicBezTo>
                  <a:cubicBezTo>
                    <a:pt x="601" y="10442"/>
                    <a:pt x="701" y="12476"/>
                    <a:pt x="801" y="13977"/>
                  </a:cubicBezTo>
                  <a:cubicBezTo>
                    <a:pt x="868" y="14711"/>
                    <a:pt x="901" y="15312"/>
                    <a:pt x="968" y="15712"/>
                  </a:cubicBezTo>
                  <a:cubicBezTo>
                    <a:pt x="968" y="15945"/>
                    <a:pt x="1001" y="16146"/>
                    <a:pt x="1068" y="16346"/>
                  </a:cubicBezTo>
                  <a:cubicBezTo>
                    <a:pt x="1068" y="16146"/>
                    <a:pt x="1101" y="15912"/>
                    <a:pt x="1068" y="15712"/>
                  </a:cubicBezTo>
                  <a:cubicBezTo>
                    <a:pt x="1068" y="15245"/>
                    <a:pt x="1034" y="14645"/>
                    <a:pt x="1001" y="13944"/>
                  </a:cubicBezTo>
                  <a:cubicBezTo>
                    <a:pt x="968" y="12410"/>
                    <a:pt x="934" y="10442"/>
                    <a:pt x="834" y="8173"/>
                  </a:cubicBezTo>
                  <a:cubicBezTo>
                    <a:pt x="734" y="5905"/>
                    <a:pt x="601" y="3870"/>
                    <a:pt x="401" y="2402"/>
                  </a:cubicBezTo>
                  <a:cubicBezTo>
                    <a:pt x="334" y="1635"/>
                    <a:pt x="234" y="1068"/>
                    <a:pt x="167" y="635"/>
                  </a:cubicBezTo>
                  <a:cubicBezTo>
                    <a:pt x="134" y="434"/>
                    <a:pt x="100" y="234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70"/>
            <p:cNvSpPr/>
            <p:nvPr/>
          </p:nvSpPr>
          <p:spPr>
            <a:xfrm>
              <a:off x="4826475" y="2224875"/>
              <a:ext cx="479525" cy="58400"/>
            </a:xfrm>
            <a:custGeom>
              <a:avLst/>
              <a:gdLst/>
              <a:ahLst/>
              <a:cxnLst/>
              <a:rect l="l" t="t" r="r" b="b"/>
              <a:pathLst>
                <a:path w="19181" h="2336" extrusionOk="0">
                  <a:moveTo>
                    <a:pt x="16345" y="0"/>
                  </a:moveTo>
                  <a:cubicBezTo>
                    <a:pt x="14044" y="33"/>
                    <a:pt x="11775" y="200"/>
                    <a:pt x="9507" y="467"/>
                  </a:cubicBezTo>
                  <a:cubicBezTo>
                    <a:pt x="6839" y="801"/>
                    <a:pt x="4470" y="1201"/>
                    <a:pt x="2736" y="1601"/>
                  </a:cubicBezTo>
                  <a:cubicBezTo>
                    <a:pt x="1902" y="1768"/>
                    <a:pt x="1201" y="1968"/>
                    <a:pt x="734" y="2102"/>
                  </a:cubicBezTo>
                  <a:cubicBezTo>
                    <a:pt x="467" y="2135"/>
                    <a:pt x="234" y="2235"/>
                    <a:pt x="0" y="2335"/>
                  </a:cubicBezTo>
                  <a:cubicBezTo>
                    <a:pt x="267" y="2302"/>
                    <a:pt x="501" y="2268"/>
                    <a:pt x="768" y="2202"/>
                  </a:cubicBezTo>
                  <a:cubicBezTo>
                    <a:pt x="1235" y="2068"/>
                    <a:pt x="1935" y="1935"/>
                    <a:pt x="2802" y="1768"/>
                  </a:cubicBezTo>
                  <a:cubicBezTo>
                    <a:pt x="4504" y="1434"/>
                    <a:pt x="6905" y="1068"/>
                    <a:pt x="9540" y="734"/>
                  </a:cubicBezTo>
                  <a:cubicBezTo>
                    <a:pt x="12176" y="434"/>
                    <a:pt x="14611" y="234"/>
                    <a:pt x="16345" y="167"/>
                  </a:cubicBezTo>
                  <a:cubicBezTo>
                    <a:pt x="17246" y="100"/>
                    <a:pt x="17947" y="100"/>
                    <a:pt x="18414" y="100"/>
                  </a:cubicBezTo>
                  <a:cubicBezTo>
                    <a:pt x="18492" y="110"/>
                    <a:pt x="18570" y="114"/>
                    <a:pt x="18647" y="114"/>
                  </a:cubicBezTo>
                  <a:cubicBezTo>
                    <a:pt x="18834" y="114"/>
                    <a:pt x="19016" y="90"/>
                    <a:pt x="19181" y="67"/>
                  </a:cubicBezTo>
                  <a:cubicBezTo>
                    <a:pt x="18947" y="33"/>
                    <a:pt x="18680" y="0"/>
                    <a:pt x="18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70"/>
            <p:cNvSpPr/>
            <p:nvPr/>
          </p:nvSpPr>
          <p:spPr>
            <a:xfrm>
              <a:off x="4584625" y="2634325"/>
              <a:ext cx="643000" cy="160150"/>
            </a:xfrm>
            <a:custGeom>
              <a:avLst/>
              <a:gdLst/>
              <a:ahLst/>
              <a:cxnLst/>
              <a:rect l="l" t="t" r="r" b="b"/>
              <a:pathLst>
                <a:path w="25720" h="6406" extrusionOk="0">
                  <a:moveTo>
                    <a:pt x="25719" y="0"/>
                  </a:moveTo>
                  <a:cubicBezTo>
                    <a:pt x="25619" y="0"/>
                    <a:pt x="25519" y="34"/>
                    <a:pt x="25452" y="34"/>
                  </a:cubicBezTo>
                  <a:lnTo>
                    <a:pt x="24685" y="201"/>
                  </a:lnTo>
                  <a:cubicBezTo>
                    <a:pt x="24018" y="334"/>
                    <a:pt x="23084" y="534"/>
                    <a:pt x="21916" y="801"/>
                  </a:cubicBezTo>
                  <a:cubicBezTo>
                    <a:pt x="19581" y="1335"/>
                    <a:pt x="16379" y="2135"/>
                    <a:pt x="12843" y="3069"/>
                  </a:cubicBezTo>
                  <a:cubicBezTo>
                    <a:pt x="9307" y="4003"/>
                    <a:pt x="6105" y="4837"/>
                    <a:pt x="3770" y="5438"/>
                  </a:cubicBezTo>
                  <a:lnTo>
                    <a:pt x="1001" y="6105"/>
                  </a:lnTo>
                  <a:lnTo>
                    <a:pt x="268" y="6305"/>
                  </a:lnTo>
                  <a:cubicBezTo>
                    <a:pt x="168" y="6338"/>
                    <a:pt x="101" y="6338"/>
                    <a:pt x="1" y="6405"/>
                  </a:cubicBezTo>
                  <a:cubicBezTo>
                    <a:pt x="101" y="6405"/>
                    <a:pt x="201" y="6372"/>
                    <a:pt x="268" y="6372"/>
                  </a:cubicBezTo>
                  <a:lnTo>
                    <a:pt x="1035" y="6205"/>
                  </a:lnTo>
                  <a:cubicBezTo>
                    <a:pt x="1702" y="6072"/>
                    <a:pt x="2636" y="5871"/>
                    <a:pt x="3803" y="5605"/>
                  </a:cubicBezTo>
                  <a:cubicBezTo>
                    <a:pt x="6138" y="5071"/>
                    <a:pt x="9341" y="4270"/>
                    <a:pt x="12877" y="3336"/>
                  </a:cubicBezTo>
                  <a:cubicBezTo>
                    <a:pt x="16446" y="2402"/>
                    <a:pt x="19615" y="1568"/>
                    <a:pt x="21950" y="1001"/>
                  </a:cubicBezTo>
                  <a:lnTo>
                    <a:pt x="24718" y="301"/>
                  </a:lnTo>
                  <a:lnTo>
                    <a:pt x="25452" y="101"/>
                  </a:lnTo>
                  <a:cubicBezTo>
                    <a:pt x="25552" y="101"/>
                    <a:pt x="25619" y="67"/>
                    <a:pt x="25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9" name="Google Shape;2249;p70"/>
          <p:cNvGrpSpPr/>
          <p:nvPr/>
        </p:nvGrpSpPr>
        <p:grpSpPr>
          <a:xfrm>
            <a:off x="4281125" y="771950"/>
            <a:ext cx="743875" cy="1430625"/>
            <a:chOff x="4347800" y="1105325"/>
            <a:chExt cx="743875" cy="1430625"/>
          </a:xfrm>
        </p:grpSpPr>
        <p:sp>
          <p:nvSpPr>
            <p:cNvPr id="2250" name="Google Shape;2250;p70"/>
            <p:cNvSpPr/>
            <p:nvPr/>
          </p:nvSpPr>
          <p:spPr>
            <a:xfrm>
              <a:off x="4347800" y="1105325"/>
              <a:ext cx="743875" cy="1264675"/>
            </a:xfrm>
            <a:custGeom>
              <a:avLst/>
              <a:gdLst/>
              <a:ahLst/>
              <a:cxnLst/>
              <a:rect l="l" t="t" r="r" b="b"/>
              <a:pathLst>
                <a:path w="29755" h="50587" extrusionOk="0">
                  <a:moveTo>
                    <a:pt x="27600" y="54"/>
                  </a:moveTo>
                  <a:lnTo>
                    <a:pt x="27600" y="54"/>
                  </a:lnTo>
                  <a:cubicBezTo>
                    <a:pt x="27696" y="86"/>
                    <a:pt x="27791" y="118"/>
                    <a:pt x="27887" y="150"/>
                  </a:cubicBezTo>
                  <a:cubicBezTo>
                    <a:pt x="27781" y="97"/>
                    <a:pt x="27697" y="65"/>
                    <a:pt x="27600" y="54"/>
                  </a:cubicBezTo>
                  <a:close/>
                  <a:moveTo>
                    <a:pt x="27820" y="117"/>
                  </a:moveTo>
                  <a:cubicBezTo>
                    <a:pt x="27920" y="150"/>
                    <a:pt x="27987" y="217"/>
                    <a:pt x="28087" y="250"/>
                  </a:cubicBezTo>
                  <a:cubicBezTo>
                    <a:pt x="28020" y="184"/>
                    <a:pt x="27920" y="150"/>
                    <a:pt x="27820" y="117"/>
                  </a:cubicBezTo>
                  <a:close/>
                  <a:moveTo>
                    <a:pt x="27070" y="0"/>
                  </a:moveTo>
                  <a:cubicBezTo>
                    <a:pt x="26920" y="0"/>
                    <a:pt x="26769" y="17"/>
                    <a:pt x="26619" y="50"/>
                  </a:cubicBezTo>
                  <a:cubicBezTo>
                    <a:pt x="26119" y="150"/>
                    <a:pt x="25652" y="384"/>
                    <a:pt x="25252" y="717"/>
                  </a:cubicBezTo>
                  <a:cubicBezTo>
                    <a:pt x="24751" y="1151"/>
                    <a:pt x="24284" y="1685"/>
                    <a:pt x="23917" y="2285"/>
                  </a:cubicBezTo>
                  <a:cubicBezTo>
                    <a:pt x="23050" y="3586"/>
                    <a:pt x="22350" y="5387"/>
                    <a:pt x="21549" y="7489"/>
                  </a:cubicBezTo>
                  <a:cubicBezTo>
                    <a:pt x="20648" y="9924"/>
                    <a:pt x="19848" y="12359"/>
                    <a:pt x="19181" y="14861"/>
                  </a:cubicBezTo>
                  <a:cubicBezTo>
                    <a:pt x="19047" y="15061"/>
                    <a:pt x="18914" y="15261"/>
                    <a:pt x="18714" y="15428"/>
                  </a:cubicBezTo>
                  <a:cubicBezTo>
                    <a:pt x="18575" y="15567"/>
                    <a:pt x="18389" y="15636"/>
                    <a:pt x="18196" y="15636"/>
                  </a:cubicBezTo>
                  <a:cubicBezTo>
                    <a:pt x="18158" y="15636"/>
                    <a:pt x="18119" y="15633"/>
                    <a:pt x="18080" y="15628"/>
                  </a:cubicBezTo>
                  <a:cubicBezTo>
                    <a:pt x="17846" y="15561"/>
                    <a:pt x="17613" y="15461"/>
                    <a:pt x="17446" y="15261"/>
                  </a:cubicBezTo>
                  <a:cubicBezTo>
                    <a:pt x="17246" y="15094"/>
                    <a:pt x="17079" y="14894"/>
                    <a:pt x="16879" y="14694"/>
                  </a:cubicBezTo>
                  <a:cubicBezTo>
                    <a:pt x="16545" y="14294"/>
                    <a:pt x="16145" y="13927"/>
                    <a:pt x="15712" y="13560"/>
                  </a:cubicBezTo>
                  <a:cubicBezTo>
                    <a:pt x="15511" y="13393"/>
                    <a:pt x="15278" y="13226"/>
                    <a:pt x="15011" y="13093"/>
                  </a:cubicBezTo>
                  <a:cubicBezTo>
                    <a:pt x="14790" y="12982"/>
                    <a:pt x="14546" y="12917"/>
                    <a:pt x="14298" y="12917"/>
                  </a:cubicBezTo>
                  <a:cubicBezTo>
                    <a:pt x="14247" y="12917"/>
                    <a:pt x="14195" y="12920"/>
                    <a:pt x="14144" y="12926"/>
                  </a:cubicBezTo>
                  <a:cubicBezTo>
                    <a:pt x="13577" y="13026"/>
                    <a:pt x="13043" y="13360"/>
                    <a:pt x="12709" y="13893"/>
                  </a:cubicBezTo>
                  <a:cubicBezTo>
                    <a:pt x="12409" y="14394"/>
                    <a:pt x="12209" y="14994"/>
                    <a:pt x="12209" y="15628"/>
                  </a:cubicBezTo>
                  <a:cubicBezTo>
                    <a:pt x="12142" y="16829"/>
                    <a:pt x="12476" y="18063"/>
                    <a:pt x="12676" y="19297"/>
                  </a:cubicBezTo>
                  <a:cubicBezTo>
                    <a:pt x="12910" y="20531"/>
                    <a:pt x="13143" y="21832"/>
                    <a:pt x="13410" y="23133"/>
                  </a:cubicBezTo>
                  <a:cubicBezTo>
                    <a:pt x="13510" y="23767"/>
                    <a:pt x="13643" y="24434"/>
                    <a:pt x="13777" y="25101"/>
                  </a:cubicBezTo>
                  <a:cubicBezTo>
                    <a:pt x="13810" y="25435"/>
                    <a:pt x="13877" y="25768"/>
                    <a:pt x="13944" y="26102"/>
                  </a:cubicBezTo>
                  <a:cubicBezTo>
                    <a:pt x="13977" y="26269"/>
                    <a:pt x="14010" y="26436"/>
                    <a:pt x="14010" y="26602"/>
                  </a:cubicBezTo>
                  <a:cubicBezTo>
                    <a:pt x="14010" y="26769"/>
                    <a:pt x="13944" y="26903"/>
                    <a:pt x="13877" y="27036"/>
                  </a:cubicBezTo>
                  <a:cubicBezTo>
                    <a:pt x="13805" y="27108"/>
                    <a:pt x="13715" y="27163"/>
                    <a:pt x="13609" y="27163"/>
                  </a:cubicBezTo>
                  <a:cubicBezTo>
                    <a:pt x="13567" y="27163"/>
                    <a:pt x="13523" y="27155"/>
                    <a:pt x="13477" y="27136"/>
                  </a:cubicBezTo>
                  <a:cubicBezTo>
                    <a:pt x="13343" y="27103"/>
                    <a:pt x="13210" y="27036"/>
                    <a:pt x="13076" y="26936"/>
                  </a:cubicBezTo>
                  <a:lnTo>
                    <a:pt x="12242" y="26302"/>
                  </a:lnTo>
                  <a:cubicBezTo>
                    <a:pt x="11675" y="25869"/>
                    <a:pt x="11075" y="25435"/>
                    <a:pt x="10441" y="25068"/>
                  </a:cubicBezTo>
                  <a:cubicBezTo>
                    <a:pt x="9841" y="24701"/>
                    <a:pt x="9140" y="24434"/>
                    <a:pt x="8440" y="24234"/>
                  </a:cubicBezTo>
                  <a:cubicBezTo>
                    <a:pt x="8240" y="24201"/>
                    <a:pt x="8048" y="24184"/>
                    <a:pt x="7856" y="24184"/>
                  </a:cubicBezTo>
                  <a:cubicBezTo>
                    <a:pt x="7664" y="24184"/>
                    <a:pt x="7472" y="24201"/>
                    <a:pt x="7272" y="24234"/>
                  </a:cubicBezTo>
                  <a:cubicBezTo>
                    <a:pt x="6905" y="24334"/>
                    <a:pt x="6572" y="24568"/>
                    <a:pt x="6338" y="24901"/>
                  </a:cubicBezTo>
                  <a:cubicBezTo>
                    <a:pt x="5905" y="25535"/>
                    <a:pt x="5704" y="26302"/>
                    <a:pt x="5704" y="27103"/>
                  </a:cubicBezTo>
                  <a:cubicBezTo>
                    <a:pt x="5704" y="27870"/>
                    <a:pt x="5804" y="28637"/>
                    <a:pt x="5938" y="29404"/>
                  </a:cubicBezTo>
                  <a:cubicBezTo>
                    <a:pt x="6238" y="30939"/>
                    <a:pt x="6672" y="32440"/>
                    <a:pt x="7205" y="33908"/>
                  </a:cubicBezTo>
                  <a:cubicBezTo>
                    <a:pt x="7372" y="34275"/>
                    <a:pt x="7506" y="34642"/>
                    <a:pt x="7572" y="35042"/>
                  </a:cubicBezTo>
                  <a:cubicBezTo>
                    <a:pt x="7606" y="35209"/>
                    <a:pt x="7572" y="35375"/>
                    <a:pt x="7472" y="35509"/>
                  </a:cubicBezTo>
                  <a:lnTo>
                    <a:pt x="7372" y="35609"/>
                  </a:lnTo>
                  <a:cubicBezTo>
                    <a:pt x="7339" y="35642"/>
                    <a:pt x="7272" y="35676"/>
                    <a:pt x="7272" y="35676"/>
                  </a:cubicBezTo>
                  <a:cubicBezTo>
                    <a:pt x="7205" y="35676"/>
                    <a:pt x="7139" y="35642"/>
                    <a:pt x="7072" y="35609"/>
                  </a:cubicBezTo>
                  <a:cubicBezTo>
                    <a:pt x="6738" y="35409"/>
                    <a:pt x="6438" y="35142"/>
                    <a:pt x="6138" y="34875"/>
                  </a:cubicBezTo>
                  <a:lnTo>
                    <a:pt x="5237" y="34041"/>
                  </a:lnTo>
                  <a:cubicBezTo>
                    <a:pt x="4670" y="33474"/>
                    <a:pt x="4003" y="32940"/>
                    <a:pt x="3336" y="32473"/>
                  </a:cubicBezTo>
                  <a:cubicBezTo>
                    <a:pt x="2969" y="32240"/>
                    <a:pt x="2569" y="32073"/>
                    <a:pt x="2169" y="31973"/>
                  </a:cubicBezTo>
                  <a:cubicBezTo>
                    <a:pt x="2020" y="31927"/>
                    <a:pt x="1867" y="31905"/>
                    <a:pt x="1716" y="31905"/>
                  </a:cubicBezTo>
                  <a:cubicBezTo>
                    <a:pt x="1426" y="31905"/>
                    <a:pt x="1142" y="31986"/>
                    <a:pt x="901" y="32140"/>
                  </a:cubicBezTo>
                  <a:cubicBezTo>
                    <a:pt x="534" y="32373"/>
                    <a:pt x="267" y="32774"/>
                    <a:pt x="167" y="33207"/>
                  </a:cubicBezTo>
                  <a:cubicBezTo>
                    <a:pt x="67" y="33641"/>
                    <a:pt x="34" y="34041"/>
                    <a:pt x="0" y="34475"/>
                  </a:cubicBezTo>
                  <a:cubicBezTo>
                    <a:pt x="34" y="35342"/>
                    <a:pt x="134" y="36209"/>
                    <a:pt x="334" y="37010"/>
                  </a:cubicBezTo>
                  <a:cubicBezTo>
                    <a:pt x="768" y="38711"/>
                    <a:pt x="1368" y="40346"/>
                    <a:pt x="2169" y="41880"/>
                  </a:cubicBezTo>
                  <a:cubicBezTo>
                    <a:pt x="2969" y="43448"/>
                    <a:pt x="3870" y="44949"/>
                    <a:pt x="4870" y="46383"/>
                  </a:cubicBezTo>
                  <a:cubicBezTo>
                    <a:pt x="5371" y="47117"/>
                    <a:pt x="5938" y="47818"/>
                    <a:pt x="6505" y="48451"/>
                  </a:cubicBezTo>
                  <a:lnTo>
                    <a:pt x="8206" y="50553"/>
                  </a:lnTo>
                  <a:lnTo>
                    <a:pt x="8273" y="50586"/>
                  </a:lnTo>
                  <a:lnTo>
                    <a:pt x="8306" y="50586"/>
                  </a:lnTo>
                  <a:lnTo>
                    <a:pt x="10975" y="50219"/>
                  </a:lnTo>
                  <a:cubicBezTo>
                    <a:pt x="11875" y="50119"/>
                    <a:pt x="12743" y="49952"/>
                    <a:pt x="13610" y="49752"/>
                  </a:cubicBezTo>
                  <a:cubicBezTo>
                    <a:pt x="15311" y="49385"/>
                    <a:pt x="17012" y="48885"/>
                    <a:pt x="18647" y="48251"/>
                  </a:cubicBezTo>
                  <a:cubicBezTo>
                    <a:pt x="20281" y="47651"/>
                    <a:pt x="21816" y="46850"/>
                    <a:pt x="23250" y="45883"/>
                  </a:cubicBezTo>
                  <a:cubicBezTo>
                    <a:pt x="23984" y="45416"/>
                    <a:pt x="24618" y="44849"/>
                    <a:pt x="25185" y="44215"/>
                  </a:cubicBezTo>
                  <a:cubicBezTo>
                    <a:pt x="25485" y="43915"/>
                    <a:pt x="25752" y="43548"/>
                    <a:pt x="25952" y="43181"/>
                  </a:cubicBezTo>
                  <a:cubicBezTo>
                    <a:pt x="26152" y="42781"/>
                    <a:pt x="26252" y="42347"/>
                    <a:pt x="26152" y="41880"/>
                  </a:cubicBezTo>
                  <a:cubicBezTo>
                    <a:pt x="26019" y="41446"/>
                    <a:pt x="25719" y="41113"/>
                    <a:pt x="25318" y="40913"/>
                  </a:cubicBezTo>
                  <a:cubicBezTo>
                    <a:pt x="24918" y="40713"/>
                    <a:pt x="24518" y="40579"/>
                    <a:pt x="24084" y="40512"/>
                  </a:cubicBezTo>
                  <a:cubicBezTo>
                    <a:pt x="23473" y="40410"/>
                    <a:pt x="22842" y="40367"/>
                    <a:pt x="22206" y="40367"/>
                  </a:cubicBezTo>
                  <a:cubicBezTo>
                    <a:pt x="22010" y="40367"/>
                    <a:pt x="21813" y="40371"/>
                    <a:pt x="21616" y="40379"/>
                  </a:cubicBezTo>
                  <a:lnTo>
                    <a:pt x="20415" y="40379"/>
                  </a:lnTo>
                  <a:cubicBezTo>
                    <a:pt x="20015" y="40379"/>
                    <a:pt x="19614" y="40346"/>
                    <a:pt x="19214" y="40279"/>
                  </a:cubicBezTo>
                  <a:cubicBezTo>
                    <a:pt x="19147" y="40279"/>
                    <a:pt x="19081" y="40246"/>
                    <a:pt x="19047" y="40212"/>
                  </a:cubicBezTo>
                  <a:cubicBezTo>
                    <a:pt x="19014" y="40212"/>
                    <a:pt x="19014" y="40145"/>
                    <a:pt x="19014" y="40112"/>
                  </a:cubicBezTo>
                  <a:cubicBezTo>
                    <a:pt x="19014" y="40045"/>
                    <a:pt x="19014" y="40012"/>
                    <a:pt x="19014" y="39979"/>
                  </a:cubicBezTo>
                  <a:cubicBezTo>
                    <a:pt x="19014" y="39812"/>
                    <a:pt x="19114" y="39645"/>
                    <a:pt x="19247" y="39545"/>
                  </a:cubicBezTo>
                  <a:cubicBezTo>
                    <a:pt x="19581" y="39312"/>
                    <a:pt x="19915" y="39111"/>
                    <a:pt x="20281" y="38945"/>
                  </a:cubicBezTo>
                  <a:cubicBezTo>
                    <a:pt x="21649" y="38211"/>
                    <a:pt x="22983" y="37377"/>
                    <a:pt x="24251" y="36443"/>
                  </a:cubicBezTo>
                  <a:cubicBezTo>
                    <a:pt x="24885" y="35976"/>
                    <a:pt x="25452" y="35475"/>
                    <a:pt x="25952" y="34875"/>
                  </a:cubicBezTo>
                  <a:cubicBezTo>
                    <a:pt x="26519" y="34341"/>
                    <a:pt x="26886" y="33641"/>
                    <a:pt x="26986" y="32840"/>
                  </a:cubicBezTo>
                  <a:cubicBezTo>
                    <a:pt x="27020" y="32473"/>
                    <a:pt x="26920" y="32073"/>
                    <a:pt x="26719" y="31739"/>
                  </a:cubicBezTo>
                  <a:cubicBezTo>
                    <a:pt x="26486" y="31406"/>
                    <a:pt x="26219" y="31139"/>
                    <a:pt x="25885" y="30972"/>
                  </a:cubicBezTo>
                  <a:cubicBezTo>
                    <a:pt x="25218" y="30605"/>
                    <a:pt x="24518" y="30372"/>
                    <a:pt x="23784" y="30238"/>
                  </a:cubicBezTo>
                  <a:cubicBezTo>
                    <a:pt x="23083" y="30072"/>
                    <a:pt x="22383" y="29972"/>
                    <a:pt x="21682" y="29905"/>
                  </a:cubicBezTo>
                  <a:lnTo>
                    <a:pt x="20615" y="29805"/>
                  </a:lnTo>
                  <a:cubicBezTo>
                    <a:pt x="20448" y="29805"/>
                    <a:pt x="20281" y="29771"/>
                    <a:pt x="20148" y="29705"/>
                  </a:cubicBezTo>
                  <a:cubicBezTo>
                    <a:pt x="20015" y="29638"/>
                    <a:pt x="19948" y="29504"/>
                    <a:pt x="19948" y="29371"/>
                  </a:cubicBezTo>
                  <a:cubicBezTo>
                    <a:pt x="19981" y="29204"/>
                    <a:pt x="20048" y="29071"/>
                    <a:pt x="20148" y="28937"/>
                  </a:cubicBezTo>
                  <a:cubicBezTo>
                    <a:pt x="20248" y="28804"/>
                    <a:pt x="20382" y="28704"/>
                    <a:pt x="20515" y="28604"/>
                  </a:cubicBezTo>
                  <a:lnTo>
                    <a:pt x="21349" y="28003"/>
                  </a:lnTo>
                  <a:lnTo>
                    <a:pt x="22950" y="26769"/>
                  </a:lnTo>
                  <a:lnTo>
                    <a:pt x="26019" y="24434"/>
                  </a:lnTo>
                  <a:cubicBezTo>
                    <a:pt x="27020" y="23634"/>
                    <a:pt x="28087" y="22966"/>
                    <a:pt x="28854" y="21999"/>
                  </a:cubicBezTo>
                  <a:cubicBezTo>
                    <a:pt x="29255" y="21565"/>
                    <a:pt x="29555" y="20998"/>
                    <a:pt x="29655" y="20398"/>
                  </a:cubicBezTo>
                  <a:cubicBezTo>
                    <a:pt x="29755" y="19798"/>
                    <a:pt x="29621" y="19197"/>
                    <a:pt x="29255" y="18730"/>
                  </a:cubicBezTo>
                  <a:cubicBezTo>
                    <a:pt x="29054" y="18530"/>
                    <a:pt x="28788" y="18363"/>
                    <a:pt x="28487" y="18296"/>
                  </a:cubicBezTo>
                  <a:cubicBezTo>
                    <a:pt x="28220" y="18196"/>
                    <a:pt x="27954" y="18163"/>
                    <a:pt x="27653" y="18130"/>
                  </a:cubicBezTo>
                  <a:cubicBezTo>
                    <a:pt x="27120" y="18130"/>
                    <a:pt x="26586" y="18163"/>
                    <a:pt x="26019" y="18196"/>
                  </a:cubicBezTo>
                  <a:cubicBezTo>
                    <a:pt x="25752" y="18230"/>
                    <a:pt x="25519" y="18263"/>
                    <a:pt x="25252" y="18263"/>
                  </a:cubicBezTo>
                  <a:cubicBezTo>
                    <a:pt x="25018" y="18263"/>
                    <a:pt x="24751" y="18230"/>
                    <a:pt x="24551" y="18096"/>
                  </a:cubicBezTo>
                  <a:cubicBezTo>
                    <a:pt x="24351" y="17963"/>
                    <a:pt x="24218" y="17763"/>
                    <a:pt x="24184" y="17529"/>
                  </a:cubicBezTo>
                  <a:cubicBezTo>
                    <a:pt x="24151" y="17262"/>
                    <a:pt x="24184" y="17029"/>
                    <a:pt x="24251" y="16795"/>
                  </a:cubicBezTo>
                  <a:cubicBezTo>
                    <a:pt x="25418" y="14494"/>
                    <a:pt x="26486" y="12159"/>
                    <a:pt x="27420" y="9757"/>
                  </a:cubicBezTo>
                  <a:cubicBezTo>
                    <a:pt x="28254" y="7689"/>
                    <a:pt x="28954" y="5888"/>
                    <a:pt x="29221" y="4353"/>
                  </a:cubicBezTo>
                  <a:cubicBezTo>
                    <a:pt x="29321" y="3653"/>
                    <a:pt x="29355" y="2952"/>
                    <a:pt x="29255" y="2285"/>
                  </a:cubicBezTo>
                  <a:cubicBezTo>
                    <a:pt x="29221" y="1785"/>
                    <a:pt x="29021" y="1284"/>
                    <a:pt x="28754" y="884"/>
                  </a:cubicBezTo>
                  <a:cubicBezTo>
                    <a:pt x="28587" y="617"/>
                    <a:pt x="28354" y="384"/>
                    <a:pt x="28087" y="250"/>
                  </a:cubicBezTo>
                  <a:lnTo>
                    <a:pt x="28087" y="250"/>
                  </a:lnTo>
                  <a:cubicBezTo>
                    <a:pt x="28354" y="417"/>
                    <a:pt x="28554" y="651"/>
                    <a:pt x="28721" y="884"/>
                  </a:cubicBezTo>
                  <a:cubicBezTo>
                    <a:pt x="28988" y="1318"/>
                    <a:pt x="29154" y="1785"/>
                    <a:pt x="29221" y="2285"/>
                  </a:cubicBezTo>
                  <a:cubicBezTo>
                    <a:pt x="29288" y="2952"/>
                    <a:pt x="29255" y="3653"/>
                    <a:pt x="29121" y="4320"/>
                  </a:cubicBezTo>
                  <a:cubicBezTo>
                    <a:pt x="28888" y="5888"/>
                    <a:pt x="28154" y="7656"/>
                    <a:pt x="27320" y="9757"/>
                  </a:cubicBezTo>
                  <a:cubicBezTo>
                    <a:pt x="26352" y="12125"/>
                    <a:pt x="25285" y="14427"/>
                    <a:pt x="24084" y="16695"/>
                  </a:cubicBezTo>
                  <a:cubicBezTo>
                    <a:pt x="24017" y="16962"/>
                    <a:pt x="24017" y="17229"/>
                    <a:pt x="24051" y="17463"/>
                  </a:cubicBezTo>
                  <a:cubicBezTo>
                    <a:pt x="24084" y="17763"/>
                    <a:pt x="24218" y="17996"/>
                    <a:pt x="24451" y="18163"/>
                  </a:cubicBezTo>
                  <a:cubicBezTo>
                    <a:pt x="24645" y="18274"/>
                    <a:pt x="24884" y="18338"/>
                    <a:pt x="25112" y="18338"/>
                  </a:cubicBezTo>
                  <a:cubicBezTo>
                    <a:pt x="25159" y="18338"/>
                    <a:pt x="25206" y="18336"/>
                    <a:pt x="25252" y="18330"/>
                  </a:cubicBezTo>
                  <a:cubicBezTo>
                    <a:pt x="25519" y="18330"/>
                    <a:pt x="25785" y="18296"/>
                    <a:pt x="26052" y="18296"/>
                  </a:cubicBezTo>
                  <a:cubicBezTo>
                    <a:pt x="26586" y="18230"/>
                    <a:pt x="27120" y="18230"/>
                    <a:pt x="27653" y="18230"/>
                  </a:cubicBezTo>
                  <a:cubicBezTo>
                    <a:pt x="27920" y="18230"/>
                    <a:pt x="28187" y="18296"/>
                    <a:pt x="28454" y="18363"/>
                  </a:cubicBezTo>
                  <a:cubicBezTo>
                    <a:pt x="28721" y="18430"/>
                    <a:pt x="28954" y="18597"/>
                    <a:pt x="29121" y="18797"/>
                  </a:cubicBezTo>
                  <a:cubicBezTo>
                    <a:pt x="29488" y="19230"/>
                    <a:pt x="29621" y="19798"/>
                    <a:pt x="29521" y="20331"/>
                  </a:cubicBezTo>
                  <a:cubicBezTo>
                    <a:pt x="29421" y="20932"/>
                    <a:pt x="29154" y="21432"/>
                    <a:pt x="28754" y="21866"/>
                  </a:cubicBezTo>
                  <a:cubicBezTo>
                    <a:pt x="28020" y="22800"/>
                    <a:pt x="26953" y="23467"/>
                    <a:pt x="25952" y="24267"/>
                  </a:cubicBezTo>
                  <a:lnTo>
                    <a:pt x="22850" y="26602"/>
                  </a:lnTo>
                  <a:lnTo>
                    <a:pt x="21249" y="27837"/>
                  </a:lnTo>
                  <a:lnTo>
                    <a:pt x="20415" y="28437"/>
                  </a:lnTo>
                  <a:cubicBezTo>
                    <a:pt x="20081" y="28637"/>
                    <a:pt x="19848" y="28937"/>
                    <a:pt x="19781" y="29304"/>
                  </a:cubicBezTo>
                  <a:cubicBezTo>
                    <a:pt x="19748" y="29538"/>
                    <a:pt x="19881" y="29738"/>
                    <a:pt x="20048" y="29838"/>
                  </a:cubicBezTo>
                  <a:cubicBezTo>
                    <a:pt x="20215" y="29905"/>
                    <a:pt x="20415" y="29972"/>
                    <a:pt x="20582" y="29972"/>
                  </a:cubicBezTo>
                  <a:lnTo>
                    <a:pt x="21649" y="30072"/>
                  </a:lnTo>
                  <a:cubicBezTo>
                    <a:pt x="22350" y="30138"/>
                    <a:pt x="23050" y="30238"/>
                    <a:pt x="23751" y="30372"/>
                  </a:cubicBezTo>
                  <a:cubicBezTo>
                    <a:pt x="24451" y="30505"/>
                    <a:pt x="25152" y="30772"/>
                    <a:pt x="25785" y="31106"/>
                  </a:cubicBezTo>
                  <a:cubicBezTo>
                    <a:pt x="26086" y="31272"/>
                    <a:pt x="26352" y="31506"/>
                    <a:pt x="26553" y="31806"/>
                  </a:cubicBezTo>
                  <a:cubicBezTo>
                    <a:pt x="26753" y="32106"/>
                    <a:pt x="26819" y="32473"/>
                    <a:pt x="26786" y="32807"/>
                  </a:cubicBezTo>
                  <a:cubicBezTo>
                    <a:pt x="26686" y="33541"/>
                    <a:pt x="26319" y="34208"/>
                    <a:pt x="25819" y="34742"/>
                  </a:cubicBezTo>
                  <a:cubicBezTo>
                    <a:pt x="25318" y="35309"/>
                    <a:pt x="24751" y="35809"/>
                    <a:pt x="24151" y="36276"/>
                  </a:cubicBezTo>
                  <a:cubicBezTo>
                    <a:pt x="22883" y="37210"/>
                    <a:pt x="21582" y="38011"/>
                    <a:pt x="20181" y="38744"/>
                  </a:cubicBezTo>
                  <a:cubicBezTo>
                    <a:pt x="19814" y="38911"/>
                    <a:pt x="19448" y="39111"/>
                    <a:pt x="19147" y="39345"/>
                  </a:cubicBezTo>
                  <a:cubicBezTo>
                    <a:pt x="18947" y="39478"/>
                    <a:pt x="18847" y="39712"/>
                    <a:pt x="18814" y="39912"/>
                  </a:cubicBezTo>
                  <a:cubicBezTo>
                    <a:pt x="18814" y="39979"/>
                    <a:pt x="18814" y="40045"/>
                    <a:pt x="18814" y="40112"/>
                  </a:cubicBezTo>
                  <a:cubicBezTo>
                    <a:pt x="18814" y="40179"/>
                    <a:pt x="18847" y="40212"/>
                    <a:pt x="18880" y="40279"/>
                  </a:cubicBezTo>
                  <a:cubicBezTo>
                    <a:pt x="18947" y="40379"/>
                    <a:pt x="19081" y="40446"/>
                    <a:pt x="19181" y="40479"/>
                  </a:cubicBezTo>
                  <a:cubicBezTo>
                    <a:pt x="19614" y="40546"/>
                    <a:pt x="20015" y="40546"/>
                    <a:pt x="20448" y="40546"/>
                  </a:cubicBezTo>
                  <a:lnTo>
                    <a:pt x="21649" y="40546"/>
                  </a:lnTo>
                  <a:cubicBezTo>
                    <a:pt x="21797" y="40540"/>
                    <a:pt x="21944" y="40537"/>
                    <a:pt x="22089" y="40537"/>
                  </a:cubicBezTo>
                  <a:cubicBezTo>
                    <a:pt x="22767" y="40537"/>
                    <a:pt x="23425" y="40597"/>
                    <a:pt x="24084" y="40679"/>
                  </a:cubicBezTo>
                  <a:cubicBezTo>
                    <a:pt x="24484" y="40746"/>
                    <a:pt x="24885" y="40879"/>
                    <a:pt x="25252" y="41046"/>
                  </a:cubicBezTo>
                  <a:cubicBezTo>
                    <a:pt x="25585" y="41213"/>
                    <a:pt x="25852" y="41546"/>
                    <a:pt x="25952" y="41913"/>
                  </a:cubicBezTo>
                  <a:cubicBezTo>
                    <a:pt x="26052" y="42314"/>
                    <a:pt x="25986" y="42714"/>
                    <a:pt x="25785" y="43048"/>
                  </a:cubicBezTo>
                  <a:cubicBezTo>
                    <a:pt x="25585" y="43414"/>
                    <a:pt x="25352" y="43748"/>
                    <a:pt x="25085" y="44048"/>
                  </a:cubicBezTo>
                  <a:cubicBezTo>
                    <a:pt x="24518" y="44682"/>
                    <a:pt x="23851" y="45216"/>
                    <a:pt x="23150" y="45683"/>
                  </a:cubicBezTo>
                  <a:cubicBezTo>
                    <a:pt x="21749" y="46650"/>
                    <a:pt x="20215" y="47417"/>
                    <a:pt x="18614" y="48018"/>
                  </a:cubicBezTo>
                  <a:cubicBezTo>
                    <a:pt x="16979" y="48652"/>
                    <a:pt x="15311" y="49152"/>
                    <a:pt x="13610" y="49519"/>
                  </a:cubicBezTo>
                  <a:cubicBezTo>
                    <a:pt x="12743" y="49719"/>
                    <a:pt x="11875" y="49852"/>
                    <a:pt x="10975" y="49986"/>
                  </a:cubicBezTo>
                  <a:lnTo>
                    <a:pt x="8407" y="50343"/>
                  </a:lnTo>
                  <a:lnTo>
                    <a:pt x="8407" y="50343"/>
                  </a:lnTo>
                  <a:cubicBezTo>
                    <a:pt x="7851" y="49626"/>
                    <a:pt x="7295" y="48972"/>
                    <a:pt x="6738" y="48285"/>
                  </a:cubicBezTo>
                  <a:cubicBezTo>
                    <a:pt x="6171" y="47617"/>
                    <a:pt x="5604" y="46917"/>
                    <a:pt x="5104" y="46216"/>
                  </a:cubicBezTo>
                  <a:cubicBezTo>
                    <a:pt x="4103" y="44782"/>
                    <a:pt x="3203" y="43281"/>
                    <a:pt x="2402" y="41713"/>
                  </a:cubicBezTo>
                  <a:cubicBezTo>
                    <a:pt x="1635" y="40212"/>
                    <a:pt x="1001" y="38578"/>
                    <a:pt x="601" y="36943"/>
                  </a:cubicBezTo>
                  <a:cubicBezTo>
                    <a:pt x="401" y="36109"/>
                    <a:pt x="301" y="35275"/>
                    <a:pt x="301" y="34441"/>
                  </a:cubicBezTo>
                  <a:cubicBezTo>
                    <a:pt x="301" y="34008"/>
                    <a:pt x="334" y="33607"/>
                    <a:pt x="434" y="33207"/>
                  </a:cubicBezTo>
                  <a:cubicBezTo>
                    <a:pt x="534" y="32807"/>
                    <a:pt x="734" y="32473"/>
                    <a:pt x="1068" y="32240"/>
                  </a:cubicBezTo>
                  <a:cubicBezTo>
                    <a:pt x="1282" y="32111"/>
                    <a:pt x="1523" y="32052"/>
                    <a:pt x="1765" y="32052"/>
                  </a:cubicBezTo>
                  <a:cubicBezTo>
                    <a:pt x="1901" y="32052"/>
                    <a:pt x="2037" y="32070"/>
                    <a:pt x="2169" y="32106"/>
                  </a:cubicBezTo>
                  <a:cubicBezTo>
                    <a:pt x="2569" y="32206"/>
                    <a:pt x="2936" y="32373"/>
                    <a:pt x="3269" y="32607"/>
                  </a:cubicBezTo>
                  <a:cubicBezTo>
                    <a:pt x="3970" y="33040"/>
                    <a:pt x="4604" y="33574"/>
                    <a:pt x="5171" y="34141"/>
                  </a:cubicBezTo>
                  <a:lnTo>
                    <a:pt x="6071" y="34975"/>
                  </a:lnTo>
                  <a:cubicBezTo>
                    <a:pt x="6372" y="35242"/>
                    <a:pt x="6672" y="35509"/>
                    <a:pt x="7039" y="35742"/>
                  </a:cubicBezTo>
                  <a:cubicBezTo>
                    <a:pt x="7112" y="35791"/>
                    <a:pt x="7203" y="35822"/>
                    <a:pt x="7299" y="35822"/>
                  </a:cubicBezTo>
                  <a:cubicBezTo>
                    <a:pt x="7334" y="35822"/>
                    <a:pt x="7370" y="35818"/>
                    <a:pt x="7406" y="35809"/>
                  </a:cubicBezTo>
                  <a:cubicBezTo>
                    <a:pt x="7439" y="35809"/>
                    <a:pt x="7506" y="35776"/>
                    <a:pt x="7539" y="35709"/>
                  </a:cubicBezTo>
                  <a:cubicBezTo>
                    <a:pt x="7606" y="35676"/>
                    <a:pt x="7639" y="35642"/>
                    <a:pt x="7672" y="35609"/>
                  </a:cubicBezTo>
                  <a:cubicBezTo>
                    <a:pt x="7806" y="35409"/>
                    <a:pt x="7873" y="35175"/>
                    <a:pt x="7839" y="34942"/>
                  </a:cubicBezTo>
                  <a:cubicBezTo>
                    <a:pt x="7739" y="34541"/>
                    <a:pt x="7639" y="34175"/>
                    <a:pt x="7472" y="33808"/>
                  </a:cubicBezTo>
                  <a:cubicBezTo>
                    <a:pt x="6939" y="32340"/>
                    <a:pt x="6505" y="30839"/>
                    <a:pt x="6205" y="29304"/>
                  </a:cubicBezTo>
                  <a:cubicBezTo>
                    <a:pt x="6038" y="28570"/>
                    <a:pt x="5971" y="27803"/>
                    <a:pt x="5971" y="27036"/>
                  </a:cubicBezTo>
                  <a:cubicBezTo>
                    <a:pt x="5938" y="26302"/>
                    <a:pt x="6138" y="25568"/>
                    <a:pt x="6538" y="24968"/>
                  </a:cubicBezTo>
                  <a:cubicBezTo>
                    <a:pt x="6738" y="24668"/>
                    <a:pt x="7039" y="24468"/>
                    <a:pt x="7406" y="24367"/>
                  </a:cubicBezTo>
                  <a:cubicBezTo>
                    <a:pt x="7572" y="24334"/>
                    <a:pt x="7748" y="24317"/>
                    <a:pt x="7923" y="24317"/>
                  </a:cubicBezTo>
                  <a:cubicBezTo>
                    <a:pt x="8098" y="24317"/>
                    <a:pt x="8273" y="24334"/>
                    <a:pt x="8440" y="24367"/>
                  </a:cubicBezTo>
                  <a:cubicBezTo>
                    <a:pt x="9140" y="24568"/>
                    <a:pt x="9807" y="24834"/>
                    <a:pt x="10408" y="25201"/>
                  </a:cubicBezTo>
                  <a:cubicBezTo>
                    <a:pt x="11042" y="25568"/>
                    <a:pt x="11609" y="25969"/>
                    <a:pt x="12209" y="26402"/>
                  </a:cubicBezTo>
                  <a:lnTo>
                    <a:pt x="13043" y="27036"/>
                  </a:lnTo>
                  <a:cubicBezTo>
                    <a:pt x="13176" y="27169"/>
                    <a:pt x="13343" y="27236"/>
                    <a:pt x="13510" y="27303"/>
                  </a:cubicBezTo>
                  <a:cubicBezTo>
                    <a:pt x="13549" y="27308"/>
                    <a:pt x="13587" y="27311"/>
                    <a:pt x="13624" y="27311"/>
                  </a:cubicBezTo>
                  <a:cubicBezTo>
                    <a:pt x="13808" y="27311"/>
                    <a:pt x="13966" y="27242"/>
                    <a:pt x="14077" y="27103"/>
                  </a:cubicBezTo>
                  <a:cubicBezTo>
                    <a:pt x="14277" y="26769"/>
                    <a:pt x="14311" y="26402"/>
                    <a:pt x="14210" y="26035"/>
                  </a:cubicBezTo>
                  <a:lnTo>
                    <a:pt x="14010" y="25035"/>
                  </a:lnTo>
                  <a:cubicBezTo>
                    <a:pt x="13877" y="24367"/>
                    <a:pt x="13777" y="23700"/>
                    <a:pt x="13643" y="23033"/>
                  </a:cubicBezTo>
                  <a:cubicBezTo>
                    <a:pt x="13410" y="21732"/>
                    <a:pt x="13143" y="20465"/>
                    <a:pt x="12943" y="19230"/>
                  </a:cubicBezTo>
                  <a:cubicBezTo>
                    <a:pt x="12709" y="17963"/>
                    <a:pt x="12376" y="16762"/>
                    <a:pt x="12443" y="15561"/>
                  </a:cubicBezTo>
                  <a:cubicBezTo>
                    <a:pt x="12443" y="14994"/>
                    <a:pt x="12609" y="14427"/>
                    <a:pt x="12910" y="13893"/>
                  </a:cubicBezTo>
                  <a:cubicBezTo>
                    <a:pt x="13210" y="13426"/>
                    <a:pt x="13677" y="13093"/>
                    <a:pt x="14244" y="13026"/>
                  </a:cubicBezTo>
                  <a:cubicBezTo>
                    <a:pt x="14778" y="13026"/>
                    <a:pt x="15311" y="13226"/>
                    <a:pt x="15712" y="13593"/>
                  </a:cubicBezTo>
                  <a:cubicBezTo>
                    <a:pt x="16112" y="13960"/>
                    <a:pt x="16512" y="14327"/>
                    <a:pt x="16846" y="14727"/>
                  </a:cubicBezTo>
                  <a:cubicBezTo>
                    <a:pt x="17046" y="14927"/>
                    <a:pt x="17213" y="15128"/>
                    <a:pt x="17413" y="15294"/>
                  </a:cubicBezTo>
                  <a:cubicBezTo>
                    <a:pt x="17613" y="15494"/>
                    <a:pt x="17846" y="15661"/>
                    <a:pt x="18113" y="15728"/>
                  </a:cubicBezTo>
                  <a:cubicBezTo>
                    <a:pt x="18151" y="15732"/>
                    <a:pt x="18189" y="15734"/>
                    <a:pt x="18226" y="15734"/>
                  </a:cubicBezTo>
                  <a:cubicBezTo>
                    <a:pt x="18480" y="15734"/>
                    <a:pt x="18706" y="15636"/>
                    <a:pt x="18880" y="15461"/>
                  </a:cubicBezTo>
                  <a:cubicBezTo>
                    <a:pt x="19081" y="15294"/>
                    <a:pt x="19247" y="15094"/>
                    <a:pt x="19381" y="14861"/>
                  </a:cubicBezTo>
                  <a:cubicBezTo>
                    <a:pt x="20015" y="12392"/>
                    <a:pt x="20815" y="9924"/>
                    <a:pt x="21716" y="7522"/>
                  </a:cubicBezTo>
                  <a:cubicBezTo>
                    <a:pt x="22516" y="5421"/>
                    <a:pt x="23184" y="3586"/>
                    <a:pt x="24017" y="2285"/>
                  </a:cubicBezTo>
                  <a:cubicBezTo>
                    <a:pt x="24384" y="1718"/>
                    <a:pt x="24851" y="1184"/>
                    <a:pt x="25352" y="751"/>
                  </a:cubicBezTo>
                  <a:cubicBezTo>
                    <a:pt x="25752" y="417"/>
                    <a:pt x="26186" y="184"/>
                    <a:pt x="26686" y="50"/>
                  </a:cubicBezTo>
                  <a:cubicBezTo>
                    <a:pt x="26825" y="19"/>
                    <a:pt x="26964" y="3"/>
                    <a:pt x="27103" y="0"/>
                  </a:cubicBezTo>
                  <a:lnTo>
                    <a:pt x="27103" y="0"/>
                  </a:lnTo>
                  <a:cubicBezTo>
                    <a:pt x="27242" y="3"/>
                    <a:pt x="27381" y="19"/>
                    <a:pt x="27520" y="50"/>
                  </a:cubicBezTo>
                  <a:cubicBezTo>
                    <a:pt x="27548" y="50"/>
                    <a:pt x="27574" y="52"/>
                    <a:pt x="27600" y="54"/>
                  </a:cubicBezTo>
                  <a:lnTo>
                    <a:pt x="27600" y="54"/>
                  </a:lnTo>
                  <a:cubicBezTo>
                    <a:pt x="27595" y="53"/>
                    <a:pt x="27591" y="52"/>
                    <a:pt x="27587" y="50"/>
                  </a:cubicBezTo>
                  <a:cubicBezTo>
                    <a:pt x="27437" y="17"/>
                    <a:pt x="27286" y="0"/>
                    <a:pt x="27136" y="0"/>
                  </a:cubicBezTo>
                  <a:cubicBezTo>
                    <a:pt x="27125" y="0"/>
                    <a:pt x="27114" y="0"/>
                    <a:pt x="27103" y="0"/>
                  </a:cubicBezTo>
                  <a:lnTo>
                    <a:pt x="27103" y="0"/>
                  </a:lnTo>
                  <a:cubicBezTo>
                    <a:pt x="27092" y="0"/>
                    <a:pt x="27081" y="0"/>
                    <a:pt x="2707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0"/>
            <p:cNvSpPr/>
            <p:nvPr/>
          </p:nvSpPr>
          <p:spPr>
            <a:xfrm>
              <a:off x="4494575" y="1250825"/>
              <a:ext cx="495375" cy="1285125"/>
            </a:xfrm>
            <a:custGeom>
              <a:avLst/>
              <a:gdLst/>
              <a:ahLst/>
              <a:cxnLst/>
              <a:rect l="l" t="t" r="r" b="b"/>
              <a:pathLst>
                <a:path w="19815" h="51405" extrusionOk="0">
                  <a:moveTo>
                    <a:pt x="19814" y="1"/>
                  </a:moveTo>
                  <a:lnTo>
                    <a:pt x="19748" y="134"/>
                  </a:lnTo>
                  <a:cubicBezTo>
                    <a:pt x="19714" y="234"/>
                    <a:pt x="19648" y="368"/>
                    <a:pt x="19581" y="535"/>
                  </a:cubicBezTo>
                  <a:cubicBezTo>
                    <a:pt x="19447" y="868"/>
                    <a:pt x="19247" y="1369"/>
                    <a:pt x="18980" y="2002"/>
                  </a:cubicBezTo>
                  <a:cubicBezTo>
                    <a:pt x="18480" y="3303"/>
                    <a:pt x="17713" y="5171"/>
                    <a:pt x="16812" y="7506"/>
                  </a:cubicBezTo>
                  <a:cubicBezTo>
                    <a:pt x="14978" y="12143"/>
                    <a:pt x="12509" y="18547"/>
                    <a:pt x="9807" y="25686"/>
                  </a:cubicBezTo>
                  <a:lnTo>
                    <a:pt x="2869" y="43866"/>
                  </a:lnTo>
                  <a:cubicBezTo>
                    <a:pt x="2002" y="46167"/>
                    <a:pt x="1268" y="48035"/>
                    <a:pt x="767" y="49370"/>
                  </a:cubicBezTo>
                  <a:cubicBezTo>
                    <a:pt x="534" y="50003"/>
                    <a:pt x="334" y="50504"/>
                    <a:pt x="200" y="50871"/>
                  </a:cubicBezTo>
                  <a:cubicBezTo>
                    <a:pt x="134" y="51037"/>
                    <a:pt x="67" y="51171"/>
                    <a:pt x="34" y="51271"/>
                  </a:cubicBezTo>
                  <a:cubicBezTo>
                    <a:pt x="34" y="51304"/>
                    <a:pt x="0" y="51338"/>
                    <a:pt x="0" y="51404"/>
                  </a:cubicBezTo>
                  <a:lnTo>
                    <a:pt x="67" y="51271"/>
                  </a:lnTo>
                  <a:cubicBezTo>
                    <a:pt x="100" y="51171"/>
                    <a:pt x="167" y="51037"/>
                    <a:pt x="234" y="50871"/>
                  </a:cubicBezTo>
                  <a:cubicBezTo>
                    <a:pt x="367" y="50537"/>
                    <a:pt x="567" y="50037"/>
                    <a:pt x="834" y="49403"/>
                  </a:cubicBezTo>
                  <a:cubicBezTo>
                    <a:pt x="1368" y="48102"/>
                    <a:pt x="2102" y="46234"/>
                    <a:pt x="3036" y="43899"/>
                  </a:cubicBezTo>
                  <a:cubicBezTo>
                    <a:pt x="4837" y="39262"/>
                    <a:pt x="7305" y="32824"/>
                    <a:pt x="10007" y="25753"/>
                  </a:cubicBezTo>
                  <a:lnTo>
                    <a:pt x="16946" y="7540"/>
                  </a:lnTo>
                  <a:cubicBezTo>
                    <a:pt x="17846" y="5238"/>
                    <a:pt x="18547" y="3337"/>
                    <a:pt x="19047" y="2036"/>
                  </a:cubicBezTo>
                  <a:cubicBezTo>
                    <a:pt x="19314" y="1402"/>
                    <a:pt x="19481" y="902"/>
                    <a:pt x="19648" y="535"/>
                  </a:cubicBezTo>
                  <a:lnTo>
                    <a:pt x="19781" y="134"/>
                  </a:lnTo>
                  <a:cubicBezTo>
                    <a:pt x="19781" y="101"/>
                    <a:pt x="19814" y="68"/>
                    <a:pt x="1981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0"/>
            <p:cNvSpPr/>
            <p:nvPr/>
          </p:nvSpPr>
          <p:spPr>
            <a:xfrm>
              <a:off x="4813125" y="1611100"/>
              <a:ext cx="182650" cy="97575"/>
            </a:xfrm>
            <a:custGeom>
              <a:avLst/>
              <a:gdLst/>
              <a:ahLst/>
              <a:cxnLst/>
              <a:rect l="l" t="t" r="r" b="b"/>
              <a:pathLst>
                <a:path w="7306" h="3903" extrusionOk="0">
                  <a:moveTo>
                    <a:pt x="7306" y="0"/>
                  </a:moveTo>
                  <a:cubicBezTo>
                    <a:pt x="6906" y="134"/>
                    <a:pt x="6539" y="300"/>
                    <a:pt x="6172" y="501"/>
                  </a:cubicBezTo>
                  <a:cubicBezTo>
                    <a:pt x="5505" y="801"/>
                    <a:pt x="4604" y="1301"/>
                    <a:pt x="3603" y="1868"/>
                  </a:cubicBezTo>
                  <a:lnTo>
                    <a:pt x="1068" y="3303"/>
                  </a:lnTo>
                  <a:cubicBezTo>
                    <a:pt x="701" y="3469"/>
                    <a:pt x="334" y="3669"/>
                    <a:pt x="1" y="3903"/>
                  </a:cubicBezTo>
                  <a:cubicBezTo>
                    <a:pt x="401" y="3803"/>
                    <a:pt x="768" y="3636"/>
                    <a:pt x="1135" y="3436"/>
                  </a:cubicBezTo>
                  <a:cubicBezTo>
                    <a:pt x="1802" y="3102"/>
                    <a:pt x="2703" y="2602"/>
                    <a:pt x="3703" y="2035"/>
                  </a:cubicBezTo>
                  <a:lnTo>
                    <a:pt x="6272" y="634"/>
                  </a:lnTo>
                  <a:cubicBezTo>
                    <a:pt x="6605" y="434"/>
                    <a:pt x="6972" y="234"/>
                    <a:pt x="730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0"/>
            <p:cNvSpPr/>
            <p:nvPr/>
          </p:nvSpPr>
          <p:spPr>
            <a:xfrm>
              <a:off x="4697200" y="1488500"/>
              <a:ext cx="109275" cy="213525"/>
            </a:xfrm>
            <a:custGeom>
              <a:avLst/>
              <a:gdLst/>
              <a:ahLst/>
              <a:cxnLst/>
              <a:rect l="l" t="t" r="r" b="b"/>
              <a:pathLst>
                <a:path w="4371" h="8541" extrusionOk="0">
                  <a:moveTo>
                    <a:pt x="70" y="0"/>
                  </a:moveTo>
                  <a:cubicBezTo>
                    <a:pt x="69" y="0"/>
                    <a:pt x="68" y="0"/>
                    <a:pt x="68" y="1"/>
                  </a:cubicBezTo>
                  <a:cubicBezTo>
                    <a:pt x="1" y="34"/>
                    <a:pt x="935" y="1969"/>
                    <a:pt x="2102" y="4337"/>
                  </a:cubicBezTo>
                  <a:cubicBezTo>
                    <a:pt x="3260" y="6652"/>
                    <a:pt x="4253" y="8541"/>
                    <a:pt x="4303" y="8541"/>
                  </a:cubicBezTo>
                  <a:cubicBezTo>
                    <a:pt x="4303" y="8541"/>
                    <a:pt x="4304" y="8540"/>
                    <a:pt x="4304" y="8540"/>
                  </a:cubicBezTo>
                  <a:cubicBezTo>
                    <a:pt x="4371" y="8507"/>
                    <a:pt x="3470" y="6572"/>
                    <a:pt x="2303" y="4237"/>
                  </a:cubicBezTo>
                  <a:cubicBezTo>
                    <a:pt x="1112" y="1889"/>
                    <a:pt x="151" y="0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0"/>
            <p:cNvSpPr/>
            <p:nvPr/>
          </p:nvSpPr>
          <p:spPr>
            <a:xfrm>
              <a:off x="4577125" y="1818750"/>
              <a:ext cx="136800" cy="160975"/>
            </a:xfrm>
            <a:custGeom>
              <a:avLst/>
              <a:gdLst/>
              <a:ahLst/>
              <a:cxnLst/>
              <a:rect l="l" t="t" r="r" b="b"/>
              <a:pathLst>
                <a:path w="5472" h="6439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367"/>
                    <a:pt x="434" y="734"/>
                    <a:pt x="701" y="1034"/>
                  </a:cubicBezTo>
                  <a:cubicBezTo>
                    <a:pt x="1135" y="1668"/>
                    <a:pt x="1768" y="2502"/>
                    <a:pt x="2536" y="3403"/>
                  </a:cubicBezTo>
                  <a:cubicBezTo>
                    <a:pt x="3303" y="4303"/>
                    <a:pt x="4003" y="5070"/>
                    <a:pt x="4537" y="5604"/>
                  </a:cubicBezTo>
                  <a:cubicBezTo>
                    <a:pt x="4837" y="5904"/>
                    <a:pt x="5138" y="6205"/>
                    <a:pt x="5471" y="6438"/>
                  </a:cubicBezTo>
                  <a:cubicBezTo>
                    <a:pt x="5238" y="6105"/>
                    <a:pt x="4937" y="5804"/>
                    <a:pt x="4671" y="5504"/>
                  </a:cubicBezTo>
                  <a:cubicBezTo>
                    <a:pt x="4137" y="4937"/>
                    <a:pt x="3436" y="4136"/>
                    <a:pt x="2702" y="3269"/>
                  </a:cubicBezTo>
                  <a:cubicBezTo>
                    <a:pt x="1935" y="2369"/>
                    <a:pt x="1268" y="1568"/>
                    <a:pt x="801" y="967"/>
                  </a:cubicBezTo>
                  <a:cubicBezTo>
                    <a:pt x="568" y="601"/>
                    <a:pt x="301" y="30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0"/>
            <p:cNvSpPr/>
            <p:nvPr/>
          </p:nvSpPr>
          <p:spPr>
            <a:xfrm>
              <a:off x="4713900" y="1934650"/>
              <a:ext cx="190975" cy="42575"/>
            </a:xfrm>
            <a:custGeom>
              <a:avLst/>
              <a:gdLst/>
              <a:ahLst/>
              <a:cxnLst/>
              <a:rect l="l" t="t" r="r" b="b"/>
              <a:pathLst>
                <a:path w="7639" h="1703" extrusionOk="0">
                  <a:moveTo>
                    <a:pt x="7639" y="1"/>
                  </a:moveTo>
                  <a:lnTo>
                    <a:pt x="7639" y="1"/>
                  </a:lnTo>
                  <a:cubicBezTo>
                    <a:pt x="7239" y="34"/>
                    <a:pt x="6872" y="101"/>
                    <a:pt x="6505" y="201"/>
                  </a:cubicBezTo>
                  <a:cubicBezTo>
                    <a:pt x="5804" y="334"/>
                    <a:pt x="4837" y="535"/>
                    <a:pt x="3803" y="768"/>
                  </a:cubicBezTo>
                  <a:cubicBezTo>
                    <a:pt x="2735" y="968"/>
                    <a:pt x="1768" y="1202"/>
                    <a:pt x="1101" y="1368"/>
                  </a:cubicBezTo>
                  <a:cubicBezTo>
                    <a:pt x="734" y="1469"/>
                    <a:pt x="367" y="1569"/>
                    <a:pt x="0" y="1702"/>
                  </a:cubicBezTo>
                  <a:cubicBezTo>
                    <a:pt x="367" y="1669"/>
                    <a:pt x="767" y="1635"/>
                    <a:pt x="1134" y="1535"/>
                  </a:cubicBezTo>
                  <a:cubicBezTo>
                    <a:pt x="1835" y="1368"/>
                    <a:pt x="2802" y="1202"/>
                    <a:pt x="3836" y="968"/>
                  </a:cubicBezTo>
                  <a:cubicBezTo>
                    <a:pt x="4904" y="735"/>
                    <a:pt x="5838" y="501"/>
                    <a:pt x="6538" y="334"/>
                  </a:cubicBezTo>
                  <a:cubicBezTo>
                    <a:pt x="6905" y="268"/>
                    <a:pt x="7272" y="168"/>
                    <a:pt x="763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0"/>
            <p:cNvSpPr/>
            <p:nvPr/>
          </p:nvSpPr>
          <p:spPr>
            <a:xfrm>
              <a:off x="4610475" y="2190675"/>
              <a:ext cx="244375" cy="51725"/>
            </a:xfrm>
            <a:custGeom>
              <a:avLst/>
              <a:gdLst/>
              <a:ahLst/>
              <a:cxnLst/>
              <a:rect l="l" t="t" r="r" b="b"/>
              <a:pathLst>
                <a:path w="9775" h="2069" extrusionOk="0">
                  <a:moveTo>
                    <a:pt x="9774" y="0"/>
                  </a:moveTo>
                  <a:lnTo>
                    <a:pt x="9774" y="0"/>
                  </a:lnTo>
                  <a:cubicBezTo>
                    <a:pt x="9307" y="34"/>
                    <a:pt x="8807" y="101"/>
                    <a:pt x="8340" y="234"/>
                  </a:cubicBezTo>
                  <a:cubicBezTo>
                    <a:pt x="7439" y="401"/>
                    <a:pt x="6239" y="634"/>
                    <a:pt x="4871" y="934"/>
                  </a:cubicBezTo>
                  <a:cubicBezTo>
                    <a:pt x="3503" y="1201"/>
                    <a:pt x="2302" y="1468"/>
                    <a:pt x="1435" y="1668"/>
                  </a:cubicBezTo>
                  <a:cubicBezTo>
                    <a:pt x="935" y="1768"/>
                    <a:pt x="468" y="1902"/>
                    <a:pt x="1" y="2069"/>
                  </a:cubicBezTo>
                  <a:cubicBezTo>
                    <a:pt x="501" y="2002"/>
                    <a:pt x="968" y="1935"/>
                    <a:pt x="1435" y="1835"/>
                  </a:cubicBezTo>
                  <a:cubicBezTo>
                    <a:pt x="2336" y="1668"/>
                    <a:pt x="3537" y="1401"/>
                    <a:pt x="4904" y="1135"/>
                  </a:cubicBezTo>
                  <a:cubicBezTo>
                    <a:pt x="6272" y="834"/>
                    <a:pt x="7473" y="568"/>
                    <a:pt x="8373" y="367"/>
                  </a:cubicBezTo>
                  <a:cubicBezTo>
                    <a:pt x="8840" y="267"/>
                    <a:pt x="9307" y="134"/>
                    <a:pt x="977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0"/>
            <p:cNvSpPr/>
            <p:nvPr/>
          </p:nvSpPr>
          <p:spPr>
            <a:xfrm>
              <a:off x="4448700" y="2030550"/>
              <a:ext cx="167650" cy="208525"/>
            </a:xfrm>
            <a:custGeom>
              <a:avLst/>
              <a:gdLst/>
              <a:ahLst/>
              <a:cxnLst/>
              <a:rect l="l" t="t" r="r" b="b"/>
              <a:pathLst>
                <a:path w="6706" h="8341" extrusionOk="0">
                  <a:moveTo>
                    <a:pt x="1" y="1"/>
                  </a:moveTo>
                  <a:cubicBezTo>
                    <a:pt x="67" y="101"/>
                    <a:pt x="134" y="234"/>
                    <a:pt x="201" y="368"/>
                  </a:cubicBezTo>
                  <a:cubicBezTo>
                    <a:pt x="367" y="601"/>
                    <a:pt x="568" y="902"/>
                    <a:pt x="868" y="1302"/>
                  </a:cubicBezTo>
                  <a:cubicBezTo>
                    <a:pt x="1402" y="2102"/>
                    <a:pt x="2202" y="3170"/>
                    <a:pt x="3136" y="4337"/>
                  </a:cubicBezTo>
                  <a:cubicBezTo>
                    <a:pt x="4070" y="5505"/>
                    <a:pt x="4937" y="6506"/>
                    <a:pt x="5605" y="7239"/>
                  </a:cubicBezTo>
                  <a:cubicBezTo>
                    <a:pt x="5905" y="7573"/>
                    <a:pt x="6172" y="7873"/>
                    <a:pt x="6372" y="8073"/>
                  </a:cubicBezTo>
                  <a:cubicBezTo>
                    <a:pt x="6472" y="8173"/>
                    <a:pt x="6572" y="8273"/>
                    <a:pt x="6705" y="8340"/>
                  </a:cubicBezTo>
                  <a:cubicBezTo>
                    <a:pt x="6372" y="7907"/>
                    <a:pt x="6072" y="7506"/>
                    <a:pt x="5705" y="7139"/>
                  </a:cubicBezTo>
                  <a:cubicBezTo>
                    <a:pt x="5071" y="6372"/>
                    <a:pt x="4237" y="5371"/>
                    <a:pt x="3303" y="4204"/>
                  </a:cubicBezTo>
                  <a:cubicBezTo>
                    <a:pt x="2369" y="3070"/>
                    <a:pt x="1568" y="2002"/>
                    <a:pt x="968" y="1235"/>
                  </a:cubicBezTo>
                  <a:lnTo>
                    <a:pt x="267" y="301"/>
                  </a:lnTo>
                  <a:cubicBezTo>
                    <a:pt x="201" y="201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8" name="Google Shape;2258;p70"/>
          <p:cNvSpPr txBox="1">
            <a:spLocks noGrp="1"/>
          </p:cNvSpPr>
          <p:nvPr>
            <p:ph type="title"/>
          </p:nvPr>
        </p:nvSpPr>
        <p:spPr>
          <a:xfrm>
            <a:off x="6309300" y="1517775"/>
            <a:ext cx="2114700" cy="12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sp>
        <p:nvSpPr>
          <p:cNvPr id="2259" name="Google Shape;2259;p70"/>
          <p:cNvSpPr txBox="1">
            <a:spLocks noGrp="1"/>
          </p:cNvSpPr>
          <p:nvPr>
            <p:ph type="subTitle" idx="1"/>
          </p:nvPr>
        </p:nvSpPr>
        <p:spPr>
          <a:xfrm>
            <a:off x="5324400" y="2673225"/>
            <a:ext cx="30996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pic>
        <p:nvPicPr>
          <p:cNvPr id="2260" name="Google Shape;2260;p70"/>
          <p:cNvPicPr preferRelativeResize="0"/>
          <p:nvPr/>
        </p:nvPicPr>
        <p:blipFill rotWithShape="1">
          <a:blip r:embed="rId3">
            <a:alphaModFix/>
          </a:blip>
          <a:srcRect l="169" r="169"/>
          <a:stretch/>
        </p:blipFill>
        <p:spPr>
          <a:xfrm>
            <a:off x="1335145" y="1519819"/>
            <a:ext cx="3072036" cy="1733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1" name="Google Shape;2261;p70"/>
          <p:cNvGrpSpPr/>
          <p:nvPr/>
        </p:nvGrpSpPr>
        <p:grpSpPr>
          <a:xfrm>
            <a:off x="1170325" y="1401291"/>
            <a:ext cx="3401672" cy="2901718"/>
            <a:chOff x="719700" y="1401291"/>
            <a:chExt cx="3401672" cy="2901718"/>
          </a:xfrm>
        </p:grpSpPr>
        <p:sp>
          <p:nvSpPr>
            <p:cNvPr id="2262" name="Google Shape;2262;p70"/>
            <p:cNvSpPr/>
            <p:nvPr/>
          </p:nvSpPr>
          <p:spPr>
            <a:xfrm>
              <a:off x="1733908" y="37843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grpSp>
          <p:nvGrpSpPr>
            <p:cNvPr id="2263" name="Google Shape;2263;p70"/>
            <p:cNvGrpSpPr/>
            <p:nvPr/>
          </p:nvGrpSpPr>
          <p:grpSpPr>
            <a:xfrm>
              <a:off x="719700" y="1401291"/>
              <a:ext cx="3401672" cy="2384932"/>
              <a:chOff x="2590950" y="1144600"/>
              <a:chExt cx="2255900" cy="1581625"/>
            </a:xfrm>
          </p:grpSpPr>
          <p:sp>
            <p:nvSpPr>
              <p:cNvPr id="2264" name="Google Shape;2264;p70"/>
              <p:cNvSpPr/>
              <p:nvPr/>
            </p:nvSpPr>
            <p:spPr>
              <a:xfrm>
                <a:off x="2590950" y="1144600"/>
                <a:ext cx="2255900" cy="1581625"/>
              </a:xfrm>
              <a:custGeom>
                <a:avLst/>
                <a:gdLst/>
                <a:ahLst/>
                <a:cxnLst/>
                <a:rect l="l" t="t" r="r" b="b"/>
                <a:pathLst>
                  <a:path w="90236" h="63265" extrusionOk="0">
                    <a:moveTo>
                      <a:pt x="86539" y="0"/>
                    </a:moveTo>
                    <a:lnTo>
                      <a:pt x="3697" y="0"/>
                    </a:lnTo>
                    <a:cubicBezTo>
                      <a:pt x="1656" y="2"/>
                      <a:pt x="1" y="1656"/>
                      <a:pt x="1" y="3698"/>
                    </a:cubicBezTo>
                    <a:lnTo>
                      <a:pt x="1" y="59569"/>
                    </a:lnTo>
                    <a:cubicBezTo>
                      <a:pt x="1" y="61610"/>
                      <a:pt x="1656" y="63265"/>
                      <a:pt x="3697" y="63265"/>
                    </a:cubicBezTo>
                    <a:lnTo>
                      <a:pt x="86539" y="63265"/>
                    </a:lnTo>
                    <a:cubicBezTo>
                      <a:pt x="88580" y="63265"/>
                      <a:pt x="90235" y="61610"/>
                      <a:pt x="90235" y="59569"/>
                    </a:cubicBezTo>
                    <a:lnTo>
                      <a:pt x="90235" y="3698"/>
                    </a:lnTo>
                    <a:cubicBezTo>
                      <a:pt x="90235" y="1656"/>
                      <a:pt x="88580" y="2"/>
                      <a:pt x="86539" y="0"/>
                    </a:cubicBezTo>
                    <a:close/>
                    <a:moveTo>
                      <a:pt x="85787" y="44586"/>
                    </a:moveTo>
                    <a:cubicBezTo>
                      <a:pt x="85787" y="46211"/>
                      <a:pt x="84393" y="47532"/>
                      <a:pt x="82668" y="47532"/>
                    </a:cubicBezTo>
                    <a:lnTo>
                      <a:pt x="7570" y="47532"/>
                    </a:lnTo>
                    <a:cubicBezTo>
                      <a:pt x="5845" y="47532"/>
                      <a:pt x="4449" y="46211"/>
                      <a:pt x="4449" y="44586"/>
                    </a:cubicBezTo>
                    <a:lnTo>
                      <a:pt x="4449" y="7220"/>
                    </a:lnTo>
                    <a:cubicBezTo>
                      <a:pt x="4449" y="5594"/>
                      <a:pt x="5845" y="4275"/>
                      <a:pt x="7570" y="4275"/>
                    </a:cubicBezTo>
                    <a:lnTo>
                      <a:pt x="82297" y="4275"/>
                    </a:lnTo>
                    <a:cubicBezTo>
                      <a:pt x="84024" y="4275"/>
                      <a:pt x="85787" y="5594"/>
                      <a:pt x="85787" y="72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70"/>
              <p:cNvSpPr/>
              <p:nvPr/>
            </p:nvSpPr>
            <p:spPr>
              <a:xfrm>
                <a:off x="2590950" y="2429400"/>
                <a:ext cx="2255900" cy="296825"/>
              </a:xfrm>
              <a:custGeom>
                <a:avLst/>
                <a:gdLst/>
                <a:ahLst/>
                <a:cxnLst/>
                <a:rect l="l" t="t" r="r" b="b"/>
                <a:pathLst>
                  <a:path w="90236" h="11873" extrusionOk="0">
                    <a:moveTo>
                      <a:pt x="90235" y="0"/>
                    </a:moveTo>
                    <a:lnTo>
                      <a:pt x="90235" y="8177"/>
                    </a:lnTo>
                    <a:cubicBezTo>
                      <a:pt x="90235" y="10218"/>
                      <a:pt x="88580" y="11873"/>
                      <a:pt x="86539" y="11873"/>
                    </a:cubicBezTo>
                    <a:lnTo>
                      <a:pt x="3697" y="11873"/>
                    </a:lnTo>
                    <a:cubicBezTo>
                      <a:pt x="1656" y="11873"/>
                      <a:pt x="1" y="10218"/>
                      <a:pt x="1" y="8177"/>
                    </a:cubicBez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70"/>
              <p:cNvSpPr/>
              <p:nvPr/>
            </p:nvSpPr>
            <p:spPr>
              <a:xfrm>
                <a:off x="3627950" y="2501475"/>
                <a:ext cx="178850" cy="138625"/>
              </a:xfrm>
              <a:custGeom>
                <a:avLst/>
                <a:gdLst/>
                <a:ahLst/>
                <a:cxnLst/>
                <a:rect l="l" t="t" r="r" b="b"/>
                <a:pathLst>
                  <a:path w="7154" h="5545" extrusionOk="0">
                    <a:moveTo>
                      <a:pt x="3576" y="0"/>
                    </a:moveTo>
                    <a:cubicBezTo>
                      <a:pt x="0" y="0"/>
                      <a:pt x="0" y="5545"/>
                      <a:pt x="3576" y="5545"/>
                    </a:cubicBezTo>
                    <a:cubicBezTo>
                      <a:pt x="7154" y="5545"/>
                      <a:pt x="7154" y="0"/>
                      <a:pt x="35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67" name="Google Shape;2267;p70"/>
          <p:cNvSpPr/>
          <p:nvPr/>
        </p:nvSpPr>
        <p:spPr>
          <a:xfrm>
            <a:off x="711175" y="4303000"/>
            <a:ext cx="4319961" cy="5050"/>
          </a:xfrm>
          <a:custGeom>
            <a:avLst/>
            <a:gdLst/>
            <a:ahLst/>
            <a:cxnLst/>
            <a:rect l="l" t="t" r="r" b="b"/>
            <a:pathLst>
              <a:path w="176794" h="202" extrusionOk="0">
                <a:moveTo>
                  <a:pt x="88431" y="1"/>
                </a:moveTo>
                <a:cubicBezTo>
                  <a:pt x="39562" y="1"/>
                  <a:pt x="1" y="34"/>
                  <a:pt x="1" y="101"/>
                </a:cubicBezTo>
                <a:cubicBezTo>
                  <a:pt x="1" y="168"/>
                  <a:pt x="39596" y="201"/>
                  <a:pt x="88397" y="201"/>
                </a:cubicBezTo>
                <a:cubicBezTo>
                  <a:pt x="137199" y="201"/>
                  <a:pt x="176794" y="168"/>
                  <a:pt x="176794" y="101"/>
                </a:cubicBezTo>
                <a:cubicBezTo>
                  <a:pt x="176794" y="34"/>
                  <a:pt x="137265" y="1"/>
                  <a:pt x="884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74"/>
          <p:cNvSpPr/>
          <p:nvPr/>
        </p:nvSpPr>
        <p:spPr>
          <a:xfrm>
            <a:off x="781088" y="2979300"/>
            <a:ext cx="535500" cy="53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74"/>
          <p:cNvSpPr txBox="1">
            <a:spLocks noGrp="1"/>
          </p:cNvSpPr>
          <p:nvPr>
            <p:ph type="body" idx="1"/>
          </p:nvPr>
        </p:nvSpPr>
        <p:spPr>
          <a:xfrm>
            <a:off x="720000" y="1557463"/>
            <a:ext cx="3229500" cy="14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74"/>
          <p:cNvSpPr txBox="1">
            <a:spLocks noGrp="1"/>
          </p:cNvSpPr>
          <p:nvPr>
            <p:ph type="title"/>
          </p:nvPr>
        </p:nvSpPr>
        <p:spPr>
          <a:xfrm>
            <a:off x="720000" y="555600"/>
            <a:ext cx="36138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420" name="Google Shape;2420;p74"/>
          <p:cNvGrpSpPr/>
          <p:nvPr/>
        </p:nvGrpSpPr>
        <p:grpSpPr>
          <a:xfrm>
            <a:off x="905469" y="3103705"/>
            <a:ext cx="286772" cy="286757"/>
            <a:chOff x="266768" y="1721375"/>
            <a:chExt cx="397907" cy="397887"/>
          </a:xfrm>
        </p:grpSpPr>
        <p:sp>
          <p:nvSpPr>
            <p:cNvPr id="2421" name="Google Shape;2421;p7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3" name="Google Shape;2423;p74"/>
          <p:cNvSpPr txBox="1"/>
          <p:nvPr/>
        </p:nvSpPr>
        <p:spPr>
          <a:xfrm>
            <a:off x="720000" y="4304775"/>
            <a:ext cx="30432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Please keep this slide for attribution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4" name="Google Shape;2424;p74"/>
          <p:cNvSpPr/>
          <p:nvPr/>
        </p:nvSpPr>
        <p:spPr>
          <a:xfrm>
            <a:off x="1651444" y="2979300"/>
            <a:ext cx="535500" cy="53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74"/>
          <p:cNvSpPr/>
          <p:nvPr/>
        </p:nvSpPr>
        <p:spPr>
          <a:xfrm>
            <a:off x="2521800" y="2979300"/>
            <a:ext cx="535500" cy="53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6" name="Google Shape;2426;p74"/>
          <p:cNvGrpSpPr/>
          <p:nvPr/>
        </p:nvGrpSpPr>
        <p:grpSpPr>
          <a:xfrm>
            <a:off x="1775878" y="3103705"/>
            <a:ext cx="286742" cy="286757"/>
            <a:chOff x="864491" y="1723250"/>
            <a:chExt cx="397866" cy="397887"/>
          </a:xfrm>
        </p:grpSpPr>
        <p:sp>
          <p:nvSpPr>
            <p:cNvPr id="2427" name="Google Shape;2427;p7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0" name="Google Shape;2430;p74"/>
          <p:cNvSpPr/>
          <p:nvPr/>
        </p:nvSpPr>
        <p:spPr>
          <a:xfrm>
            <a:off x="2646156" y="3129777"/>
            <a:ext cx="287643" cy="234603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1" name="Google Shape;243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50" y="732400"/>
            <a:ext cx="3680900" cy="36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title"/>
          </p:nvPr>
        </p:nvSpPr>
        <p:spPr>
          <a:xfrm>
            <a:off x="5368240" y="3693750"/>
            <a:ext cx="322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DATA </a:t>
            </a:r>
            <a:br>
              <a:rPr lang="en-US" sz="3600" dirty="0"/>
            </a:br>
            <a:r>
              <a:rPr lang="en-US" sz="3600" dirty="0"/>
              <a:t>ANALYSIS</a:t>
            </a:r>
            <a:endParaRPr sz="3600" dirty="0"/>
          </a:p>
        </p:txBody>
      </p:sp>
      <p:sp>
        <p:nvSpPr>
          <p:cNvPr id="821" name="Google Shape;821;p51"/>
          <p:cNvSpPr txBox="1">
            <a:spLocks noGrp="1"/>
          </p:cNvSpPr>
          <p:nvPr>
            <p:ph type="title" idx="2"/>
          </p:nvPr>
        </p:nvSpPr>
        <p:spPr>
          <a:xfrm>
            <a:off x="6018440" y="1359096"/>
            <a:ext cx="2571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22" name="Google Shape;822;p51"/>
          <p:cNvSpPr/>
          <p:nvPr/>
        </p:nvSpPr>
        <p:spPr>
          <a:xfrm>
            <a:off x="6344600" y="3133674"/>
            <a:ext cx="2149200" cy="8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696;p62">
            <a:extLst>
              <a:ext uri="{FF2B5EF4-FFF2-40B4-BE49-F238E27FC236}">
                <a16:creationId xmlns:a16="http://schemas.microsoft.com/office/drawing/2014/main" id="{F842B42D-BCCA-4D63-8E54-2F17773389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269" r="1966"/>
          <a:stretch/>
        </p:blipFill>
        <p:spPr>
          <a:xfrm>
            <a:off x="928550" y="607950"/>
            <a:ext cx="3643450" cy="392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4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18303A-95E3-4C95-9DA3-5060648E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Data Analysis:</a:t>
            </a:r>
            <a:endParaRPr lang="en-IN" dirty="0"/>
          </a:p>
        </p:txBody>
      </p:sp>
      <p:sp>
        <p:nvSpPr>
          <p:cNvPr id="428" name="Google Shape;428;p48"/>
          <p:cNvSpPr txBox="1">
            <a:spLocks noGrp="1"/>
          </p:cNvSpPr>
          <p:nvPr>
            <p:ph type="subTitle" idx="4294967295"/>
          </p:nvPr>
        </p:nvSpPr>
        <p:spPr>
          <a:xfrm>
            <a:off x="921025" y="1461950"/>
            <a:ext cx="8494643" cy="979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dirty="0"/>
              <a:t>Types of Crimes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dirty="0"/>
              <a:t>Crime Status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dirty="0"/>
              <a:t>Correlation between Age of Suspects and crime status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dirty="0"/>
              <a:t>Time of the Day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dirty="0"/>
              <a:t>Month of the Year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dirty="0"/>
              <a:t>Year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dirty="0"/>
              <a:t>Correlation between Location &amp; Crime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dirty="0"/>
              <a:t>Race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dirty="0"/>
              <a:t>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r>
              <a:rPr lang="en-IN" dirty="0"/>
              <a:t>Correlation between Borough &amp; Crime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284921" y="48221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2"/>
              </a:buClr>
              <a:buSzPts val="3000"/>
            </a:pPr>
            <a:r>
              <a:rPr lang="en-IN" sz="3000" dirty="0">
                <a:solidFill>
                  <a:schemeClr val="dk2"/>
                </a:solidFill>
                <a:latin typeface="Work Sans Regular"/>
                <a:sym typeface="Work Sans Regular"/>
              </a:rPr>
              <a:t>Types of Crimes: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Google Shape;220;p45">
            <a:extLst>
              <a:ext uri="{FF2B5EF4-FFF2-40B4-BE49-F238E27FC236}">
                <a16:creationId xmlns:a16="http://schemas.microsoft.com/office/drawing/2014/main" id="{582CAAC5-3633-4B10-9A4C-03DDC66159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1878" y="1239078"/>
            <a:ext cx="4300331" cy="3094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chemeClr val="bg1"/>
                </a:solidFill>
              </a:rPr>
              <a:t>UNIQUE CRIMES 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6D836A-C735-4DE4-9F51-F71563638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44" y="1716183"/>
            <a:ext cx="2969785" cy="2820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B1FDF5-CA9C-49A1-A678-4713FFC07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546" y="1716182"/>
            <a:ext cx="4049576" cy="28201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1A3185-DA0D-4AEF-986F-4412E5553A83}"/>
              </a:ext>
            </a:extLst>
          </p:cNvPr>
          <p:cNvSpPr txBox="1"/>
          <p:nvPr/>
        </p:nvSpPr>
        <p:spPr>
          <a:xfrm>
            <a:off x="284921" y="48221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2"/>
              </a:buClr>
              <a:buSzPts val="3000"/>
            </a:pPr>
            <a:r>
              <a:rPr lang="en-IN" sz="3000" dirty="0">
                <a:solidFill>
                  <a:schemeClr val="dk2"/>
                </a:solidFill>
                <a:latin typeface="Work Sans Regular"/>
                <a:sym typeface="Work Sans Regular"/>
              </a:rPr>
              <a:t>Types of Crimes: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C3176B-2C68-4D91-9B1E-886476E4677F}"/>
              </a:ext>
            </a:extLst>
          </p:cNvPr>
          <p:cNvSpPr/>
          <p:nvPr/>
        </p:nvSpPr>
        <p:spPr>
          <a:xfrm>
            <a:off x="417443" y="396075"/>
            <a:ext cx="8309114" cy="4414463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Google Shape;220;p45">
            <a:extLst>
              <a:ext uri="{FF2B5EF4-FFF2-40B4-BE49-F238E27FC236}">
                <a16:creationId xmlns:a16="http://schemas.microsoft.com/office/drawing/2014/main" id="{582CAAC5-3633-4B10-9A4C-03DDC66159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1878" y="1239078"/>
            <a:ext cx="7462962" cy="3094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 CRIMES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bg1"/>
              </a:solidFill>
            </a:endParaRPr>
          </a:p>
          <a:p>
            <a:pPr marL="800100" lvl="1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b="0" i="0" dirty="0">
                <a:effectLst/>
                <a:latin typeface="Source Code Pro" panose="020B0604020202020204" pitchFamily="49" charset="0"/>
              </a:rPr>
              <a:t>NUMBER OF CRIMES = 56 </a:t>
            </a:r>
          </a:p>
          <a:p>
            <a:pPr marL="800100" lvl="1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sz="1600" b="0" i="0" dirty="0">
              <a:effectLst/>
              <a:latin typeface="Source Code Pro" panose="020B0604020202020204" pitchFamily="49" charset="0"/>
            </a:endParaRPr>
          </a:p>
          <a:p>
            <a:pPr marL="800100" lvl="1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b="0" i="0" dirty="0">
                <a:effectLst/>
                <a:latin typeface="Source Code Pro" panose="020B0604020202020204" pitchFamily="49" charset="0"/>
              </a:rPr>
              <a:t>MOST COMMON CRIME TYPE &amp; CORRESPONDING NUMBER OF CRIMES = (PETIT LARCENY,8522)</a:t>
            </a:r>
          </a:p>
          <a:p>
            <a:pPr marL="800100" lvl="1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sz="1600" b="0" i="0" dirty="0">
              <a:effectLst/>
              <a:latin typeface="Source Code Pro" panose="020B0604020202020204" pitchFamily="49" charset="0"/>
            </a:endParaRPr>
          </a:p>
          <a:p>
            <a:pPr marL="800100" lvl="1"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1600" b="0" i="0" dirty="0">
                <a:effectLst/>
                <a:latin typeface="Source Code Pro" panose="020B0604020202020204" pitchFamily="49" charset="0"/>
              </a:rPr>
              <a:t>LEAST COMMON CRIME TYPE &amp; CORRESPONDING NUMBER OF CRIMES= (FORTUNE TELLING,1)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accent1"/>
              </a:solidFill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48606869"/>
      </p:ext>
    </p:extLst>
  </p:cSld>
  <p:clrMapOvr>
    <a:masterClrMapping/>
  </p:clrMapOvr>
</p:sld>
</file>

<file path=ppt/theme/theme1.xml><?xml version="1.0" encoding="utf-8"?>
<a:theme xmlns:a="http://schemas.openxmlformats.org/drawingml/2006/main" name="Effective Workflow by Slidesgo">
  <a:themeElements>
    <a:clrScheme name="Simple Light">
      <a:dk1>
        <a:srgbClr val="00A2AD"/>
      </a:dk1>
      <a:lt1>
        <a:srgbClr val="FFFFFF"/>
      </a:lt1>
      <a:dk2>
        <a:srgbClr val="FDD65D"/>
      </a:dk2>
      <a:lt2>
        <a:srgbClr val="F6A800"/>
      </a:lt2>
      <a:accent1>
        <a:srgbClr val="014656"/>
      </a:accent1>
      <a:accent2>
        <a:srgbClr val="B1AAAA"/>
      </a:accent2>
      <a:accent3>
        <a:srgbClr val="F0ECE3"/>
      </a:accent3>
      <a:accent4>
        <a:srgbClr val="FFBE9D"/>
      </a:accent4>
      <a:accent5>
        <a:srgbClr val="B78876"/>
      </a:accent5>
      <a:accent6>
        <a:srgbClr val="AA655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1438</Words>
  <Application>Microsoft Office PowerPoint</Application>
  <PresentationFormat>On-screen Show (16:9)</PresentationFormat>
  <Paragraphs>396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Wingdings</vt:lpstr>
      <vt:lpstr>Pacifico</vt:lpstr>
      <vt:lpstr>Arial</vt:lpstr>
      <vt:lpstr>Raleway</vt:lpstr>
      <vt:lpstr>Nunito</vt:lpstr>
      <vt:lpstr>Source Code Pro</vt:lpstr>
      <vt:lpstr>Open Sans</vt:lpstr>
      <vt:lpstr>Source Sans Pro</vt:lpstr>
      <vt:lpstr>Work Sans Regular</vt:lpstr>
      <vt:lpstr>Work Sans</vt:lpstr>
      <vt:lpstr>Segoe UI Historic</vt:lpstr>
      <vt:lpstr>Nunito ExtraBold</vt:lpstr>
      <vt:lpstr>Patrick Hand SC</vt:lpstr>
      <vt:lpstr>Effective Workflow by Slidesgo</vt:lpstr>
      <vt:lpstr>NYPD CRIME DATA ANALYSIS  BIG DATA ANALYTICS </vt:lpstr>
      <vt:lpstr>NYPD  CRIME DATA SET</vt:lpstr>
      <vt:lpstr>Steps taken: </vt:lpstr>
      <vt:lpstr>READING &amp;  PRE-PROCESSING</vt:lpstr>
      <vt:lpstr>Reading and cleaning the Data  </vt:lpstr>
      <vt:lpstr>DATA  ANALYSIS</vt:lpstr>
      <vt:lpstr>Overview of Data Analysis: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Target:</vt:lpstr>
      <vt:lpstr>Random Forest</vt:lpstr>
      <vt:lpstr>A Picture Is Worth a Thousand Words</vt:lpstr>
      <vt:lpstr>Awesome Words</vt:lpstr>
      <vt:lpstr>Clear Direction and Goals</vt:lpstr>
      <vt:lpstr>In Depth</vt:lpstr>
      <vt:lpstr>This Is a Graph!</vt:lpstr>
      <vt:lpstr>This Is an Infographic</vt:lpstr>
      <vt:lpstr>Another Infographic</vt:lpstr>
      <vt:lpstr>Maybe You Need to Divide the Content</vt:lpstr>
      <vt:lpstr>Skills</vt:lpstr>
      <vt:lpstr>Problem-Solving Skills</vt:lpstr>
      <vt:lpstr>A Timeline Always Works Well</vt:lpstr>
      <vt:lpstr>4,498,300</vt:lpstr>
      <vt:lpstr>386,000 km</vt:lpstr>
      <vt:lpstr>This Is a Map</vt:lpstr>
      <vt:lpstr>These Are Percentages</vt:lpstr>
      <vt:lpstr>This Text Seems to Be Important</vt:lpstr>
      <vt:lpstr>Monthly Calendar</vt:lpstr>
      <vt:lpstr>Weekly Calendar</vt:lpstr>
      <vt:lpstr>Take Notes!</vt:lpstr>
      <vt:lpstr>Future Projects</vt:lpstr>
      <vt:lpstr>Desktop Software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NYPD CRIME DATA ANALYSIS  BIG DATA ANALYTICS</dc:title>
  <dc:creator>jayashree bhuvana</dc:creator>
  <cp:lastModifiedBy>Jayashree O - [CB.EN.U4AIE19031]</cp:lastModifiedBy>
  <cp:revision>43</cp:revision>
  <dcterms:modified xsi:type="dcterms:W3CDTF">2021-05-14T10:58:15Z</dcterms:modified>
</cp:coreProperties>
</file>